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3/26/2022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3/26/2022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 ログイン単体・結合テスト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Ubuntu(AWS)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Amazon-</a:t>
            </a:r>
            <a:r>
              <a:rPr kumimoji="1" lang="en-US" altLang="ja-JP" dirty="0" err="1"/>
              <a:t>MySql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Postsql</a:t>
            </a:r>
            <a:r>
              <a:rPr kumimoji="1" lang="ja-JP" altLang="en-US"/>
              <a:t>の場合有料なため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465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58</cp:revision>
  <dcterms:created xsi:type="dcterms:W3CDTF">2022-01-31T11:54:42Z</dcterms:created>
  <dcterms:modified xsi:type="dcterms:W3CDTF">2022-03-26T05:07:45Z</dcterms:modified>
</cp:coreProperties>
</file>