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  <p:sldMasterId id="2147483873" r:id="rId2"/>
  </p:sldMasterIdLst>
  <p:sldIdLst>
    <p:sldId id="256" r:id="rId3"/>
    <p:sldId id="258" r:id="rId4"/>
    <p:sldId id="257" r:id="rId5"/>
    <p:sldId id="259" r:id="rId6"/>
    <p:sldId id="261" r:id="rId7"/>
    <p:sldId id="262" r:id="rId8"/>
    <p:sldId id="267" r:id="rId9"/>
    <p:sldId id="268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24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0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666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8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19" name="Oval 18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20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22" name="Oval 21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23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shim_right"/>
          <p:cNvSpPr/>
          <p:nvPr/>
        </p:nvSpPr>
        <p:spPr>
          <a:xfrm>
            <a:off x="12395200" y="152400"/>
            <a:ext cx="17272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1800"/>
          </a:p>
        </p:txBody>
      </p:sp>
      <p:sp>
        <p:nvSpPr>
          <p:cNvPr id="8" name="shim_left"/>
          <p:cNvSpPr/>
          <p:nvPr/>
        </p:nvSpPr>
        <p:spPr>
          <a:xfrm>
            <a:off x="-1930400" y="152400"/>
            <a:ext cx="1727200" cy="655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828801"/>
            <a:ext cx="10566400" cy="1597900"/>
          </a:xfrm>
        </p:spPr>
        <p:txBody>
          <a:bodyPr anchor="b"/>
          <a:lstStyle>
            <a:lvl1pPr algn="ctr">
              <a:defRPr b="1"/>
            </a:lvl1pPr>
          </a:lstStyle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3549274"/>
            <a:ext cx="10566400" cy="1141476"/>
          </a:xfrm>
        </p:spPr>
        <p:txBody>
          <a:bodyPr anchor="t">
            <a:normAutofit/>
          </a:bodyPr>
          <a:lstStyle>
            <a:lvl1pPr marL="0" indent="0" algn="ctr">
              <a:spcBef>
                <a:spcPts val="600"/>
              </a:spcBef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7F81-B8BE-4294-BB38-1B7161D526DE}" type="datetimeFigureOut">
              <a:rPr lang="en-US"/>
              <a:t>5/22/2022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0BD4-378F-4EBE-85FD-93939228F85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474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nu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B9D383-5863-4165-A65B-A24AACAD1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january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27 December</a:t>
            </a:r>
            <a:endParaRPr lang="en-US" sz="1300" b="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28</a:t>
            </a:r>
            <a:endParaRPr lang="en-US" sz="1300" b="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4" name="TextBox 1793"/>
          <p:cNvSpPr txBox="1"/>
          <p:nvPr userDrawn="1"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/>
              <a:t>29</a:t>
            </a:r>
          </a:p>
        </p:txBody>
      </p:sp>
      <p:sp>
        <p:nvSpPr>
          <p:cNvPr id="1795" name="TextBox 1794"/>
          <p:cNvSpPr txBox="1"/>
          <p:nvPr userDrawn="1"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AU" sz="1300" dirty="0"/>
              <a:t>30</a:t>
            </a:r>
            <a:endParaRPr lang="en-US" sz="1300" dirty="0"/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</p:txBody>
      </p:sp>
      <p:sp>
        <p:nvSpPr>
          <p:cNvPr id="1797" name="TextBox 1796"/>
          <p:cNvSpPr txBox="1"/>
          <p:nvPr userDrawn="1"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1/2 January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 userDrawn="1"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ZA" sz="1300" b="0" dirty="0">
                <a:solidFill>
                  <a:schemeClr val="tx1"/>
                </a:solidFill>
              </a:rPr>
              <a:t>8/9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15/16</a:t>
            </a: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ZA" sz="1300" b="0" dirty="0">
                <a:solidFill>
                  <a:schemeClr val="tx1"/>
                </a:solidFill>
              </a:rPr>
              <a:t>22/23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1" name="TextBox 1820"/>
          <p:cNvSpPr txBox="1"/>
          <p:nvPr userDrawn="1"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29/30</a:t>
            </a: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/>
              </a:rPr>
              <a:t>31</a:t>
            </a: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1 February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2</a:t>
            </a: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</a:t>
            </a: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4</a:t>
            </a: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5/6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5/22/2022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  <p:sp>
        <p:nvSpPr>
          <p:cNvPr id="78" name="Instructional Text"/>
          <p:cNvSpPr/>
          <p:nvPr/>
        </p:nvSpPr>
        <p:spPr>
          <a:xfrm>
            <a:off x="12395200" y="-26670"/>
            <a:ext cx="1524000" cy="685800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sz="1100" b="1" i="1" baseline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Note: </a:t>
            </a:r>
          </a:p>
          <a:p>
            <a:pPr>
              <a:spcBef>
                <a:spcPts val="1200"/>
              </a:spcBef>
            </a:pPr>
            <a:r>
              <a:rPr sz="1100" b="1" i="1" baseline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You can print this template to use as a wall calendar.</a:t>
            </a:r>
            <a:r>
              <a:rPr sz="1100" b="1" i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You can also copy the slide for any month to add to your own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0159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bru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F4DF8F-C7D5-4280-8337-0D90ABAD4D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february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ZA" sz="1400" dirty="0">
                <a:solidFill>
                  <a:schemeClr val="bg1">
                    <a:lumMod val="85000"/>
                  </a:schemeClr>
                </a:solidFill>
                <a:effectLst/>
              </a:rPr>
              <a:t>31 January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February</a:t>
            </a:r>
            <a:endParaRPr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</a:t>
            </a:r>
          </a:p>
        </p:txBody>
      </p:sp>
      <p:sp>
        <p:nvSpPr>
          <p:cNvPr id="1795" name="TextBox 1794"/>
          <p:cNvSpPr txBox="1"/>
          <p:nvPr userDrawn="1"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797" name="TextBox 1796"/>
          <p:cNvSpPr txBox="1"/>
          <p:nvPr userDrawn="1"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5/6</a:t>
            </a:r>
            <a:endParaRPr sz="1300" dirty="0"/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 userDrawn="1"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12/13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19/20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26/27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1 March</a:t>
            </a: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5777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2</a:t>
            </a: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3</a:t>
            </a:r>
            <a:endParaRPr sz="1300" dirty="0"/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/>
              <a:t>5/6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7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8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9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10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11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12/13</a:t>
            </a:r>
            <a:endParaRPr sz="13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5/22/2022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816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033804-0045-460D-8E5D-65E8778CE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march</a:t>
            </a:r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US" sz="1400" dirty="0">
                <a:solidFill>
                  <a:schemeClr val="bg1">
                    <a:lumMod val="85000"/>
                  </a:schemeClr>
                </a:solidFill>
                <a:effectLst/>
              </a:rPr>
              <a:t>28 February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March</a:t>
            </a:r>
            <a:endParaRPr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endParaRPr lang="en-US" sz="1300" dirty="0"/>
          </a:p>
          <a:p>
            <a:pPr lvl="0"/>
            <a:r>
              <a:rPr lang="en-US" sz="1300" dirty="0"/>
              <a:t>2</a:t>
            </a:r>
          </a:p>
          <a:p>
            <a:pPr lvl="0"/>
            <a:endParaRPr sz="1300" dirty="0"/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5/6</a:t>
            </a:r>
            <a:endParaRPr sz="1300" dirty="0"/>
          </a:p>
        </p:txBody>
      </p:sp>
      <p:sp>
        <p:nvSpPr>
          <p:cNvPr id="1798" name="TextBox 1797"/>
          <p:cNvSpPr txBox="1"/>
          <p:nvPr userDrawn="1"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12/13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19/20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26/27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31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April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2/3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9/10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25567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25567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25567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25567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25567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25567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5/22/2022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952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466966-3C1E-4207-AE2B-89242D0F3F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april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baseline="0" dirty="0">
                <a:solidFill>
                  <a:schemeClr val="bg1">
                    <a:lumMod val="85000"/>
                  </a:schemeClr>
                </a:solidFill>
              </a:rPr>
              <a:t>28 March</a:t>
            </a:r>
            <a:endParaRPr lang="en-US"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300" b="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lang="en-US"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 baseline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30</a:t>
            </a:r>
          </a:p>
          <a:p>
            <a:pPr lvl="0"/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b="0" dirty="0"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  <a:p>
            <a:pPr lvl="0"/>
            <a:endParaRPr lang="en-US" sz="130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April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300" b="0" baseline="0" dirty="0">
                <a:solidFill>
                  <a:schemeClr val="tx1"/>
                </a:solidFill>
              </a:rPr>
              <a:t>2/3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sz="1300" b="0" kern="1200" cap="none" spc="0" dirty="0">
              <a:ln w="0"/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9/10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16/17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23/24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lvl="0"/>
            <a:r>
              <a:rPr lang="en-US" sz="1300" dirty="0"/>
              <a:t>29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30</a:t>
            </a:r>
            <a:r>
              <a:rPr lang="en-US" sz="1300" b="0" dirty="0">
                <a:solidFill>
                  <a:schemeClr val="bg2">
                    <a:lumMod val="90000"/>
                  </a:schemeClr>
                </a:solidFill>
              </a:rPr>
              <a:t>/1 May</a:t>
            </a:r>
          </a:p>
        </p:txBody>
      </p:sp>
      <p:sp>
        <p:nvSpPr>
          <p:cNvPr id="1822" name="TextBox 1821"/>
          <p:cNvSpPr txBox="1"/>
          <p:nvPr/>
        </p:nvSpPr>
        <p:spPr>
          <a:xfrm>
            <a:off x="465488" y="565643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3`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7/8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5/22/2022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17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68DB67-3348-4BA7-A0B4-093077A00E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may</a:t>
            </a:r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25 April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26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27</a:t>
            </a:r>
            <a:endParaRPr sz="1300" b="0" kern="1200" cap="none" spc="0" dirty="0">
              <a:ln w="0"/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28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30/</a:t>
            </a:r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May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7/8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 userDrawn="1"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14/15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21/22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lang="en-US" sz="1300" dirty="0"/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28/29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 June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4/5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5/22/2022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96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823862-5310-4C74-82F0-2477298499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june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30 May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June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US" sz="13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3	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4/5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11/12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18/19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25/26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29</a:t>
            </a:r>
            <a:endParaRPr sz="1300" dirty="0"/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July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2/3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9/10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8234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333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8234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95999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333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8234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095999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333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8234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095999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333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8234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095999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333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8234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095999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333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5/22/2022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618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7E713B-86A4-46E1-96A7-6AD9BAF079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july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27 June</a:t>
            </a:r>
            <a:endParaRPr sz="1300" b="0" kern="1200" cap="none" spc="0" dirty="0">
              <a:ln w="0"/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28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2">
                    <a:lumMod val="90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</a:p>
        </p:txBody>
      </p:sp>
      <p:sp>
        <p:nvSpPr>
          <p:cNvPr id="1795" name="TextBox 1794"/>
          <p:cNvSpPr txBox="1"/>
          <p:nvPr userDrawn="1"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  <a:effectLst/>
              </a:rPr>
              <a:t>30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July 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2/3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 userDrawn="1"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9/10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70243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16/17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23/24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29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cap="none" spc="0">
                <a:ln w="0"/>
                <a:solidFill>
                  <a:schemeClr val="bg2">
                    <a:lumMod val="90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30/31</a:t>
            </a:r>
            <a:endParaRPr lang="en-US" sz="1300" dirty="0"/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 August</a:t>
            </a: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6/7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5/22/2022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16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19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g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119D95-959B-4411-BF0A-F30DB7A2C5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august</a:t>
            </a:r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August</a:t>
            </a:r>
            <a:endParaRPr sz="13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algn="l"/>
            <a:r>
              <a:rPr lang="en-US" sz="1300" b="0" dirty="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algn="l"/>
            <a:r>
              <a:rPr lang="en-US" sz="1300" b="0" dirty="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cap="none" spc="0" dirty="0">
                <a:ln w="0"/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sz="1300" b="0" kern="1200" cap="none" spc="0" dirty="0">
              <a:ln w="0"/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  <a:effectLst/>
              </a:rPr>
              <a:t>6/7</a:t>
            </a:r>
            <a:endParaRPr sz="13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13/14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20/21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27/28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 Sept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3/4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10/11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5/22/2022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835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t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BF94AE-04B1-4022-B201-386C220438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september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29 August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30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31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September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19888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  <a:effectLst/>
              </a:rPr>
              <a:t>3/4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10/11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17/18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 userDrawn="1"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24/25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/>
            </a:lvl1pPr>
          </a:lstStyle>
          <a:p>
            <a:pPr lvl="0"/>
            <a:r>
              <a:rPr lang="en-US" sz="1300" dirty="0"/>
              <a:t>29</a:t>
            </a:r>
            <a:endParaRPr sz="1300" dirty="0"/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b="0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1/2 October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b="0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3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4" name="TextBox 1823"/>
          <p:cNvSpPr txBox="1"/>
          <p:nvPr/>
        </p:nvSpPr>
        <p:spPr>
          <a:xfrm>
            <a:off x="4237567" y="5660136"/>
            <a:ext cx="1828800" cy="39319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8/9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25567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25567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25567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25567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25567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25567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5/22/2022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311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cto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7FE89B-F792-4C96-B8E8-0BA1E7B2C0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october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26</a:t>
            </a:r>
            <a:r>
              <a:rPr lang="en-US" sz="1300" baseline="0" dirty="0">
                <a:solidFill>
                  <a:schemeClr val="bg1">
                    <a:lumMod val="85000"/>
                  </a:schemeClr>
                </a:solidFill>
              </a:rPr>
              <a:t> September</a:t>
            </a:r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kern="120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</a:rPr>
              <a:t>27</a:t>
            </a: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28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  <a:effectLst/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AU" sz="1300" dirty="0">
                <a:solidFill>
                  <a:schemeClr val="bg1">
                    <a:lumMod val="85000"/>
                  </a:schemeClr>
                </a:solidFill>
                <a:effectLst/>
              </a:rPr>
              <a:t>30</a:t>
            </a:r>
            <a:endParaRPr sz="130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1/2 October</a:t>
            </a:r>
            <a:endParaRPr sz="1300" dirty="0"/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8/9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15/16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22/23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50000"/>
                  </a:schemeClr>
                </a:solidFill>
              </a:rPr>
              <a:t>27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29/30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31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November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5" name="TextBox 1824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5/6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5/22/2022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53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09385B-F52A-4FFE-9BA4-AEA9DE8B5A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november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lvl="0"/>
            <a:r>
              <a:rPr lang="en-US" sz="1400" dirty="0">
                <a:solidFill>
                  <a:schemeClr val="bg1">
                    <a:lumMod val="85000"/>
                  </a:schemeClr>
                </a:solidFill>
                <a:effectLst/>
              </a:rPr>
              <a:t>31 October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November</a:t>
            </a:r>
            <a:endParaRPr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2	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</a:t>
            </a: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4</a:t>
            </a: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5/6</a:t>
            </a: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 userDrawn="1"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12/13</a:t>
            </a: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19/20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26/27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30</a:t>
            </a:r>
            <a:endParaRPr sz="130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1 December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3/4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5999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9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10/11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5/22/2022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38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7421D9-B0E7-4607-B005-94579BDD8D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december</a:t>
            </a:r>
            <a:endParaRPr lang="en-US" dirty="0"/>
          </a:p>
        </p:txBody>
      </p:sp>
      <p:sp>
        <p:nvSpPr>
          <p:cNvPr id="1792" name="TextBox 1791"/>
          <p:cNvSpPr txBox="1"/>
          <p:nvPr/>
        </p:nvSpPr>
        <p:spPr>
          <a:xfrm>
            <a:off x="546545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28 November</a:t>
            </a:r>
          </a:p>
        </p:txBody>
      </p:sp>
      <p:sp>
        <p:nvSpPr>
          <p:cNvPr id="1793" name="TextBox 1792"/>
          <p:cNvSpPr txBox="1"/>
          <p:nvPr/>
        </p:nvSpPr>
        <p:spPr>
          <a:xfrm>
            <a:off x="2382341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29</a:t>
            </a:r>
            <a:endParaRPr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94" name="TextBox 1793"/>
          <p:cNvSpPr txBox="1"/>
          <p:nvPr/>
        </p:nvSpPr>
        <p:spPr>
          <a:xfrm>
            <a:off x="4256692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  <a:effectLst/>
              </a:rPr>
              <a:t>30</a:t>
            </a:r>
          </a:p>
        </p:txBody>
      </p:sp>
      <p:sp>
        <p:nvSpPr>
          <p:cNvPr id="1795" name="TextBox 1794"/>
          <p:cNvSpPr txBox="1"/>
          <p:nvPr/>
        </p:nvSpPr>
        <p:spPr>
          <a:xfrm>
            <a:off x="6095999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December</a:t>
            </a:r>
            <a:endParaRPr sz="1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6" name="TextBox 1795"/>
          <p:cNvSpPr txBox="1"/>
          <p:nvPr/>
        </p:nvSpPr>
        <p:spPr>
          <a:xfrm>
            <a:off x="7963336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7" name="TextBox 1796"/>
          <p:cNvSpPr txBox="1"/>
          <p:nvPr/>
        </p:nvSpPr>
        <p:spPr>
          <a:xfrm>
            <a:off x="9825567" y="1087622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sz="1300" b="0" dirty="0">
                <a:solidFill>
                  <a:schemeClr val="tx1"/>
                </a:solidFill>
                <a:effectLst/>
              </a:rPr>
              <a:t>3/4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798" name="TextBox 1797"/>
          <p:cNvSpPr txBox="1"/>
          <p:nvPr/>
        </p:nvSpPr>
        <p:spPr>
          <a:xfrm>
            <a:off x="546548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5	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799" name="TextBox 1798"/>
          <p:cNvSpPr txBox="1"/>
          <p:nvPr/>
        </p:nvSpPr>
        <p:spPr>
          <a:xfrm>
            <a:off x="2382341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0" name="TextBox 1799"/>
          <p:cNvSpPr txBox="1"/>
          <p:nvPr/>
        </p:nvSpPr>
        <p:spPr>
          <a:xfrm>
            <a:off x="4256692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1" name="TextBox 1800"/>
          <p:cNvSpPr txBox="1"/>
          <p:nvPr/>
        </p:nvSpPr>
        <p:spPr>
          <a:xfrm>
            <a:off x="6095999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2" name="TextBox 1801"/>
          <p:cNvSpPr txBox="1"/>
          <p:nvPr/>
        </p:nvSpPr>
        <p:spPr>
          <a:xfrm>
            <a:off x="7963336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3" name="TextBox 1802"/>
          <p:cNvSpPr txBox="1"/>
          <p:nvPr/>
        </p:nvSpPr>
        <p:spPr>
          <a:xfrm>
            <a:off x="9825567" y="20025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10/11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4" name="TextBox 1803"/>
          <p:cNvSpPr txBox="1"/>
          <p:nvPr/>
        </p:nvSpPr>
        <p:spPr>
          <a:xfrm>
            <a:off x="546548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5" name="TextBox 1804"/>
          <p:cNvSpPr txBox="1"/>
          <p:nvPr/>
        </p:nvSpPr>
        <p:spPr>
          <a:xfrm>
            <a:off x="2382341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6" name="TextBox 1805"/>
          <p:cNvSpPr txBox="1"/>
          <p:nvPr/>
        </p:nvSpPr>
        <p:spPr>
          <a:xfrm>
            <a:off x="4256692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14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7" name="TextBox 1806"/>
          <p:cNvSpPr txBox="1"/>
          <p:nvPr/>
        </p:nvSpPr>
        <p:spPr>
          <a:xfrm>
            <a:off x="6095999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8" name="TextBox 1807"/>
          <p:cNvSpPr txBox="1"/>
          <p:nvPr/>
        </p:nvSpPr>
        <p:spPr>
          <a:xfrm>
            <a:off x="7963336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09" name="TextBox 1808"/>
          <p:cNvSpPr txBox="1"/>
          <p:nvPr/>
        </p:nvSpPr>
        <p:spPr>
          <a:xfrm>
            <a:off x="9825567" y="29169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17/18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0" name="TextBox 1809"/>
          <p:cNvSpPr txBox="1"/>
          <p:nvPr/>
        </p:nvSpPr>
        <p:spPr>
          <a:xfrm>
            <a:off x="546548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19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1" name="TextBox 1810"/>
          <p:cNvSpPr txBox="1"/>
          <p:nvPr/>
        </p:nvSpPr>
        <p:spPr>
          <a:xfrm>
            <a:off x="2382341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20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2" name="TextBox 1811"/>
          <p:cNvSpPr txBox="1"/>
          <p:nvPr/>
        </p:nvSpPr>
        <p:spPr>
          <a:xfrm>
            <a:off x="4256692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21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3" name="TextBox 1812"/>
          <p:cNvSpPr txBox="1"/>
          <p:nvPr/>
        </p:nvSpPr>
        <p:spPr>
          <a:xfrm>
            <a:off x="6095999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22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4" name="TextBox 1813"/>
          <p:cNvSpPr txBox="1"/>
          <p:nvPr/>
        </p:nvSpPr>
        <p:spPr>
          <a:xfrm>
            <a:off x="7963336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23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5" name="TextBox 1814"/>
          <p:cNvSpPr txBox="1"/>
          <p:nvPr/>
        </p:nvSpPr>
        <p:spPr>
          <a:xfrm>
            <a:off x="9825567" y="38313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24/25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6" name="TextBox 1815"/>
          <p:cNvSpPr txBox="1"/>
          <p:nvPr/>
        </p:nvSpPr>
        <p:spPr>
          <a:xfrm>
            <a:off x="546548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26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7" name="TextBox 1816"/>
          <p:cNvSpPr txBox="1"/>
          <p:nvPr/>
        </p:nvSpPr>
        <p:spPr>
          <a:xfrm>
            <a:off x="2382341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27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8" name="TextBox 1817"/>
          <p:cNvSpPr txBox="1"/>
          <p:nvPr/>
        </p:nvSpPr>
        <p:spPr>
          <a:xfrm>
            <a:off x="4256692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tx1"/>
                </a:solidFill>
              </a:rPr>
              <a:t>28</a:t>
            </a:r>
            <a:endParaRPr sz="1300" b="0" dirty="0">
              <a:solidFill>
                <a:schemeClr val="tx1"/>
              </a:solidFill>
            </a:endParaRPr>
          </a:p>
        </p:txBody>
      </p:sp>
      <p:sp>
        <p:nvSpPr>
          <p:cNvPr id="1819" name="TextBox 1818"/>
          <p:cNvSpPr txBox="1"/>
          <p:nvPr/>
        </p:nvSpPr>
        <p:spPr>
          <a:xfrm>
            <a:off x="6095999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820" name="TextBox 1819"/>
          <p:cNvSpPr txBox="1"/>
          <p:nvPr/>
        </p:nvSpPr>
        <p:spPr>
          <a:xfrm>
            <a:off x="7963336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/>
            </a:lvl1pPr>
          </a:lstStyle>
          <a:p>
            <a:pPr lvl="0"/>
            <a:r>
              <a:rPr lang="en-US" sz="1300" dirty="0"/>
              <a:t>30</a:t>
            </a:r>
          </a:p>
        </p:txBody>
      </p:sp>
      <p:sp>
        <p:nvSpPr>
          <p:cNvPr id="1821" name="TextBox 1820"/>
          <p:cNvSpPr txBox="1"/>
          <p:nvPr/>
        </p:nvSpPr>
        <p:spPr>
          <a:xfrm>
            <a:off x="9825567" y="4745736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 lvl="0">
              <a:defRPr sz="1300" b="0"/>
            </a:lvl1pPr>
          </a:lstStyle>
          <a:p>
            <a:pPr lvl="0"/>
            <a:r>
              <a:rPr lang="en-US" sz="1300" dirty="0">
                <a:solidFill>
                  <a:schemeClr val="tx1"/>
                </a:solidFill>
              </a:rPr>
              <a:t>31</a:t>
            </a:r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/1 January</a:t>
            </a:r>
          </a:p>
        </p:txBody>
      </p:sp>
      <p:sp>
        <p:nvSpPr>
          <p:cNvPr id="1822" name="TextBox 1821"/>
          <p:cNvSpPr txBox="1"/>
          <p:nvPr/>
        </p:nvSpPr>
        <p:spPr>
          <a:xfrm>
            <a:off x="546548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3" name="TextBox 1822"/>
          <p:cNvSpPr txBox="1"/>
          <p:nvPr/>
        </p:nvSpPr>
        <p:spPr>
          <a:xfrm>
            <a:off x="2382341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en-US"/>
            </a:defPPr>
            <a:lvl1pPr>
              <a:defRPr sz="13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z="1300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824" name="TextBox 1823"/>
          <p:cNvSpPr txBox="1"/>
          <p:nvPr/>
        </p:nvSpPr>
        <p:spPr>
          <a:xfrm>
            <a:off x="4256693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5" name="TextBox 1824"/>
          <p:cNvSpPr txBox="1"/>
          <p:nvPr/>
        </p:nvSpPr>
        <p:spPr>
          <a:xfrm>
            <a:off x="6054919" y="5715571"/>
            <a:ext cx="1828800" cy="28232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6" name="TextBox 1825"/>
          <p:cNvSpPr txBox="1"/>
          <p:nvPr/>
        </p:nvSpPr>
        <p:spPr>
          <a:xfrm>
            <a:off x="7963336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7" name="TextBox 1826"/>
          <p:cNvSpPr txBox="1"/>
          <p:nvPr/>
        </p:nvSpPr>
        <p:spPr>
          <a:xfrm>
            <a:off x="9825567" y="5669280"/>
            <a:ext cx="1828800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l"/>
            <a:r>
              <a:rPr lang="en-US" sz="1300" b="0" dirty="0">
                <a:solidFill>
                  <a:schemeClr val="bg1">
                    <a:lumMod val="85000"/>
                  </a:schemeClr>
                </a:solidFill>
              </a:rPr>
              <a:t>7/8</a:t>
            </a:r>
            <a:endParaRPr sz="13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2425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377440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242816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110571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7968068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9838944" y="13716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2425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377440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242816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10571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68068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838944" y="22860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2425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377440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242816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110571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968068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9838944" y="32004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377440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242816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110571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968068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9838944" y="41148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425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377440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242816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110571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7968068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9838944" y="5029201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377440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42816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110571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7968068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9838944" y="5952745"/>
            <a:ext cx="1837267" cy="686371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2pPr>
            <a:lvl3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3pPr>
            <a:lvl4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4pPr>
            <a:lvl5pPr marL="0" indent="0">
              <a:lnSpc>
                <a:spcPct val="85000"/>
              </a:lnSpc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fld id="{AEC93A36-1BCE-4989-A484-BB2F32BA08F5}" type="datetimeFigureOut">
              <a:rPr lang="en-US"/>
              <a:pPr/>
              <a:t>5/22/2022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34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9" name="Oval 8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0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12" name="Oval 11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3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67" y="152400"/>
            <a:ext cx="11176000" cy="699042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3A16-68B0-4C3C-9C15-9321178FD76C}" type="datetimeFigureOut">
              <a:rPr lang="en-US"/>
              <a:t>5/22/2022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7E0C-8F25-49B0-9FED-AD60A4CEA8B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488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6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7" name="Oval 6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8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10" name="Oval 9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1" name="Picture 3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3A16-68B0-4C3C-9C15-9321178FD76C}" type="datetimeFigureOut">
              <a:rPr lang="en-US"/>
              <a:t>5/22/2022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7E0C-8F25-49B0-9FED-AD60A4CEA8B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5/22/2022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3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560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4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6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61" r:id="rId5"/>
    <p:sldLayoutId id="2147483866" r:id="rId6"/>
    <p:sldLayoutId id="2147483862" r:id="rId7"/>
    <p:sldLayoutId id="2147483863" r:id="rId8"/>
    <p:sldLayoutId id="2147483864" r:id="rId9"/>
    <p:sldLayoutId id="2147483865" r:id="rId10"/>
    <p:sldLayoutId id="214748386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im_right"/>
          <p:cNvSpPr/>
          <p:nvPr/>
        </p:nvSpPr>
        <p:spPr>
          <a:xfrm>
            <a:off x="12395200" y="152400"/>
            <a:ext cx="17272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1800"/>
          </a:p>
        </p:txBody>
      </p:sp>
      <p:sp>
        <p:nvSpPr>
          <p:cNvPr id="85" name="shim_left"/>
          <p:cNvSpPr/>
          <p:nvPr/>
        </p:nvSpPr>
        <p:spPr>
          <a:xfrm>
            <a:off x="-1930400" y="152400"/>
            <a:ext cx="1727200" cy="655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sz="1800"/>
          </a:p>
        </p:txBody>
      </p:sp>
      <p:sp>
        <p:nvSpPr>
          <p:cNvPr id="8" name="Rounded Rectangle 7"/>
          <p:cNvSpPr/>
          <p:nvPr/>
        </p:nvSpPr>
        <p:spPr>
          <a:xfrm>
            <a:off x="168165" y="95251"/>
            <a:ext cx="11827641" cy="6662900"/>
          </a:xfrm>
          <a:prstGeom prst="roundRect">
            <a:avLst>
              <a:gd name="adj" fmla="val 2527"/>
            </a:avLst>
          </a:prstGeom>
          <a:solidFill>
            <a:schemeClr val="bg1"/>
          </a:solidFill>
          <a:ln>
            <a:noFill/>
          </a:ln>
          <a:effectLst>
            <a:innerShdw blurRad="101600" dist="25400" dir="16200000">
              <a:prstClr val="black">
                <a:alpha val="14000"/>
              </a:prstClr>
            </a:innerShdw>
            <a:outerShdw blurRad="635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3618" name="Group 3617"/>
          <p:cNvGrpSpPr/>
          <p:nvPr/>
        </p:nvGrpSpPr>
        <p:grpSpPr>
          <a:xfrm>
            <a:off x="505968" y="1242060"/>
            <a:ext cx="11180064" cy="678180"/>
            <a:chOff x="396240" y="1242060"/>
            <a:chExt cx="8347710" cy="678180"/>
          </a:xfrm>
        </p:grpSpPr>
        <p:cxnSp>
          <p:nvCxnSpPr>
            <p:cNvPr id="3665" name="Straight Connector 3664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6" name="Straight Connector 3665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7" name="Straight Connector 3666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8" name="Straight Connector 3667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9" name="Straight Connector 3668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0" name="Straight Connector 3669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1" name="Straight Connector 3670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9" name="Group 3618"/>
          <p:cNvGrpSpPr/>
          <p:nvPr/>
        </p:nvGrpSpPr>
        <p:grpSpPr>
          <a:xfrm>
            <a:off x="505968" y="2163924"/>
            <a:ext cx="11180064" cy="678180"/>
            <a:chOff x="396240" y="1242060"/>
            <a:chExt cx="8347710" cy="678180"/>
          </a:xfrm>
        </p:grpSpPr>
        <p:cxnSp>
          <p:nvCxnSpPr>
            <p:cNvPr id="3658" name="Straight Connector 3657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9" name="Straight Connector 3658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0" name="Straight Connector 3659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1" name="Straight Connector 3660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2" name="Straight Connector 3661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3" name="Straight Connector 3662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4" name="Straight Connector 3663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0" name="Group 3619"/>
          <p:cNvGrpSpPr/>
          <p:nvPr/>
        </p:nvGrpSpPr>
        <p:grpSpPr>
          <a:xfrm>
            <a:off x="505968" y="3085788"/>
            <a:ext cx="11180064" cy="678180"/>
            <a:chOff x="396240" y="1242060"/>
            <a:chExt cx="8347710" cy="678180"/>
          </a:xfrm>
        </p:grpSpPr>
        <p:cxnSp>
          <p:nvCxnSpPr>
            <p:cNvPr id="3651" name="Straight Connector 3650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2" name="Straight Connector 3651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3" name="Straight Connector 3652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4" name="Straight Connector 3653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5" name="Straight Connector 3654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6" name="Straight Connector 3655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7" name="Straight Connector 3656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1" name="Group 3620"/>
          <p:cNvGrpSpPr/>
          <p:nvPr/>
        </p:nvGrpSpPr>
        <p:grpSpPr>
          <a:xfrm>
            <a:off x="505968" y="4007652"/>
            <a:ext cx="11180064" cy="678180"/>
            <a:chOff x="396240" y="1242060"/>
            <a:chExt cx="8347710" cy="678180"/>
          </a:xfrm>
        </p:grpSpPr>
        <p:cxnSp>
          <p:nvCxnSpPr>
            <p:cNvPr id="3644" name="Straight Connector 3643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5" name="Straight Connector 3644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6" name="Straight Connector 3645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7" name="Straight Connector 3646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8" name="Straight Connector 3647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9" name="Straight Connector 3648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0" name="Straight Connector 3649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2" name="Group 3621"/>
          <p:cNvGrpSpPr/>
          <p:nvPr/>
        </p:nvGrpSpPr>
        <p:grpSpPr>
          <a:xfrm>
            <a:off x="505968" y="4929516"/>
            <a:ext cx="11180064" cy="678180"/>
            <a:chOff x="396240" y="1242060"/>
            <a:chExt cx="8347710" cy="678180"/>
          </a:xfrm>
        </p:grpSpPr>
        <p:cxnSp>
          <p:nvCxnSpPr>
            <p:cNvPr id="3637" name="Straight Connector 3636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8" name="Straight Connector 3637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9" name="Straight Connector 3638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0" name="Straight Connector 3639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1" name="Straight Connector 3640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2" name="Straight Connector 3641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3" name="Straight Connector 3642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3" name="Group 3622"/>
          <p:cNvGrpSpPr/>
          <p:nvPr/>
        </p:nvGrpSpPr>
        <p:grpSpPr>
          <a:xfrm>
            <a:off x="505968" y="5851382"/>
            <a:ext cx="11180064" cy="678180"/>
            <a:chOff x="396240" y="1242060"/>
            <a:chExt cx="8347710" cy="678180"/>
          </a:xfrm>
        </p:grpSpPr>
        <p:cxnSp>
          <p:nvCxnSpPr>
            <p:cNvPr id="3630" name="Straight Connector 3629"/>
            <p:cNvCxnSpPr/>
            <p:nvPr/>
          </p:nvCxnSpPr>
          <p:spPr>
            <a:xfrm>
              <a:off x="39624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1" name="Straight Connector 3630"/>
            <p:cNvCxnSpPr/>
            <p:nvPr/>
          </p:nvCxnSpPr>
          <p:spPr>
            <a:xfrm>
              <a:off x="178752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2" name="Straight Connector 3631"/>
            <p:cNvCxnSpPr/>
            <p:nvPr/>
          </p:nvCxnSpPr>
          <p:spPr>
            <a:xfrm>
              <a:off x="317881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3" name="Straight Connector 3632"/>
            <p:cNvCxnSpPr/>
            <p:nvPr/>
          </p:nvCxnSpPr>
          <p:spPr>
            <a:xfrm>
              <a:off x="457009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4" name="Straight Connector 3633"/>
            <p:cNvCxnSpPr/>
            <p:nvPr/>
          </p:nvCxnSpPr>
          <p:spPr>
            <a:xfrm>
              <a:off x="596138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5" name="Straight Connector 3634"/>
            <p:cNvCxnSpPr/>
            <p:nvPr/>
          </p:nvCxnSpPr>
          <p:spPr>
            <a:xfrm>
              <a:off x="7352665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6" name="Straight Connector 3635"/>
            <p:cNvCxnSpPr/>
            <p:nvPr/>
          </p:nvCxnSpPr>
          <p:spPr>
            <a:xfrm>
              <a:off x="8743950" y="1242060"/>
              <a:ext cx="0" cy="67818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08000" y="944880"/>
            <a:ext cx="11176000" cy="5696712"/>
            <a:chOff x="381000" y="944880"/>
            <a:chExt cx="8382000" cy="5696712"/>
          </a:xfrm>
        </p:grpSpPr>
        <p:grpSp>
          <p:nvGrpSpPr>
            <p:cNvPr id="3617" name="Group 3616"/>
            <p:cNvGrpSpPr/>
            <p:nvPr/>
          </p:nvGrpSpPr>
          <p:grpSpPr>
            <a:xfrm>
              <a:off x="381000" y="1143000"/>
              <a:ext cx="8382000" cy="5498592"/>
              <a:chOff x="381000" y="1143000"/>
              <a:chExt cx="8382000" cy="5498592"/>
            </a:xfrm>
          </p:grpSpPr>
          <p:cxnSp>
            <p:nvCxnSpPr>
              <p:cNvPr id="3672" name="Straight Connector 3671"/>
              <p:cNvCxnSpPr/>
              <p:nvPr/>
            </p:nvCxnSpPr>
            <p:spPr>
              <a:xfrm>
                <a:off x="381000" y="1143000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3" name="Straight Connector 3672"/>
              <p:cNvCxnSpPr/>
              <p:nvPr/>
            </p:nvCxnSpPr>
            <p:spPr>
              <a:xfrm>
                <a:off x="381000" y="2059432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4" name="Straight Connector 3673"/>
              <p:cNvCxnSpPr/>
              <p:nvPr/>
            </p:nvCxnSpPr>
            <p:spPr>
              <a:xfrm>
                <a:off x="381000" y="2975864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5" name="Straight Connector 3674"/>
              <p:cNvCxnSpPr/>
              <p:nvPr/>
            </p:nvCxnSpPr>
            <p:spPr>
              <a:xfrm>
                <a:off x="381000" y="3892296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6" name="Straight Connector 3675"/>
              <p:cNvCxnSpPr/>
              <p:nvPr/>
            </p:nvCxnSpPr>
            <p:spPr>
              <a:xfrm>
                <a:off x="381000" y="4808728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7" name="Straight Connector 3676"/>
              <p:cNvCxnSpPr/>
              <p:nvPr/>
            </p:nvCxnSpPr>
            <p:spPr>
              <a:xfrm>
                <a:off x="381000" y="5725160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8" name="Straight Connector 3677"/>
              <p:cNvCxnSpPr/>
              <p:nvPr/>
            </p:nvCxnSpPr>
            <p:spPr>
              <a:xfrm>
                <a:off x="381000" y="6641592"/>
                <a:ext cx="8382000" cy="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24" name="Group 3623"/>
            <p:cNvGrpSpPr/>
            <p:nvPr/>
          </p:nvGrpSpPr>
          <p:grpSpPr>
            <a:xfrm>
              <a:off x="1776984" y="944880"/>
              <a:ext cx="5590032" cy="128016"/>
              <a:chOff x="1787525" y="944880"/>
              <a:chExt cx="5565140" cy="128016"/>
            </a:xfrm>
          </p:grpSpPr>
          <p:cxnSp>
            <p:nvCxnSpPr>
              <p:cNvPr id="3625" name="Straight Connector 3624"/>
              <p:cNvCxnSpPr/>
              <p:nvPr/>
            </p:nvCxnSpPr>
            <p:spPr>
              <a:xfrm>
                <a:off x="1787525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6" name="Straight Connector 3625"/>
              <p:cNvCxnSpPr/>
              <p:nvPr/>
            </p:nvCxnSpPr>
            <p:spPr>
              <a:xfrm>
                <a:off x="3178810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7" name="Straight Connector 3626"/>
              <p:cNvCxnSpPr/>
              <p:nvPr/>
            </p:nvCxnSpPr>
            <p:spPr>
              <a:xfrm>
                <a:off x="4570095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8" name="Straight Connector 3627"/>
              <p:cNvCxnSpPr/>
              <p:nvPr/>
            </p:nvCxnSpPr>
            <p:spPr>
              <a:xfrm>
                <a:off x="5961380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9" name="Straight Connector 3628"/>
              <p:cNvCxnSpPr/>
              <p:nvPr/>
            </p:nvCxnSpPr>
            <p:spPr>
              <a:xfrm>
                <a:off x="7352665" y="944880"/>
                <a:ext cx="0" cy="128016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right ring"/>
          <p:cNvGrpSpPr/>
          <p:nvPr/>
        </p:nvGrpSpPr>
        <p:grpSpPr>
          <a:xfrm>
            <a:off x="11602401" y="1"/>
            <a:ext cx="193480" cy="336423"/>
            <a:chOff x="8654176" y="0"/>
            <a:chExt cx="145110" cy="336423"/>
          </a:xfrm>
        </p:grpSpPr>
        <p:sp>
          <p:nvSpPr>
            <p:cNvPr id="29" name="Oval 28"/>
            <p:cNvSpPr/>
            <p:nvPr/>
          </p:nvSpPr>
          <p:spPr>
            <a:xfrm>
              <a:off x="8654176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1061" name="Picture 37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8655848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left ring"/>
          <p:cNvGrpSpPr/>
          <p:nvPr/>
        </p:nvGrpSpPr>
        <p:grpSpPr>
          <a:xfrm>
            <a:off x="402167" y="1"/>
            <a:ext cx="192872" cy="336423"/>
            <a:chOff x="349250" y="0"/>
            <a:chExt cx="144654" cy="336423"/>
          </a:xfrm>
        </p:grpSpPr>
        <p:sp>
          <p:nvSpPr>
            <p:cNvPr id="27" name="Oval 26"/>
            <p:cNvSpPr/>
            <p:nvPr/>
          </p:nvSpPr>
          <p:spPr>
            <a:xfrm>
              <a:off x="349250" y="199263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pic>
          <p:nvPicPr>
            <p:cNvPr id="48" name="Picture 37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519"/>
            <a:stretch/>
          </p:blipFill>
          <p:spPr bwMode="auto">
            <a:xfrm>
              <a:off x="350466" y="0"/>
              <a:ext cx="143438" cy="335588"/>
            </a:xfrm>
            <a:prstGeom prst="rect">
              <a:avLst/>
            </a:prstGeom>
            <a:noFill/>
            <a:ln>
              <a:noFill/>
            </a:ln>
            <a:effectLst>
              <a:outerShdw blurRad="114300" dir="600000" algn="ctr" rotWithShape="0">
                <a:schemeClr val="bg2">
                  <a:alpha val="33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2" name="TextBox 1841"/>
          <p:cNvSpPr txBox="1"/>
          <p:nvPr/>
        </p:nvSpPr>
        <p:spPr>
          <a:xfrm>
            <a:off x="784775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 dirty="0">
                <a:solidFill>
                  <a:schemeClr val="accent1"/>
                </a:solidFill>
              </a:rPr>
              <a:t>MONDAY</a:t>
            </a:r>
          </a:p>
        </p:txBody>
      </p:sp>
      <p:sp>
        <p:nvSpPr>
          <p:cNvPr id="1843" name="TextBox 1842"/>
          <p:cNvSpPr txBox="1"/>
          <p:nvPr/>
        </p:nvSpPr>
        <p:spPr>
          <a:xfrm>
            <a:off x="2641600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TUESDAY</a:t>
            </a:r>
          </a:p>
        </p:txBody>
      </p:sp>
      <p:sp>
        <p:nvSpPr>
          <p:cNvPr id="1844" name="TextBox 1843"/>
          <p:cNvSpPr txBox="1"/>
          <p:nvPr/>
        </p:nvSpPr>
        <p:spPr>
          <a:xfrm>
            <a:off x="4340773" y="895350"/>
            <a:ext cx="1695667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WEDNESDAY</a:t>
            </a:r>
          </a:p>
        </p:txBody>
      </p:sp>
      <p:sp>
        <p:nvSpPr>
          <p:cNvPr id="1845" name="TextBox 1844"/>
          <p:cNvSpPr txBox="1"/>
          <p:nvPr/>
        </p:nvSpPr>
        <p:spPr>
          <a:xfrm>
            <a:off x="6341240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 dirty="0">
                <a:solidFill>
                  <a:schemeClr val="accent1"/>
                </a:solidFill>
              </a:rPr>
              <a:t>THURSDAY</a:t>
            </a:r>
          </a:p>
        </p:txBody>
      </p:sp>
      <p:sp>
        <p:nvSpPr>
          <p:cNvPr id="1846" name="TextBox 1845"/>
          <p:cNvSpPr txBox="1"/>
          <p:nvPr/>
        </p:nvSpPr>
        <p:spPr>
          <a:xfrm>
            <a:off x="8229600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FRIDAY</a:t>
            </a:r>
          </a:p>
        </p:txBody>
      </p:sp>
      <p:sp>
        <p:nvSpPr>
          <p:cNvPr id="1847" name="TextBox 1846"/>
          <p:cNvSpPr txBox="1"/>
          <p:nvPr/>
        </p:nvSpPr>
        <p:spPr>
          <a:xfrm>
            <a:off x="10030372" y="895350"/>
            <a:ext cx="1352333" cy="24460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sz="1200" b="1">
                <a:solidFill>
                  <a:schemeClr val="accent1"/>
                </a:solidFill>
              </a:rPr>
              <a:t>SAT/SUN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278008" y="423787"/>
            <a:ext cx="1352333" cy="384048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2022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8368" y="152400"/>
            <a:ext cx="9884833" cy="699042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/>
          <a:p>
            <a:r>
              <a:rPr lang="en-US" altLang="ja-JP"/>
              <a:t>Click to edit Master title style</a:t>
            </a:r>
            <a:endParaRPr dirty="0"/>
          </a:p>
        </p:txBody>
      </p:sp>
      <p:sp>
        <p:nvSpPr>
          <p:cNvPr id="3" name="Text Placeholder 2" hidden="1"/>
          <p:cNvSpPr>
            <a:spLocks noGrp="1"/>
          </p:cNvSpPr>
          <p:nvPr>
            <p:ph type="body" idx="1"/>
          </p:nvPr>
        </p:nvSpPr>
        <p:spPr>
          <a:xfrm>
            <a:off x="508000" y="1143000"/>
            <a:ext cx="11176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6619100"/>
            <a:ext cx="2844800" cy="182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fld id="{AEC93A36-1BCE-4989-A484-BB2F32BA08F5}" type="datetimeFigureOut">
              <a:rPr lang="en-US"/>
              <a:pPr/>
              <a:t>5/22/2022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619100"/>
            <a:ext cx="3860800" cy="182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619100"/>
            <a:ext cx="2844800" cy="182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53CB5F7B-7C15-41FD-9488-0FCC5C0A130E}" type="slidenum">
              <a:rPr/>
              <a:pPr/>
              <a:t>‹#›</a:t>
            </a:fld>
            <a:endParaRPr/>
          </a:p>
        </p:txBody>
      </p:sp>
      <p:sp>
        <p:nvSpPr>
          <p:cNvPr id="86" name="Instructional Text"/>
          <p:cNvSpPr/>
          <p:nvPr/>
        </p:nvSpPr>
        <p:spPr>
          <a:xfrm>
            <a:off x="12395200" y="-26670"/>
            <a:ext cx="1524000" cy="6858000"/>
          </a:xfrm>
          <a:prstGeom prst="roundRect">
            <a:avLst>
              <a:gd name="adj" fmla="val 6795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sz="1100" b="1" i="1" baseline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Note: </a:t>
            </a:r>
          </a:p>
          <a:p>
            <a:pPr>
              <a:spcBef>
                <a:spcPts val="1200"/>
              </a:spcBef>
            </a:pPr>
            <a:r>
              <a:rPr sz="1100" b="1" i="1" baseline="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You can print this template to use as a wall calendar.</a:t>
            </a:r>
            <a:r>
              <a:rPr sz="1100" b="1" i="1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You can also copy the slide for any month to add to your own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78426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5425" indent="-228600" algn="l" defTabSz="914400" rtl="0" eaLnBrk="1" latinLnBrk="0" hangingPunct="1">
        <a:spcBef>
          <a:spcPts val="1600"/>
        </a:spcBef>
        <a:buClr>
          <a:schemeClr val="tx1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2728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4792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276856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788920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300984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813048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4325112" indent="-228600" algn="l" defTabSz="914400" rtl="0" eaLnBrk="1" latinLnBrk="0" hangingPunct="1">
        <a:spcBef>
          <a:spcPts val="600"/>
        </a:spcBef>
        <a:buClr>
          <a:schemeClr val="tx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4" name="Picture 3" descr="3D white lines connected with dots">
            <a:extLst>
              <a:ext uri="{FF2B5EF4-FFF2-40B4-BE49-F238E27FC236}">
                <a16:creationId xmlns:a16="http://schemas.microsoft.com/office/drawing/2014/main" id="{6577830F-A3FE-4140-8389-AD3ACC0E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7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65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8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44A5-22C4-421D-B5E2-63B2B315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ctr">
            <a:normAutofit/>
          </a:bodyPr>
          <a:lstStyle/>
          <a:p>
            <a:pPr algn="ctr"/>
            <a:r>
              <a:rPr kumimoji="1" lang="ja-JP" altLang="en-US" sz="7200" dirty="0"/>
              <a:t>あずさと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2127A-1CC8-46B2-800A-37BF815D9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サイト制作プロジェクト</a:t>
            </a:r>
          </a:p>
        </p:txBody>
      </p:sp>
    </p:spTree>
    <p:extLst>
      <p:ext uri="{BB962C8B-B14F-4D97-AF65-F5344CB8AC3E}">
        <p14:creationId xmlns:p14="http://schemas.microsoft.com/office/powerpoint/2010/main" val="41618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3489-C3A0-4C99-B206-A43F27B8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69" y="-9236"/>
            <a:ext cx="6665976" cy="2129674"/>
          </a:xfrm>
        </p:spPr>
        <p:txBody>
          <a:bodyPr anchor="ctr"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1FBB7-8CDE-41CC-9F40-592DABECC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695" y="1763498"/>
            <a:ext cx="6665975" cy="431402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・プロジェクトのきっかけ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・要件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・スケジュール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・技術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451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DF0C-09A8-4B70-91C2-4860EC4A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プロジェクトのきっかけ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39F7C-1B07-487F-84C0-26E9B5A4B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・彼女と一緒にインスタを見た時、彼氏が彼女のためにゲームを作ってくれた投稿を見て僕もやってみたいと思った。</a:t>
            </a:r>
            <a:endParaRPr kumimoji="1" lang="en-US" altLang="ja-JP" dirty="0"/>
          </a:p>
          <a:p>
            <a:r>
              <a:rPr kumimoji="1" lang="ja-JP" altLang="en-US" dirty="0"/>
              <a:t>・自分のサイトを持ちたい。</a:t>
            </a:r>
            <a:endParaRPr kumimoji="1" lang="en-US" altLang="ja-JP" dirty="0"/>
          </a:p>
          <a:p>
            <a:r>
              <a:rPr kumimoji="1" lang="ja-JP" altLang="en-US" dirty="0"/>
              <a:t>・企画から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サイト構築までに一人でやってみたい。</a:t>
            </a:r>
            <a:endParaRPr kumimoji="1" lang="en-US" altLang="ja-JP" dirty="0"/>
          </a:p>
          <a:p>
            <a:r>
              <a:rPr kumimoji="1" lang="ja-JP" altLang="en-US" dirty="0"/>
              <a:t>・実務で学んだのを生かしてみたかった。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6946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EE73-585D-4A65-81AF-3CDCC34D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AB2A-6C1D-43FC-8DB7-0CF50622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彼女との思いでをサイトに載せたい。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プロポーズする時、見せたい。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できれば、簡単できれいに</a:t>
            </a:r>
            <a:endParaRPr kumimoji="1" lang="en-US" altLang="ja-JP" dirty="0"/>
          </a:p>
          <a:p>
            <a:r>
              <a:rPr kumimoji="1" lang="en-US" altLang="ja-JP" dirty="0"/>
              <a:t>4.PC</a:t>
            </a:r>
            <a:r>
              <a:rPr kumimoji="1" lang="ja-JP" altLang="en-US" dirty="0"/>
              <a:t>とスマホで見れるように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498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EE73-585D-4A65-81AF-3CDCC34D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AB2A-6C1D-43FC-8DB7-0CF506223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10350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2</a:t>
            </a:r>
            <a:r>
              <a:rPr kumimoji="1" lang="ja-JP" altLang="en-US" dirty="0"/>
              <a:t>月 ＝＞ 企画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3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</a:t>
            </a:r>
            <a:r>
              <a:rPr lang="ja-JP" altLang="en-US" dirty="0"/>
              <a:t>言語、画面共通化、お祝い基本設計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4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</a:t>
            </a:r>
            <a:r>
              <a:rPr kumimoji="1" lang="ja-JP" altLang="en-US" dirty="0"/>
              <a:t>お祝い、お祝い単体・結合テスト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5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 </a:t>
            </a:r>
            <a:r>
              <a:rPr kumimoji="1" lang="ja-JP" altLang="en-US" dirty="0"/>
              <a:t>ログイン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6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=&gt;</a:t>
            </a:r>
            <a:r>
              <a:rPr kumimoji="1" lang="ja-JP" altLang="en-US" dirty="0"/>
              <a:t> ログイン単体・結合テスト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961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D9C5-8FF9-407D-9B0B-DAEE84A6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8F3F-0331-4EEE-AE10-257BFD578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103504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/>
              <a:t>1.Server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Ubuntu(AWS)</a:t>
            </a:r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プログラミング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Java,Javascript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データベース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Amazon-</a:t>
            </a:r>
            <a:r>
              <a:rPr kumimoji="1" lang="en-US" altLang="ja-JP" dirty="0" err="1"/>
              <a:t>MySql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Postsql</a:t>
            </a:r>
            <a:r>
              <a:rPr kumimoji="1" lang="ja-JP" altLang="en-US"/>
              <a:t>の場合有料なため</a:t>
            </a:r>
            <a:r>
              <a:rPr kumimoji="1" lang="en-US" altLang="ja-JP"/>
              <a:t>)</a:t>
            </a:r>
            <a:endParaRPr kumimoji="1" lang="en-US" altLang="ja-JP" dirty="0"/>
          </a:p>
          <a:p>
            <a:r>
              <a:rPr kumimoji="1" lang="en-US" altLang="ja-JP" dirty="0"/>
              <a:t>4.Framework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Springboot</a:t>
            </a:r>
            <a:endParaRPr kumimoji="1" lang="en-US" altLang="ja-JP" dirty="0"/>
          </a:p>
          <a:p>
            <a:r>
              <a:rPr kumimoji="1" lang="en-US" altLang="ja-JP" dirty="0"/>
              <a:t>5.CSS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BootStrap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737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38EE-0475-48DA-9C98-E838CD42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776" y="152400"/>
            <a:ext cx="7413625" cy="699042"/>
          </a:xfrm>
        </p:spPr>
        <p:txBody>
          <a:bodyPr/>
          <a:lstStyle/>
          <a:p>
            <a:r>
              <a:rPr lang="en-US" dirty="0"/>
              <a:t>march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9E81BCD-6B21-4875-B433-E5494DFC94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BEF06493-AF56-45B5-B6B0-BA45F54F11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ja-JP" altLang="en-US" dirty="0"/>
              <a:t>多言語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342DCCDB-68B9-42F7-A559-7E0038304F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ja-JP" altLang="en-US" dirty="0"/>
              <a:t>多言語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DC0B594F-2DF8-476E-B410-104033BBCCA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ja-JP" altLang="en-US" dirty="0"/>
              <a:t>多言語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F1760A8C-6D2A-4F7A-BB27-5AC443F2F6C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977293" y="1371601"/>
            <a:ext cx="1837267" cy="686371"/>
          </a:xfrm>
        </p:spPr>
        <p:txBody>
          <a:bodyPr/>
          <a:lstStyle/>
          <a:p>
            <a:r>
              <a:rPr lang="ja-JP" altLang="en-US" dirty="0"/>
              <a:t>多言語</a:t>
            </a:r>
            <a:endParaRPr lang="en-US" altLang="ja-JP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2E9FA9E7-0D23-4D33-9D9F-98744F2CAE8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ja-JP" altLang="en-US" dirty="0"/>
              <a:t>画面共通化</a:t>
            </a:r>
            <a:endParaRPr lang="en-US" altLang="ja-JP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C3FD4F60-AEA2-4B3D-A043-719AA0A6C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7E1E6BC5-91BC-4C25-B22F-0777549A29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4FD96581-0FB4-440F-B2A5-4327F6360F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ja-JP" altLang="en-US" dirty="0"/>
              <a:t>画面共通化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1355D683-8635-48BA-816A-2E0EB082848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ja-JP" altLang="en-US" dirty="0"/>
              <a:t>画面共通化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B0636423-63A7-42FB-A127-E8AE85BEF7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ja-JP" altLang="en-US" dirty="0"/>
              <a:t>画面共通化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76524016-9FED-4A77-ABD8-EE9A2DAAB71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13:</a:t>
            </a:r>
            <a:r>
              <a:rPr lang="ja-JP" altLang="en-US" dirty="0"/>
              <a:t>画面共通化</a:t>
            </a:r>
            <a:endParaRPr lang="en-US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77DB19D9-29A6-4169-B050-28C3E865A8A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B8355AC7-AAE4-4FB5-BB88-8A5C8CB9DC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お祝い詳細設計</a:t>
            </a:r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7D0FF2E2-3277-40D4-8842-34E1B142AD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5CF6610-A80F-4EB6-830B-EEB6402F6C2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ja-JP" altLang="en-US" dirty="0"/>
              <a:t>データベース構築</a:t>
            </a:r>
          </a:p>
          <a:p>
            <a:endParaRPr lang="en-US" dirty="0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A111EB4A-CB6B-4EE1-8348-6C7C42038B1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ja-JP" altLang="en-US" dirty="0"/>
              <a:t>データベース構築</a:t>
            </a:r>
          </a:p>
          <a:p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4423B00C-BA65-4604-9B76-8004BD3A4E9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E258E832-BFDE-4027-8A33-D7F7442F093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43D8C7A1-0660-445C-845D-F5CBAE4229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411A6EC5-CA89-4C05-9C15-9DA636AC8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DB1665A0-BAE6-4617-A126-167F86B3F99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340A5880-44A4-428F-BCC9-D07985306D5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3009C686-DD68-4F64-B14E-3CF1A2F77F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979874B5-F033-426A-A8B3-632EB398EA9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13CB5-C81D-4F22-B170-C70C302625E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54FF04-A07B-42E2-8DB1-CCD6C2D8BF0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2F86B7-255B-414C-8DE2-293F2D0BE99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13041A-45B5-42A1-B867-0A5D69B382C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6B462F3-571F-48FF-8F4D-ED0F529B0C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0EB6B65-9CBD-4328-B918-CAC3805A7B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60EEDD0-59A6-4107-8303-3B2AD18BE3A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221657E-50EE-401C-ADCA-20DF00F096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7B7AEB5-5A4F-4F12-8CD8-CB6FCD898C8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ja-JP" altLang="en-US" dirty="0"/>
              <a:t>お祝い基本設計</a:t>
            </a:r>
          </a:p>
          <a:p>
            <a:endParaRPr lang="ja-JP" alt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F32BAD-8B64-41AD-B081-B4472532D58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D65E48C-F95C-454F-B4A2-7F9C653ED61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ja-JP" altLang="en-US" dirty="0"/>
              <a:t>お祝い詳細設計</a:t>
            </a: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740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38EE-0475-48DA-9C98-E838CD42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219DC-FC1E-4C44-09A3-3862799F9A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38CE1-FA5B-D6BF-63A3-35D1E9B70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8727F2-D3B0-4CF0-401C-12FC0D5B05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3C0EE1-51B3-5857-1147-1355AC9B03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BAE3591-8224-4E81-50FF-9A88A0893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/>
              <a:t>投稿バックエンド完了</a:t>
            </a:r>
            <a:endParaRPr lang="en-US" altLang="ja-JP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46CDF61-79EB-5DE7-A07B-E39DE4B08FF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投稿フロントエンド完了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E48EBBA-F83C-85F8-CE3A-6AC89B34719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ja-JP" altLang="en-US" dirty="0"/>
              <a:t>投稿バックエンド</a:t>
            </a:r>
            <a:r>
              <a:rPr lang="en-US" altLang="ja-JP" dirty="0"/>
              <a:t>do</a:t>
            </a:r>
            <a:r>
              <a:rPr lang="ja-JP" altLang="en-US" dirty="0"/>
              <a:t>処理完了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265A9FE-DE44-6556-7B9B-63B041C793D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ja-JP" altLang="en-US" dirty="0"/>
              <a:t>リストバックエンド完了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0BAEABE2-BCB2-0197-9791-64F124036FD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ja-JP" altLang="en-US" dirty="0"/>
              <a:t>リストフロントエンド完了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0D22034-9CAE-CE1E-DC53-41E2235D7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ja-JP" altLang="en-US" dirty="0"/>
              <a:t>リストバックエンド</a:t>
            </a:r>
            <a:br>
              <a:rPr lang="en-US" altLang="ja-JP" dirty="0"/>
            </a:br>
            <a:endParaRPr lang="ja-JP" alt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4042D13-3440-07A9-5B01-F64DA68C72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CC51E4-7E3B-8BFA-7055-E0A475C9B0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8348C4CE-9E11-5469-C6AB-3516680D01F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ja-JP" altLang="en-US" dirty="0"/>
              <a:t>お祝いリスト</a:t>
            </a:r>
          </a:p>
          <a:p>
            <a:endParaRPr lang="ja-JP" alt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D356B54F-AD49-3408-DD20-1F7F2A86DDF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ja-JP" altLang="en-US" dirty="0"/>
              <a:t>お祝いリスト</a:t>
            </a:r>
          </a:p>
          <a:p>
            <a:endParaRPr lang="ja-JP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07AC03-3D41-17C5-506B-FEA8B0944C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72D1BA3-D076-676A-ECF2-B1C020D5394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3EB8EEC-225D-AADA-3071-1243C80A008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918616E-846E-827C-14E6-F33612FBED1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B65ADCE-08D5-BFAF-55AB-49C4B75DA21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4861CF5E-5707-AFB1-AFBE-0732BCA85A1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681C83A-6FB0-C198-A9BC-633AE4ACC8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F1EF179F-2FAF-4B52-916E-916ACB5C3C3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352AFDA-8C06-EEF1-0FC5-A9C5F87C505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2508F7E8-DEFC-4B12-AB9A-FAC4D376DCF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4767A75B-27B5-181B-6909-0294951836D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370B39E-F4A8-1792-51E1-1E614CE8D14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E4048082-3B84-070D-C75C-9E0780B7E3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57124181-22AC-B922-AD69-CE701401F8D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EDBD7962-7E7B-33B5-0F1A-0D678769822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AE47D4BB-3F5A-1C70-E649-77C75AB2A3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削除処理バック</a:t>
            </a:r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7CF0B16E-6747-2C90-EEDD-07DC340FBBC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ja-JP" altLang="en-US" dirty="0"/>
              <a:t>書き込み作成・削除バック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7C5CB5DA-5F4F-CCEC-2BD5-CBF73D467DA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ja-JP" altLang="en-US" dirty="0"/>
              <a:t>お祝いリスト</a:t>
            </a:r>
            <a:r>
              <a:rPr lang="en-US" altLang="ja-JP" dirty="0"/>
              <a:t>blob</a:t>
            </a:r>
            <a:r>
              <a:rPr lang="ja-JP" altLang="en-US" dirty="0"/>
              <a:t>を</a:t>
            </a:r>
            <a:r>
              <a:rPr lang="en-US" altLang="ja-JP" dirty="0"/>
              <a:t>lazy</a:t>
            </a:r>
            <a:r>
              <a:rPr lang="ja-JP" altLang="en-US" dirty="0"/>
              <a:t>に修正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2D008101-18FE-7B60-77A6-36F23312F5F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0C1347D6-43C0-E04B-B346-0E6EC3FD02F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ja-JP" altLang="en-US" dirty="0"/>
              <a:t>修正バックエンド </a:t>
            </a:r>
            <a:r>
              <a:rPr lang="en-US" altLang="ja-JP" dirty="0"/>
              <a:t>&amp; </a:t>
            </a:r>
            <a:r>
              <a:rPr lang="ja-JP" altLang="en-US" dirty="0"/>
              <a:t>フロントエンド完了</a:t>
            </a:r>
            <a:br>
              <a:rPr lang="en-US" altLang="ja-JP" dirty="0"/>
            </a:br>
            <a:endParaRPr lang="ja-JP" altLang="en-US" dirty="0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A2248E41-6E5F-25A2-CD2A-41B6665477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ja-JP" altLang="en-US" dirty="0"/>
              <a:t>リストフロントエンド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E880551F-C6B9-0726-50C7-DFF5545754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761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3" descr="3D white lines connected with dots">
            <a:extLst>
              <a:ext uri="{FF2B5EF4-FFF2-40B4-BE49-F238E27FC236}">
                <a16:creationId xmlns:a16="http://schemas.microsoft.com/office/drawing/2014/main" id="{6577830F-A3FE-4140-8389-AD3ACC0E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7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3444A5-22C4-421D-B5E2-63B2B315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2011286"/>
            <a:ext cx="7810500" cy="3125338"/>
          </a:xfrm>
        </p:spPr>
        <p:txBody>
          <a:bodyPr anchor="ctr">
            <a:normAutofit/>
          </a:bodyPr>
          <a:lstStyle/>
          <a:p>
            <a:pPr algn="ctr"/>
            <a:r>
              <a:rPr lang="ja-JP" altLang="en-US" sz="3200" b="0" i="0" dirty="0">
                <a:solidFill>
                  <a:srgbClr val="3F3A39"/>
                </a:solidFill>
                <a:effectLst/>
                <a:latin typeface="YakuHanJPs"/>
              </a:rPr>
              <a:t>以上です。ありがとうございました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071563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8E7E2"/>
      </a:lt2>
      <a:accent1>
        <a:srgbClr val="96A1C6"/>
      </a:accent1>
      <a:accent2>
        <a:srgbClr val="7FA5BA"/>
      </a:accent2>
      <a:accent3>
        <a:srgbClr val="82ACA9"/>
      </a:accent3>
      <a:accent4>
        <a:srgbClr val="77AE94"/>
      </a:accent4>
      <a:accent5>
        <a:srgbClr val="83AF88"/>
      </a:accent5>
      <a:accent6>
        <a:srgbClr val="88AF77"/>
      </a:accent6>
      <a:hlink>
        <a:srgbClr val="8F8256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2-Ring Calendar 2014">
  <a:themeElements>
    <a:clrScheme name="2RingCalendar2013">
      <a:dk1>
        <a:srgbClr val="755C5A"/>
      </a:dk1>
      <a:lt1>
        <a:srgbClr val="FFFFFF"/>
      </a:lt1>
      <a:dk2>
        <a:srgbClr val="000000"/>
      </a:dk2>
      <a:lt2>
        <a:srgbClr val="E9E5D6"/>
      </a:lt2>
      <a:accent1>
        <a:srgbClr val="51A588"/>
      </a:accent1>
      <a:accent2>
        <a:srgbClr val="F7953F"/>
      </a:accent2>
      <a:accent3>
        <a:srgbClr val="4EB8E3"/>
      </a:accent3>
      <a:accent4>
        <a:srgbClr val="FFD24C"/>
      </a:accent4>
      <a:accent5>
        <a:srgbClr val="9E5BA4"/>
      </a:accent5>
      <a:accent6>
        <a:srgbClr val="EB6553"/>
      </a:accent6>
      <a:hlink>
        <a:srgbClr val="4EB8E3"/>
      </a:hlink>
      <a:folHlink>
        <a:srgbClr val="FFD24C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01331_wac_SL_v2" id="{7DD218B9-9F57-40E6-AD4D-B7FEE753830E}" vid="{3D75AC18-F6B7-4805-9D9C-B2F800FA4B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Words>605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YakuHanJPs</vt:lpstr>
      <vt:lpstr>Meiryo</vt:lpstr>
      <vt:lpstr>Arial</vt:lpstr>
      <vt:lpstr>Calibri</vt:lpstr>
      <vt:lpstr>Corbel</vt:lpstr>
      <vt:lpstr>SketchLinesVTI</vt:lpstr>
      <vt:lpstr>2-Ring Calendar 2014</vt:lpstr>
      <vt:lpstr>あずさと</vt:lpstr>
      <vt:lpstr>目次</vt:lpstr>
      <vt:lpstr>プロジェクトのきっかけ</vt:lpstr>
      <vt:lpstr>要件</vt:lpstr>
      <vt:lpstr>スケジュール</vt:lpstr>
      <vt:lpstr>技術</vt:lpstr>
      <vt:lpstr>march</vt:lpstr>
      <vt:lpstr>may</vt:lpstr>
      <vt:lpstr>以上です。ありがとうございました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あずさと</dc:title>
  <dc:creator>3758</dc:creator>
  <cp:lastModifiedBy>3758</cp:lastModifiedBy>
  <cp:revision>65</cp:revision>
  <dcterms:created xsi:type="dcterms:W3CDTF">2022-01-31T11:54:42Z</dcterms:created>
  <dcterms:modified xsi:type="dcterms:W3CDTF">2022-05-22T09:26:49Z</dcterms:modified>
</cp:coreProperties>
</file>