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・懸念点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r>
              <a:rPr kumimoji="1" lang="en-US" altLang="ja-JP" dirty="0"/>
              <a:t>,</a:t>
            </a:r>
            <a:r>
              <a:rPr kumimoji="1" lang="ja-JP" altLang="en-US" dirty="0"/>
              <a:t>基本設計書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en-US" altLang="ja-JP" dirty="0" err="1"/>
              <a:t>BootStrap</a:t>
            </a:r>
            <a:r>
              <a:rPr kumimoji="1" lang="ja-JP" altLang="en-US" dirty="0"/>
              <a:t>勉強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テスト・開発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~8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インフラ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31</a:t>
            </a:r>
            <a:r>
              <a:rPr kumimoji="1" lang="ja-JP" altLang="en-US" dirty="0"/>
              <a:t>日完成</a:t>
            </a:r>
            <a:r>
              <a:rPr kumimoji="1" lang="en-US" altLang="ja-JP" dirty="0"/>
              <a:t>(9</a:t>
            </a:r>
            <a:r>
              <a:rPr kumimoji="1" lang="ja-JP" altLang="en-US" dirty="0"/>
              <a:t>月は予備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Postgresql</a:t>
            </a:r>
            <a:endParaRPr kumimoji="1" lang="en-US" altLang="ja-JP" dirty="0"/>
          </a:p>
          <a:p>
            <a:r>
              <a:rPr kumimoji="1" lang="en-US" altLang="ja-JP" dirty="0"/>
              <a:t>3.Framework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4.CSS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A71C-29F3-4773-99DB-965C971B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懸念点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D589-3EC4-4300-8FF7-5A525B81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フロントエンドの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の知識が浅い</a:t>
            </a:r>
            <a:br>
              <a:rPr kumimoji="1" lang="en-US" altLang="ja-JP" dirty="0"/>
            </a:br>
            <a:r>
              <a:rPr kumimoji="1" lang="en-US" altLang="ja-JP" dirty="0"/>
              <a:t>=&gt;</a:t>
            </a:r>
            <a:r>
              <a:rPr kumimoji="1" lang="ja-JP" altLang="en-US" dirty="0"/>
              <a:t>今回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~4</a:t>
            </a:r>
            <a:r>
              <a:rPr kumimoji="1" lang="ja-JP" altLang="en-US" dirty="0"/>
              <a:t>月で勉強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一人でインフラがどれくらいできるか分からない。</a:t>
            </a:r>
            <a:endParaRPr kumimoji="1" lang="en-US" altLang="ja-JP" dirty="0"/>
          </a:p>
          <a:p>
            <a:r>
              <a:rPr kumimoji="1" lang="en-US" altLang="ja-JP" dirty="0"/>
              <a:t>=&gt;</a:t>
            </a:r>
            <a:r>
              <a:rPr kumimoji="1" lang="ja-JP" altLang="en-US" dirty="0"/>
              <a:t>インフラに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ヶ月を取る。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45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420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YakuHanJPs</vt:lpstr>
      <vt:lpstr>Meiryo</vt:lpstr>
      <vt:lpstr>Corbel</vt:lpstr>
      <vt:lpstr>SketchLinesVTI</vt:lpstr>
      <vt:lpstr>あずさと</vt:lpstr>
      <vt:lpstr>目次</vt:lpstr>
      <vt:lpstr>プロジェクトのきっかけ</vt:lpstr>
      <vt:lpstr>要件</vt:lpstr>
      <vt:lpstr>スケジュール</vt:lpstr>
      <vt:lpstr>技術</vt:lpstr>
      <vt:lpstr>懸念点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21</cp:revision>
  <dcterms:created xsi:type="dcterms:W3CDTF">2022-01-31T11:54:42Z</dcterms:created>
  <dcterms:modified xsi:type="dcterms:W3CDTF">2022-02-01T09:21:55Z</dcterms:modified>
</cp:coreProperties>
</file>