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5/17/2022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5/17/2022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5/17/2022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5/17/2022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 ログイン単体・結合テスト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Ubuntu(AWS)</a:t>
            </a:r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Amazon-</a:t>
            </a:r>
            <a:r>
              <a:rPr kumimoji="1" lang="en-US" altLang="ja-JP" dirty="0" err="1"/>
              <a:t>MySql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Postsql</a:t>
            </a:r>
            <a:r>
              <a:rPr kumimoji="1" lang="ja-JP" altLang="en-US"/>
              <a:t>の場合有料なため</a:t>
            </a:r>
            <a:r>
              <a:rPr kumimoji="1" lang="en-US" altLang="ja-JP"/>
              <a:t>)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19DC-FC1E-4C44-09A3-3862799F9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8CE1-FA5B-D6BF-63A3-35D1E9B70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727F2-D3B0-4CF0-401C-12FC0D5B0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3C0EE1-51B3-5857-1147-1355AC9B0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BAE3591-8224-4E81-50FF-9A88A0893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投稿バックエンド完了</a:t>
            </a:r>
            <a:endParaRPr lang="en-US" altLang="ja-JP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46CDF61-79EB-5DE7-A07B-E39DE4B08F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投稿フロントエンド完了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E48EBBA-F83C-85F8-CE3A-6AC89B3471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ja-JP" altLang="en-US" dirty="0"/>
              <a:t>投稿バックエンド</a:t>
            </a:r>
            <a:r>
              <a:rPr lang="en-US" altLang="ja-JP" dirty="0"/>
              <a:t>do</a:t>
            </a:r>
            <a:r>
              <a:rPr lang="ja-JP" altLang="en-US" dirty="0"/>
              <a:t>処理完了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265A9FE-DE44-6556-7B9B-63B041C793D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ja-JP" altLang="en-US" dirty="0"/>
              <a:t>リストバックエンド完了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BAEABE2-BCB2-0197-9791-64F124036FD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ja-JP" altLang="en-US" dirty="0"/>
              <a:t>リストフロントエンド完了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D22034-9CAE-CE1E-DC53-41E2235D7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リストバックエンド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4042D13-3440-07A9-5B01-F64DA68C72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C51E4-7E3B-8BFA-7055-E0A475C9B0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348C4CE-9E11-5469-C6AB-3516680D01F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356B54F-AD49-3408-DD20-1F7F2A86DDF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7AC03-3D41-17C5-506B-FEA8B0944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72D1BA3-D076-676A-ECF2-B1C020D539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3EB8EEC-225D-AADA-3071-1243C80A00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918616E-846E-827C-14E6-F33612FBE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B65ADCE-08D5-BFAF-55AB-49C4B75DA21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861CF5E-5707-AFB1-AFBE-0732BCA85A1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681C83A-6FB0-C198-A9BC-633AE4ACC8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1EF179F-2FAF-4B52-916E-916ACB5C3C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352AFDA-8C06-EEF1-0FC5-A9C5F87C50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508F7E8-DEFC-4B12-AB9A-FAC4D376DCF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67A75B-27B5-181B-6909-0294951836D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370B39E-F4A8-1792-51E1-1E614CE8D1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E4048082-3B84-070D-C75C-9E0780B7E3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7124181-22AC-B922-AD69-CE701401F8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DBD7962-7E7B-33B5-0F1A-0D67876982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AE47D4BB-3F5A-1C70-E649-77C75AB2A3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7CF0B16E-6747-2C90-EEDD-07DC340FBB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C5CB5DA-5F4F-CCEC-2BD5-CBF73D467D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2D008101-18FE-7B60-77A6-36F23312F5F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削除処理バック</a:t>
            </a:r>
            <a:r>
              <a:rPr lang="en-US" altLang="ja-JP" dirty="0"/>
              <a:t>&amp;</a:t>
            </a:r>
            <a:r>
              <a:rPr lang="ja-JP" altLang="en-US" dirty="0"/>
              <a:t>フロント完了</a:t>
            </a:r>
          </a:p>
          <a:p>
            <a:r>
              <a:rPr lang="ja-JP" altLang="en-US" dirty="0"/>
              <a:t>書き込みバックエンド完了</a:t>
            </a:r>
          </a:p>
          <a:p>
            <a:r>
              <a:rPr lang="ja-JP" altLang="en-US" dirty="0"/>
              <a:t>書き込みフロントエンド完了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C1347D6-43C0-E04B-B346-0E6EC3FD02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修正バックエンド </a:t>
            </a:r>
            <a:r>
              <a:rPr lang="en-US" altLang="ja-JP" dirty="0"/>
              <a:t>&amp; </a:t>
            </a:r>
            <a:r>
              <a:rPr lang="ja-JP" altLang="en-US" dirty="0"/>
              <a:t>フロントエンド完了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A2248E41-6E5F-25A2-CD2A-41B666547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リストフロントエンド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880551F-C6B9-0726-50C7-DFF554575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6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601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may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64</cp:revision>
  <dcterms:created xsi:type="dcterms:W3CDTF">2022-01-31T11:54:42Z</dcterms:created>
  <dcterms:modified xsi:type="dcterms:W3CDTF">2022-05-17T12:05:11Z</dcterms:modified>
</cp:coreProperties>
</file>