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6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61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65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7200" dirty="0"/>
              <a:t>あずさと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127A-1CC8-46B2-800A-37BF815D9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サイト制作プロジェクト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4161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489-C3A0-4C99-B206-A43F27B8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9" y="-9236"/>
            <a:ext cx="6665976" cy="2129674"/>
          </a:xfrm>
        </p:spPr>
        <p:txBody>
          <a:bodyPr anchor="ctr"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FBB7-8CDE-41CC-9F40-592DABEC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695" y="1763498"/>
            <a:ext cx="6665975" cy="4314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・プロジェクトのきっかけ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・要件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・スケジュール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・技術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45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F0C-09A8-4B70-91C2-4860EC4A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プロジェクトのきっかけ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9F7C-1B07-487F-84C0-26E9B5A4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・彼女と一緒にインスタを見た時、彼氏が彼女のためにゲームを作ってくれた投稿を見て僕もやってみたいと思った。</a:t>
            </a:r>
            <a:endParaRPr kumimoji="1" lang="en-US" altLang="ja-JP" dirty="0"/>
          </a:p>
          <a:p>
            <a:r>
              <a:rPr kumimoji="1" lang="ja-JP" altLang="en-US" dirty="0"/>
              <a:t>・自分のサイトを持ちたい。</a:t>
            </a:r>
            <a:endParaRPr kumimoji="1" lang="en-US" altLang="ja-JP" dirty="0"/>
          </a:p>
          <a:p>
            <a:r>
              <a:rPr kumimoji="1" lang="ja-JP" altLang="en-US" dirty="0"/>
              <a:t>・企画から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サイト構築までに一人でやってみたい。</a:t>
            </a:r>
            <a:endParaRPr kumimoji="1" lang="en-US" altLang="ja-JP" dirty="0"/>
          </a:p>
          <a:p>
            <a:r>
              <a:rPr kumimoji="1" lang="ja-JP" altLang="en-US" dirty="0"/>
              <a:t>・実務で学んだのを生かしてみたかった。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946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彼女との思いでをサイトに載せたい。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プロポーズする時、見せたい。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できれば、簡単できれいに</a:t>
            </a:r>
            <a:endParaRPr kumimoji="1" lang="en-US" altLang="ja-JP" dirty="0"/>
          </a:p>
          <a:p>
            <a:r>
              <a:rPr kumimoji="1" lang="en-US" altLang="ja-JP" dirty="0"/>
              <a:t>4.PC</a:t>
            </a:r>
            <a:r>
              <a:rPr kumimoji="1" lang="ja-JP" altLang="en-US" dirty="0"/>
              <a:t>とスマホで見れるように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49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 ＝＞ 企画</a:t>
            </a:r>
            <a:r>
              <a:rPr kumimoji="1" lang="en-US" altLang="ja-JP" dirty="0"/>
              <a:t>,</a:t>
            </a:r>
            <a:r>
              <a:rPr kumimoji="1" lang="ja-JP" altLang="en-US" dirty="0"/>
              <a:t>基本設計書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en-US" altLang="ja-JP" dirty="0" err="1"/>
              <a:t>BootStrap</a:t>
            </a:r>
            <a:r>
              <a:rPr kumimoji="1" lang="ja-JP" altLang="en-US" dirty="0"/>
              <a:t>勉強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4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動画制作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</a:t>
            </a:r>
            <a:r>
              <a:rPr kumimoji="1" lang="en-US" altLang="ja-JP" dirty="0"/>
              <a:t>~6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テスト・開発</a:t>
            </a:r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  <a:r>
              <a:rPr kumimoji="1" lang="en-US" altLang="ja-JP" dirty="0"/>
              <a:t>~8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インフラ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8</a:t>
            </a:r>
            <a:r>
              <a:rPr kumimoji="1" lang="ja-JP" altLang="en-US" dirty="0"/>
              <a:t>月</a:t>
            </a:r>
            <a:r>
              <a:rPr kumimoji="1" lang="en-US" altLang="ja-JP" dirty="0"/>
              <a:t>31</a:t>
            </a:r>
            <a:r>
              <a:rPr kumimoji="1" lang="ja-JP" altLang="en-US" dirty="0"/>
              <a:t>日完成</a:t>
            </a:r>
            <a:r>
              <a:rPr kumimoji="1" lang="en-US" altLang="ja-JP" dirty="0"/>
              <a:t>(9</a:t>
            </a:r>
            <a:r>
              <a:rPr kumimoji="1" lang="ja-JP" altLang="en-US" dirty="0"/>
              <a:t>月は予備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96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D9C5-8FF9-407D-9B0B-DAEE84A6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8F3F-0331-4EEE-AE10-257BFD57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1.Server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/>
              <a:t>Ubuntu(AWS)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プログラミング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Java,Javascript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データベース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Postgresql</a:t>
            </a:r>
            <a:endParaRPr kumimoji="1" lang="en-US" altLang="ja-JP" dirty="0"/>
          </a:p>
          <a:p>
            <a:r>
              <a:rPr kumimoji="1" lang="en-US" altLang="ja-JP" dirty="0"/>
              <a:t>4.Framework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Springboot</a:t>
            </a:r>
            <a:endParaRPr kumimoji="1" lang="en-US" altLang="ja-JP" dirty="0"/>
          </a:p>
          <a:p>
            <a:r>
              <a:rPr kumimoji="1" lang="en-US" altLang="ja-JP" dirty="0"/>
              <a:t>5.CSS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BootStrap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73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2011286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3200" b="0" i="0" dirty="0">
                <a:solidFill>
                  <a:srgbClr val="3F3A39"/>
                </a:solidFill>
                <a:effectLst/>
                <a:latin typeface="YakuHanJPs"/>
              </a:rPr>
              <a:t>以上です。ありがとうございました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07156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359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YakuHanJPs</vt:lpstr>
      <vt:lpstr>Meiryo</vt:lpstr>
      <vt:lpstr>Corbel</vt:lpstr>
      <vt:lpstr>SketchLinesVTI</vt:lpstr>
      <vt:lpstr>あずさと</vt:lpstr>
      <vt:lpstr>目次</vt:lpstr>
      <vt:lpstr>プロジェクトのきっかけ</vt:lpstr>
      <vt:lpstr>要件</vt:lpstr>
      <vt:lpstr>スケジュール</vt:lpstr>
      <vt:lpstr>技術</vt:lpstr>
      <vt:lpstr>以上です。ありがとうございました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あずさと</dc:title>
  <dc:creator>3758</dc:creator>
  <cp:lastModifiedBy>3758</cp:lastModifiedBy>
  <cp:revision>25</cp:revision>
  <dcterms:created xsi:type="dcterms:W3CDTF">2022-01-31T11:54:42Z</dcterms:created>
  <dcterms:modified xsi:type="dcterms:W3CDTF">2022-02-08T10:54:56Z</dcterms:modified>
</cp:coreProperties>
</file>