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5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24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0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66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1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5/29/2022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83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560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4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4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26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61" r:id="rId5"/>
    <p:sldLayoutId id="2147483866" r:id="rId6"/>
    <p:sldLayoutId id="2147483862" r:id="rId7"/>
    <p:sldLayoutId id="2147483863" r:id="rId8"/>
    <p:sldLayoutId id="2147483864" r:id="rId9"/>
    <p:sldLayoutId id="2147483865" r:id="rId10"/>
    <p:sldLayoutId id="214748386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4" name="Picture 3" descr="3D white lines connected with dots">
            <a:extLst>
              <a:ext uri="{FF2B5EF4-FFF2-40B4-BE49-F238E27FC236}">
                <a16:creationId xmlns:a16="http://schemas.microsoft.com/office/drawing/2014/main" id="{6577830F-A3FE-4140-8389-AD3ACC0E7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7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65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7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8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444A5-22C4-421D-B5E2-63B2B3159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ctr">
            <a:normAutofit/>
          </a:bodyPr>
          <a:lstStyle/>
          <a:p>
            <a:pPr algn="ctr"/>
            <a:r>
              <a:rPr kumimoji="1" lang="ja-JP" altLang="en-US" sz="7200" dirty="0"/>
              <a:t>あずさと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2127A-1CC8-46B2-800A-37BF815D9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サイト制作プロジェクト</a:t>
            </a:r>
          </a:p>
        </p:txBody>
      </p:sp>
    </p:spTree>
    <p:extLst>
      <p:ext uri="{BB962C8B-B14F-4D97-AF65-F5344CB8AC3E}">
        <p14:creationId xmlns:p14="http://schemas.microsoft.com/office/powerpoint/2010/main" val="41618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3489-C3A0-4C99-B206-A43F27B8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69" y="-9236"/>
            <a:ext cx="6665976" cy="2129674"/>
          </a:xfrm>
        </p:spPr>
        <p:txBody>
          <a:bodyPr anchor="ctr"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1FBB7-8CDE-41CC-9F40-592DABECC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695" y="1763498"/>
            <a:ext cx="6665975" cy="4314029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・プロジェクトのきっかけ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・要件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・スケジュール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・技術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8451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DF0C-09A8-4B70-91C2-4860EC4A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プロジェクトのきっかけ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39F7C-1B07-487F-84C0-26E9B5A4B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・彼女と一緒にインスタを見た時、彼氏が彼女のためにゲームを作ってくれた投稿を見て僕もやってみたいと思った。</a:t>
            </a:r>
            <a:endParaRPr kumimoji="1" lang="en-US" altLang="ja-JP" dirty="0"/>
          </a:p>
          <a:p>
            <a:r>
              <a:rPr kumimoji="1" lang="ja-JP" altLang="en-US" dirty="0"/>
              <a:t>・自分のサイトを持ちたい。</a:t>
            </a:r>
            <a:endParaRPr kumimoji="1" lang="en-US" altLang="ja-JP" dirty="0"/>
          </a:p>
          <a:p>
            <a:r>
              <a:rPr kumimoji="1" lang="ja-JP" altLang="en-US" dirty="0"/>
              <a:t>・企画から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サイト構築までに一人でやってみたい。</a:t>
            </a:r>
            <a:endParaRPr kumimoji="1" lang="en-US" altLang="ja-JP" dirty="0"/>
          </a:p>
          <a:p>
            <a:r>
              <a:rPr kumimoji="1" lang="ja-JP" altLang="en-US" dirty="0"/>
              <a:t>・実務で学んだのを生かしてみたかった。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6946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EE73-585D-4A65-81AF-3CDCC34D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要件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AB2A-6C1D-43FC-8DB7-0CF506223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彼女との思いでをサイトに載せたい。</a:t>
            </a:r>
            <a:endParaRPr kumimoji="1" lang="en-US" altLang="ja-JP" dirty="0"/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プロポーズする時、見せたい。</a:t>
            </a:r>
            <a:endParaRPr kumimoji="1" lang="en-US" altLang="ja-JP" dirty="0"/>
          </a:p>
          <a:p>
            <a:r>
              <a:rPr kumimoji="1" lang="en-US" altLang="ja-JP" dirty="0"/>
              <a:t>3.</a:t>
            </a:r>
            <a:r>
              <a:rPr kumimoji="1" lang="ja-JP" altLang="en-US" dirty="0"/>
              <a:t>できれば、簡単できれいに</a:t>
            </a:r>
            <a:endParaRPr kumimoji="1" lang="en-US" altLang="ja-JP" dirty="0"/>
          </a:p>
          <a:p>
            <a:r>
              <a:rPr kumimoji="1" lang="en-US" altLang="ja-JP" dirty="0"/>
              <a:t>4.PC</a:t>
            </a:r>
            <a:r>
              <a:rPr kumimoji="1" lang="ja-JP" altLang="en-US" dirty="0"/>
              <a:t>とスマホで見れるように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498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EE73-585D-4A65-81AF-3CDCC34D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AB2A-6C1D-43FC-8DB7-0CF506223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10350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5</a:t>
            </a:r>
            <a:r>
              <a:rPr kumimoji="1" lang="ja-JP" altLang="en-US" dirty="0"/>
              <a:t>月 ＝＞ 企画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6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=&gt;</a:t>
            </a:r>
            <a:r>
              <a:rPr kumimoji="1" lang="ja-JP" altLang="en-US" dirty="0"/>
              <a:t>メイン画面開発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7~8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=&gt;</a:t>
            </a:r>
            <a:r>
              <a:rPr kumimoji="1" lang="ja-JP" altLang="en-US" dirty="0"/>
              <a:t>掲示板画面開発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9~10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=&gt;</a:t>
            </a:r>
            <a:r>
              <a:rPr kumimoji="1" lang="ja-JP" altLang="en-US" dirty="0"/>
              <a:t>ログイン画</a:t>
            </a:r>
            <a:r>
              <a:rPr kumimoji="1" lang="ja-JP" altLang="en-US"/>
              <a:t>面開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961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D9C5-8FF9-407D-9B0B-DAEE84A6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技術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8F3F-0331-4EEE-AE10-257BFD578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103504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dirty="0"/>
              <a:t>1.Server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Ubuntu(AWS)</a:t>
            </a:r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プログラミング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Java,Javascript</a:t>
            </a:r>
            <a:endParaRPr kumimoji="1" lang="en-US" altLang="ja-JP" dirty="0"/>
          </a:p>
          <a:p>
            <a:r>
              <a:rPr kumimoji="1" lang="en-US" altLang="ja-JP" dirty="0"/>
              <a:t>3.</a:t>
            </a:r>
            <a:r>
              <a:rPr kumimoji="1" lang="ja-JP" altLang="en-US" dirty="0"/>
              <a:t>データベース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Amazon-</a:t>
            </a:r>
            <a:r>
              <a:rPr kumimoji="1" lang="en-US" altLang="ja-JP" dirty="0" err="1"/>
              <a:t>MySql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Postsql</a:t>
            </a:r>
            <a:r>
              <a:rPr kumimoji="1" lang="ja-JP" altLang="en-US"/>
              <a:t>の場合有料なため</a:t>
            </a:r>
            <a:r>
              <a:rPr kumimoji="1" lang="en-US" altLang="ja-JP"/>
              <a:t>)</a:t>
            </a:r>
            <a:endParaRPr kumimoji="1" lang="en-US" altLang="ja-JP" dirty="0"/>
          </a:p>
          <a:p>
            <a:r>
              <a:rPr kumimoji="1" lang="en-US" altLang="ja-JP" dirty="0"/>
              <a:t>4.Framework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Springboot</a:t>
            </a:r>
            <a:endParaRPr kumimoji="1" lang="en-US" altLang="ja-JP" dirty="0"/>
          </a:p>
          <a:p>
            <a:r>
              <a:rPr kumimoji="1" lang="en-US" altLang="ja-JP" dirty="0"/>
              <a:t>5.CSS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BootStrap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5737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3" descr="3D white lines connected with dots">
            <a:extLst>
              <a:ext uri="{FF2B5EF4-FFF2-40B4-BE49-F238E27FC236}">
                <a16:creationId xmlns:a16="http://schemas.microsoft.com/office/drawing/2014/main" id="{6577830F-A3FE-4140-8389-AD3ACC0E7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7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3444A5-22C4-421D-B5E2-63B2B3159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2011286"/>
            <a:ext cx="7810500" cy="3125338"/>
          </a:xfrm>
        </p:spPr>
        <p:txBody>
          <a:bodyPr anchor="ctr">
            <a:normAutofit/>
          </a:bodyPr>
          <a:lstStyle/>
          <a:p>
            <a:pPr algn="ctr"/>
            <a:r>
              <a:rPr lang="ja-JP" altLang="en-US" sz="3200" b="0" i="0" dirty="0">
                <a:solidFill>
                  <a:srgbClr val="3F3A39"/>
                </a:solidFill>
                <a:effectLst/>
                <a:latin typeface="YakuHanJPs"/>
              </a:rPr>
              <a:t>以上です。ありがとうございました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8071563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243641"/>
      </a:dk2>
      <a:lt2>
        <a:srgbClr val="E8E7E2"/>
      </a:lt2>
      <a:accent1>
        <a:srgbClr val="96A1C6"/>
      </a:accent1>
      <a:accent2>
        <a:srgbClr val="7FA5BA"/>
      </a:accent2>
      <a:accent3>
        <a:srgbClr val="82ACA9"/>
      </a:accent3>
      <a:accent4>
        <a:srgbClr val="77AE94"/>
      </a:accent4>
      <a:accent5>
        <a:srgbClr val="83AF88"/>
      </a:accent5>
      <a:accent6>
        <a:srgbClr val="88AF77"/>
      </a:accent6>
      <a:hlink>
        <a:srgbClr val="8F8256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</TotalTime>
  <Words>344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YakuHanJPs</vt:lpstr>
      <vt:lpstr>Meiryo</vt:lpstr>
      <vt:lpstr>Corbel</vt:lpstr>
      <vt:lpstr>SketchLinesVTI</vt:lpstr>
      <vt:lpstr>あずさと</vt:lpstr>
      <vt:lpstr>目次</vt:lpstr>
      <vt:lpstr>プロジェクトのきっかけ</vt:lpstr>
      <vt:lpstr>要件</vt:lpstr>
      <vt:lpstr>スケジュール</vt:lpstr>
      <vt:lpstr>技術</vt:lpstr>
      <vt:lpstr>以上です。ありがとうございました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あずさと</dc:title>
  <dc:creator>3758</dc:creator>
  <cp:lastModifiedBy>3758</cp:lastModifiedBy>
  <cp:revision>68</cp:revision>
  <dcterms:created xsi:type="dcterms:W3CDTF">2022-01-31T11:54:42Z</dcterms:created>
  <dcterms:modified xsi:type="dcterms:W3CDTF">2022-05-29T02:54:09Z</dcterms:modified>
</cp:coreProperties>
</file>