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handoutMasterIdLst>
    <p:handoutMasterId r:id="rId14"/>
  </p:handoutMasterIdLst>
  <p:sldIdLst>
    <p:sldId id="322" r:id="rId2"/>
    <p:sldId id="259" r:id="rId3"/>
    <p:sldId id="294" r:id="rId4"/>
    <p:sldId id="321" r:id="rId5"/>
    <p:sldId id="323" r:id="rId6"/>
    <p:sldId id="324" r:id="rId7"/>
    <p:sldId id="325" r:id="rId8"/>
    <p:sldId id="326" r:id="rId9"/>
    <p:sldId id="329" r:id="rId10"/>
    <p:sldId id="328" r:id="rId11"/>
    <p:sldId id="297" r:id="rId12"/>
  </p:sldIdLst>
  <p:sldSz cx="12190413" cy="6859588"/>
  <p:notesSz cx="6858000" cy="9144000"/>
  <p:embeddedFontLst>
    <p:embeddedFont>
      <p:font typeface="굴림체" panose="020B0609000101010101" pitchFamily="49" charset="-127"/>
      <p:regular r:id="rId15"/>
    </p:embeddedFont>
    <p:embeddedFont>
      <p:font typeface="맑은 고딕" panose="020B0503020000020004" pitchFamily="34" charset="-127"/>
      <p:regular r:id="rId16"/>
      <p:bold r:id="rId17"/>
    </p:embeddedFont>
  </p:embeddedFontLst>
  <p:defaultTextStyle>
    <a:defPPr>
      <a:defRPr lang="ko-KR"/>
    </a:defPPr>
    <a:lvl1pPr marL="0" algn="l" defTabSz="995690" rtl="0" eaLnBrk="1" latinLnBrk="1" hangingPunct="1">
      <a:defRPr sz="2000" kern="1200">
        <a:solidFill>
          <a:schemeClr val="tx1"/>
        </a:solidFill>
        <a:latin typeface="+mn-lt"/>
        <a:ea typeface="+mn-ea"/>
        <a:cs typeface="+mn-cs"/>
      </a:defRPr>
    </a:lvl1pPr>
    <a:lvl2pPr marL="497845" algn="l" defTabSz="995690" rtl="0" eaLnBrk="1" latinLnBrk="1" hangingPunct="1">
      <a:defRPr sz="2000" kern="1200">
        <a:solidFill>
          <a:schemeClr val="tx1"/>
        </a:solidFill>
        <a:latin typeface="+mn-lt"/>
        <a:ea typeface="+mn-ea"/>
        <a:cs typeface="+mn-cs"/>
      </a:defRPr>
    </a:lvl2pPr>
    <a:lvl3pPr marL="995690" algn="l" defTabSz="995690" rtl="0" eaLnBrk="1" latinLnBrk="1" hangingPunct="1">
      <a:defRPr sz="2000" kern="1200">
        <a:solidFill>
          <a:schemeClr val="tx1"/>
        </a:solidFill>
        <a:latin typeface="+mn-lt"/>
        <a:ea typeface="+mn-ea"/>
        <a:cs typeface="+mn-cs"/>
      </a:defRPr>
    </a:lvl3pPr>
    <a:lvl4pPr marL="1493535" algn="l" defTabSz="995690" rtl="0" eaLnBrk="1" latinLnBrk="1" hangingPunct="1">
      <a:defRPr sz="2000" kern="1200">
        <a:solidFill>
          <a:schemeClr val="tx1"/>
        </a:solidFill>
        <a:latin typeface="+mn-lt"/>
        <a:ea typeface="+mn-ea"/>
        <a:cs typeface="+mn-cs"/>
      </a:defRPr>
    </a:lvl4pPr>
    <a:lvl5pPr marL="1991380" algn="l" defTabSz="995690" rtl="0" eaLnBrk="1" latinLnBrk="1" hangingPunct="1">
      <a:defRPr sz="2000" kern="1200">
        <a:solidFill>
          <a:schemeClr val="tx1"/>
        </a:solidFill>
        <a:latin typeface="+mn-lt"/>
        <a:ea typeface="+mn-ea"/>
        <a:cs typeface="+mn-cs"/>
      </a:defRPr>
    </a:lvl5pPr>
    <a:lvl6pPr marL="2489225" algn="l" defTabSz="995690" rtl="0" eaLnBrk="1" latinLnBrk="1" hangingPunct="1">
      <a:defRPr sz="2000" kern="1200">
        <a:solidFill>
          <a:schemeClr val="tx1"/>
        </a:solidFill>
        <a:latin typeface="+mn-lt"/>
        <a:ea typeface="+mn-ea"/>
        <a:cs typeface="+mn-cs"/>
      </a:defRPr>
    </a:lvl6pPr>
    <a:lvl7pPr marL="2987070" algn="l" defTabSz="995690" rtl="0" eaLnBrk="1" latinLnBrk="1" hangingPunct="1">
      <a:defRPr sz="2000" kern="1200">
        <a:solidFill>
          <a:schemeClr val="tx1"/>
        </a:solidFill>
        <a:latin typeface="+mn-lt"/>
        <a:ea typeface="+mn-ea"/>
        <a:cs typeface="+mn-cs"/>
      </a:defRPr>
    </a:lvl7pPr>
    <a:lvl8pPr marL="3484916" algn="l" defTabSz="995690" rtl="0" eaLnBrk="1" latinLnBrk="1" hangingPunct="1">
      <a:defRPr sz="2000" kern="1200">
        <a:solidFill>
          <a:schemeClr val="tx1"/>
        </a:solidFill>
        <a:latin typeface="+mn-lt"/>
        <a:ea typeface="+mn-ea"/>
        <a:cs typeface="+mn-cs"/>
      </a:defRPr>
    </a:lvl8pPr>
    <a:lvl9pPr marL="3982761" algn="l" defTabSz="995690" rtl="0" eaLnBrk="1" latinLnBrk="1"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orient="horz" pos="2161">
          <p15:clr>
            <a:srgbClr val="A4A3A4"/>
          </p15:clr>
        </p15:guide>
        <p15:guide id="4"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E793"/>
    <a:srgbClr val="FC4E7F"/>
    <a:srgbClr val="434E5F"/>
    <a:srgbClr val="333B48"/>
    <a:srgbClr val="FDD5D5"/>
    <a:srgbClr val="FFE7E7"/>
    <a:srgbClr val="F98383"/>
    <a:srgbClr val="664D23"/>
    <a:srgbClr val="BBA895"/>
    <a:srgbClr val="F2DD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31" autoAdjust="0"/>
    <p:restoredTop sz="94792" autoAdjust="0"/>
  </p:normalViewPr>
  <p:slideViewPr>
    <p:cSldViewPr>
      <p:cViewPr varScale="1">
        <p:scale>
          <a:sx n="112" d="100"/>
          <a:sy n="112" d="100"/>
        </p:scale>
        <p:origin x="840" y="96"/>
      </p:cViewPr>
      <p:guideLst>
        <p:guide orient="horz" pos="2160"/>
        <p:guide orient="horz" pos="2161"/>
        <p:guide pos="3840"/>
      </p:guideLst>
    </p:cSldViewPr>
  </p:slideViewPr>
  <p:notesTextViewPr>
    <p:cViewPr>
      <p:scale>
        <a:sx n="3" d="2"/>
        <a:sy n="3" d="2"/>
      </p:scale>
      <p:origin x="0" y="0"/>
    </p:cViewPr>
  </p:notesTextViewPr>
  <p:sorterViewPr>
    <p:cViewPr varScale="1">
      <p:scale>
        <a:sx n="1" d="1"/>
        <a:sy n="1" d="1"/>
      </p:scale>
      <p:origin x="0" y="0"/>
    </p:cViewPr>
  </p:sorterViewPr>
  <p:notesViewPr>
    <p:cSldViewPr>
      <p:cViewPr varScale="1">
        <p:scale>
          <a:sx n="78" d="100"/>
          <a:sy n="78" d="100"/>
        </p:scale>
        <p:origin x="1842"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CCFBE2-2B8D-499C-81C9-2CD5B3EB8E93}" type="datetimeFigureOut">
              <a:rPr lang="ko-KR" altLang="en-US" smtClean="0"/>
              <a:pPr/>
              <a:t>2024-01-20</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54DD7E-3179-445A-81DB-781C4554AFF2}" type="slidenum">
              <a:rPr lang="ko-KR" altLang="en-US" smtClean="0"/>
              <a:pPr/>
              <a:t>‹#›</a:t>
            </a:fld>
            <a:endParaRPr lang="ko-KR" altLang="en-US"/>
          </a:p>
        </p:txBody>
      </p:sp>
    </p:spTree>
    <p:extLst>
      <p:ext uri="{BB962C8B-B14F-4D97-AF65-F5344CB8AC3E}">
        <p14:creationId xmlns:p14="http://schemas.microsoft.com/office/powerpoint/2010/main" val="2469536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545AC5-813F-4ED1-B011-8EA17CB93331}" type="datetimeFigureOut">
              <a:rPr lang="ko-KR" altLang="en-US" smtClean="0"/>
              <a:pPr/>
              <a:t>2024-01-20</a:t>
            </a:fld>
            <a:endParaRPr lang="ko-KR" altLang="en-US"/>
          </a:p>
        </p:txBody>
      </p:sp>
      <p:sp>
        <p:nvSpPr>
          <p:cNvPr id="4" name="슬라이드 이미지 개체 틀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504B90-27FD-422C-8CC6-2AADAD122D08}" type="slidenum">
              <a:rPr lang="ko-KR" altLang="en-US" smtClean="0"/>
              <a:pPr/>
              <a:t>‹#›</a:t>
            </a:fld>
            <a:endParaRPr lang="ko-KR" altLang="en-US"/>
          </a:p>
        </p:txBody>
      </p:sp>
    </p:spTree>
    <p:extLst>
      <p:ext uri="{BB962C8B-B14F-4D97-AF65-F5344CB8AC3E}">
        <p14:creationId xmlns:p14="http://schemas.microsoft.com/office/powerpoint/2010/main" val="268707270"/>
      </p:ext>
    </p:extLst>
  </p:cSld>
  <p:clrMap bg1="lt1" tx1="dk1" bg2="lt2" tx2="dk2" accent1="accent1" accent2="accent2" accent3="accent3" accent4="accent4" accent5="accent5" accent6="accent6" hlink="hlink" folHlink="folHlink"/>
  <p:notesStyle>
    <a:lvl1pPr marL="0" algn="l" defTabSz="995690" rtl="0" eaLnBrk="1" latinLnBrk="1" hangingPunct="1">
      <a:defRPr sz="1300" kern="1200">
        <a:solidFill>
          <a:schemeClr val="tx1"/>
        </a:solidFill>
        <a:latin typeface="+mn-lt"/>
        <a:ea typeface="+mn-ea"/>
        <a:cs typeface="+mn-cs"/>
      </a:defRPr>
    </a:lvl1pPr>
    <a:lvl2pPr marL="497845" algn="l" defTabSz="995690" rtl="0" eaLnBrk="1" latinLnBrk="1" hangingPunct="1">
      <a:defRPr sz="1300" kern="1200">
        <a:solidFill>
          <a:schemeClr val="tx1"/>
        </a:solidFill>
        <a:latin typeface="+mn-lt"/>
        <a:ea typeface="+mn-ea"/>
        <a:cs typeface="+mn-cs"/>
      </a:defRPr>
    </a:lvl2pPr>
    <a:lvl3pPr marL="995690" algn="l" defTabSz="995690" rtl="0" eaLnBrk="1" latinLnBrk="1" hangingPunct="1">
      <a:defRPr sz="1300" kern="1200">
        <a:solidFill>
          <a:schemeClr val="tx1"/>
        </a:solidFill>
        <a:latin typeface="+mn-lt"/>
        <a:ea typeface="+mn-ea"/>
        <a:cs typeface="+mn-cs"/>
      </a:defRPr>
    </a:lvl3pPr>
    <a:lvl4pPr marL="1493535" algn="l" defTabSz="995690" rtl="0" eaLnBrk="1" latinLnBrk="1" hangingPunct="1">
      <a:defRPr sz="1300" kern="1200">
        <a:solidFill>
          <a:schemeClr val="tx1"/>
        </a:solidFill>
        <a:latin typeface="+mn-lt"/>
        <a:ea typeface="+mn-ea"/>
        <a:cs typeface="+mn-cs"/>
      </a:defRPr>
    </a:lvl4pPr>
    <a:lvl5pPr marL="1991380" algn="l" defTabSz="995690" rtl="0" eaLnBrk="1" latinLnBrk="1" hangingPunct="1">
      <a:defRPr sz="1300" kern="1200">
        <a:solidFill>
          <a:schemeClr val="tx1"/>
        </a:solidFill>
        <a:latin typeface="+mn-lt"/>
        <a:ea typeface="+mn-ea"/>
        <a:cs typeface="+mn-cs"/>
      </a:defRPr>
    </a:lvl5pPr>
    <a:lvl6pPr marL="2489225" algn="l" defTabSz="995690" rtl="0" eaLnBrk="1" latinLnBrk="1" hangingPunct="1">
      <a:defRPr sz="1300" kern="1200">
        <a:solidFill>
          <a:schemeClr val="tx1"/>
        </a:solidFill>
        <a:latin typeface="+mn-lt"/>
        <a:ea typeface="+mn-ea"/>
        <a:cs typeface="+mn-cs"/>
      </a:defRPr>
    </a:lvl6pPr>
    <a:lvl7pPr marL="2987070" algn="l" defTabSz="995690" rtl="0" eaLnBrk="1" latinLnBrk="1" hangingPunct="1">
      <a:defRPr sz="1300" kern="1200">
        <a:solidFill>
          <a:schemeClr val="tx1"/>
        </a:solidFill>
        <a:latin typeface="+mn-lt"/>
        <a:ea typeface="+mn-ea"/>
        <a:cs typeface="+mn-cs"/>
      </a:defRPr>
    </a:lvl7pPr>
    <a:lvl8pPr marL="3484916" algn="l" defTabSz="995690" rtl="0" eaLnBrk="1" latinLnBrk="1" hangingPunct="1">
      <a:defRPr sz="1300" kern="1200">
        <a:solidFill>
          <a:schemeClr val="tx1"/>
        </a:solidFill>
        <a:latin typeface="+mn-lt"/>
        <a:ea typeface="+mn-ea"/>
        <a:cs typeface="+mn-cs"/>
      </a:defRPr>
    </a:lvl8pPr>
    <a:lvl9pPr marL="3982761" algn="l" defTabSz="995690" rtl="0" eaLnBrk="1" latinLnBrk="1"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2588" y="685800"/>
            <a:ext cx="6092825" cy="3429000"/>
          </a:xfrm>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A5504B90-27FD-422C-8CC6-2AADAD122D08}" type="slidenum">
              <a:rPr lang="ko-KR" altLang="en-US" smtClean="0"/>
              <a:pPr/>
              <a:t>1</a:t>
            </a:fld>
            <a:endParaRPr lang="ko-KR" altLang="en-US" dirty="0"/>
          </a:p>
        </p:txBody>
      </p:sp>
    </p:spTree>
    <p:extLst>
      <p:ext uri="{BB962C8B-B14F-4D97-AF65-F5344CB8AC3E}">
        <p14:creationId xmlns:p14="http://schemas.microsoft.com/office/powerpoint/2010/main" val="23391061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240"/>
            <a:ext cx="12190413" cy="6857107"/>
          </a:xfrm>
          <a:prstGeom prst="rect">
            <a:avLst/>
          </a:prstGeom>
        </p:spPr>
      </p:pic>
      <p:sp>
        <p:nvSpPr>
          <p:cNvPr id="4" name="날짜 개체 틀 3"/>
          <p:cNvSpPr>
            <a:spLocks noGrp="1"/>
          </p:cNvSpPr>
          <p:nvPr>
            <p:ph type="dt" sz="half" idx="10"/>
          </p:nvPr>
        </p:nvSpPr>
        <p:spPr/>
        <p:txBody>
          <a:bodyPr/>
          <a:lstStyle/>
          <a:p>
            <a:fld id="{ED3D6733-6F27-4404-AB51-585418F146E5}" type="datetimeFigureOut">
              <a:rPr lang="ko-KR" altLang="en-US" smtClean="0"/>
              <a:pPr/>
              <a:t>2024-01-20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9" name="직사각형 8"/>
          <p:cNvSpPr/>
          <p:nvPr userDrawn="1"/>
        </p:nvSpPr>
        <p:spPr>
          <a:xfrm>
            <a:off x="838622" y="3291840"/>
            <a:ext cx="1512168" cy="1785769"/>
          </a:xfrm>
          <a:prstGeom prst="rect">
            <a:avLst/>
          </a:prstGeom>
          <a:solidFill>
            <a:srgbClr val="FC4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 name="그림 9"/>
          <p:cNvPicPr>
            <a:picLocks noChangeAspect="1"/>
          </p:cNvPicPr>
          <p:nvPr userDrawn="1"/>
        </p:nvPicPr>
        <p:blipFill>
          <a:blip r:embed="rId3"/>
          <a:stretch>
            <a:fillRect/>
          </a:stretch>
        </p:blipFill>
        <p:spPr>
          <a:xfrm>
            <a:off x="6023198" y="5229994"/>
            <a:ext cx="999831" cy="1182727"/>
          </a:xfrm>
          <a:prstGeom prst="rect">
            <a:avLst/>
          </a:prstGeom>
        </p:spPr>
      </p:pic>
      <p:sp>
        <p:nvSpPr>
          <p:cNvPr id="15" name="제목 1"/>
          <p:cNvSpPr>
            <a:spLocks noGrp="1"/>
          </p:cNvSpPr>
          <p:nvPr>
            <p:ph type="ctrTitle" hasCustomPrompt="1"/>
          </p:nvPr>
        </p:nvSpPr>
        <p:spPr>
          <a:xfrm>
            <a:off x="2422798" y="3285778"/>
            <a:ext cx="7416824" cy="1944216"/>
          </a:xfrm>
          <a:noFill/>
          <a:ln w="9525">
            <a:noFill/>
            <a:miter lim="800000"/>
            <a:headEnd/>
            <a:tailEnd/>
          </a:ln>
        </p:spPr>
        <p:txBody>
          <a:bodyPr vert="horz" wrap="square" lIns="99569" tIns="49785" rIns="99569" bIns="49785" numCol="1" rtlCol="0" anchor="t" anchorCtr="0" compatLnSpc="1">
            <a:prstTxWarp prst="textNoShape">
              <a:avLst/>
            </a:prstTxWarp>
            <a:noAutofit/>
          </a:bodyPr>
          <a:lstStyle>
            <a:lvl1pPr marL="0" indent="0" algn="l" defTabSz="995690" rtl="0" eaLnBrk="1" fontAlgn="base" latinLnBrk="1" hangingPunct="1">
              <a:lnSpc>
                <a:spcPct val="100000"/>
              </a:lnSpc>
              <a:spcBef>
                <a:spcPct val="0"/>
              </a:spcBef>
              <a:spcAft>
                <a:spcPct val="0"/>
              </a:spcAft>
              <a:buClr>
                <a:schemeClr val="hlink"/>
              </a:buClr>
              <a:buFont typeface="굴림체" pitchFamily="49" charset="-127"/>
              <a:buNone/>
              <a:defRPr lang="ko-KR" altLang="en-US" sz="5800" kern="1200" baseline="0" dirty="0">
                <a:solidFill>
                  <a:srgbClr val="17E793"/>
                </a:solidFill>
                <a:effectLst/>
                <a:latin typeface="+mj-lt"/>
                <a:ea typeface="맑은 고딕" pitchFamily="50" charset="-127"/>
                <a:cs typeface="+mj-cs"/>
              </a:defRPr>
            </a:lvl1pPr>
          </a:lstStyle>
          <a:p>
            <a:r>
              <a:rPr lang="ko-KR" altLang="en-US" dirty="0"/>
              <a:t>제목을</a:t>
            </a:r>
            <a:r>
              <a:rPr lang="en-US" altLang="ko-KR" dirty="0"/>
              <a:t> </a:t>
            </a:r>
            <a:r>
              <a:rPr lang="ko-KR" altLang="en-US" dirty="0"/>
              <a:t>입력하시오</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빈 화면">
    <p:bg>
      <p:bgPr>
        <a:solidFill>
          <a:schemeClr val="bg1"/>
        </a:solidFill>
        <a:effectLst/>
      </p:bgPr>
    </p:bg>
    <p:spTree>
      <p:nvGrpSpPr>
        <p:cNvPr id="1" name=""/>
        <p:cNvGrpSpPr/>
        <p:nvPr/>
      </p:nvGrpSpPr>
      <p:grpSpPr>
        <a:xfrm>
          <a:off x="0" y="0"/>
          <a:ext cx="0" cy="0"/>
          <a:chOff x="0" y="0"/>
          <a:chExt cx="0" cy="0"/>
        </a:xfrm>
      </p:grpSpPr>
      <p:pic>
        <p:nvPicPr>
          <p:cNvPr id="7" name="그림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240"/>
            <a:ext cx="12190413" cy="6857107"/>
          </a:xfrm>
          <a:prstGeom prst="rect">
            <a:avLst/>
          </a:prstGeom>
        </p:spPr>
      </p:pic>
      <p:sp>
        <p:nvSpPr>
          <p:cNvPr id="2" name="날짜 개체 틀 1"/>
          <p:cNvSpPr>
            <a:spLocks noGrp="1"/>
          </p:cNvSpPr>
          <p:nvPr>
            <p:ph type="dt" sz="half" idx="10"/>
          </p:nvPr>
        </p:nvSpPr>
        <p:spPr/>
        <p:txBody>
          <a:bodyPr/>
          <a:lstStyle/>
          <a:p>
            <a:fld id="{ED3D6733-6F27-4404-AB51-585418F146E5}" type="datetimeFigureOut">
              <a:rPr lang="ko-KR" altLang="en-US" smtClean="0"/>
              <a:pPr/>
              <a:t>2024-01-20</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EE6BC638-39B7-4287-91A7-2A3DDA573295}" type="slidenum">
              <a:rPr lang="ko-KR" altLang="en-US" smtClean="0"/>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구역 머리글">
    <p:bg>
      <p:bgPr>
        <a:solidFill>
          <a:schemeClr val="bg1"/>
        </a:solid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240"/>
            <a:ext cx="12190413" cy="6857107"/>
          </a:xfrm>
          <a:prstGeom prst="rect">
            <a:avLst/>
          </a:prstGeom>
        </p:spPr>
      </p:pic>
      <p:sp>
        <p:nvSpPr>
          <p:cNvPr id="4" name="날짜 개체 틀 3"/>
          <p:cNvSpPr>
            <a:spLocks noGrp="1"/>
          </p:cNvSpPr>
          <p:nvPr>
            <p:ph type="dt" sz="half" idx="10"/>
          </p:nvPr>
        </p:nvSpPr>
        <p:spPr/>
        <p:txBody>
          <a:bodyPr/>
          <a:lstStyle/>
          <a:p>
            <a:fld id="{ED3D6733-6F27-4404-AB51-585418F146E5}" type="datetimeFigureOut">
              <a:rPr lang="ko-KR" altLang="en-US" smtClean="0"/>
              <a:pPr/>
              <a:t>2024-01-20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E6BC638-39B7-4287-91A7-2A3DDA573295}" type="slidenum">
              <a:rPr lang="ko-KR" altLang="en-US" smtClean="0"/>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사용자 지정 레이아웃">
    <p:bg>
      <p:bgPr>
        <a:solidFill>
          <a:schemeClr val="bg1"/>
        </a:solidFill>
        <a:effectLst/>
      </p:bgPr>
    </p:bg>
    <p:spTree>
      <p:nvGrpSpPr>
        <p:cNvPr id="1" name=""/>
        <p:cNvGrpSpPr/>
        <p:nvPr/>
      </p:nvGrpSpPr>
      <p:grpSpPr>
        <a:xfrm>
          <a:off x="0" y="0"/>
          <a:ext cx="0" cy="0"/>
          <a:chOff x="0" y="0"/>
          <a:chExt cx="0" cy="0"/>
        </a:xfrm>
      </p:grpSpPr>
      <p:pic>
        <p:nvPicPr>
          <p:cNvPr id="6" name="그림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240"/>
            <a:ext cx="12190413" cy="6857107"/>
          </a:xfrm>
          <a:prstGeom prst="rect">
            <a:avLst/>
          </a:prstGeom>
        </p:spPr>
      </p:pic>
      <p:sp>
        <p:nvSpPr>
          <p:cNvPr id="3" name="날짜 개체 틀 2"/>
          <p:cNvSpPr>
            <a:spLocks noGrp="1"/>
          </p:cNvSpPr>
          <p:nvPr>
            <p:ph type="dt" sz="half" idx="10"/>
          </p:nvPr>
        </p:nvSpPr>
        <p:spPr/>
        <p:txBody>
          <a:bodyPr/>
          <a:lstStyle/>
          <a:p>
            <a:fld id="{ED3D6733-6F27-4404-AB51-585418F146E5}" type="datetimeFigureOut">
              <a:rPr lang="ko-KR" altLang="en-US" smtClean="0"/>
              <a:pPr/>
              <a:t>2024-01-20</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14" name="제목 1"/>
          <p:cNvSpPr>
            <a:spLocks noGrp="1"/>
          </p:cNvSpPr>
          <p:nvPr>
            <p:ph type="title"/>
          </p:nvPr>
        </p:nvSpPr>
        <p:spPr>
          <a:xfrm>
            <a:off x="262558" y="109188"/>
            <a:ext cx="8275655" cy="798753"/>
          </a:xfrm>
        </p:spPr>
        <p:txBody>
          <a:bodyPr vert="horz" lIns="99569" tIns="49785" rIns="99569" bIns="49785" rtlCol="0" anchor="ctr">
            <a:normAutofit/>
          </a:bodyPr>
          <a:lstStyle>
            <a:lvl1pPr algn="l" defTabSz="995690" rtl="0" eaLnBrk="1" latinLnBrk="1" hangingPunct="1">
              <a:spcBef>
                <a:spcPct val="0"/>
              </a:spcBef>
              <a:buNone/>
              <a:defRPr lang="ko-KR" altLang="en-US" sz="4000" b="1" kern="1200" baseline="0" dirty="0">
                <a:solidFill>
                  <a:srgbClr val="17E793"/>
                </a:solidFill>
                <a:effectLst/>
                <a:latin typeface="+mj-lt"/>
                <a:ea typeface="맑은 고딕" pitchFamily="50" charset="-127"/>
                <a:cs typeface="+mj-cs"/>
              </a:defRPr>
            </a:lvl1pPr>
          </a:lstStyle>
          <a:p>
            <a:r>
              <a:rPr lang="ko-KR" altLang="en-US" dirty="0"/>
              <a:t>마스터 제목 스타일 편집</a:t>
            </a:r>
          </a:p>
        </p:txBody>
      </p:sp>
      <p:sp>
        <p:nvSpPr>
          <p:cNvPr id="15" name="내용 개체 틀 2"/>
          <p:cNvSpPr>
            <a:spLocks noGrp="1"/>
          </p:cNvSpPr>
          <p:nvPr>
            <p:ph idx="1"/>
          </p:nvPr>
        </p:nvSpPr>
        <p:spPr>
          <a:xfrm>
            <a:off x="262558" y="1413570"/>
            <a:ext cx="11521280" cy="4824538"/>
          </a:xfrm>
        </p:spPr>
        <p:txBody>
          <a:bodyPr>
            <a:normAutofit/>
          </a:bodyPr>
          <a:lstStyle>
            <a:lvl1pPr algn="l">
              <a:buNone/>
              <a:defRPr sz="2000" i="1" baseline="0">
                <a:solidFill>
                  <a:srgbClr val="747275"/>
                </a:solidFill>
                <a:latin typeface="+mj-lt"/>
                <a:ea typeface="맑은 고딕" pitchFamily="50" charset="-127"/>
              </a:defRPr>
            </a:lvl1pPr>
            <a:lvl2pPr algn="l">
              <a:buNone/>
              <a:defRPr sz="2000" i="1" baseline="0">
                <a:solidFill>
                  <a:srgbClr val="747275"/>
                </a:solidFill>
                <a:latin typeface="+mj-lt"/>
                <a:ea typeface="맑은 고딕" pitchFamily="50" charset="-127"/>
              </a:defRPr>
            </a:lvl2pPr>
            <a:lvl3pPr algn="l">
              <a:buNone/>
              <a:defRPr sz="2000" i="1" baseline="0">
                <a:solidFill>
                  <a:srgbClr val="747275"/>
                </a:solidFill>
                <a:latin typeface="+mj-lt"/>
                <a:ea typeface="맑은 고딕" pitchFamily="50" charset="-127"/>
              </a:defRPr>
            </a:lvl3pPr>
            <a:lvl4pPr algn="l">
              <a:buNone/>
              <a:defRPr sz="2000" i="1" baseline="0">
                <a:solidFill>
                  <a:srgbClr val="747275"/>
                </a:solidFill>
                <a:latin typeface="+mj-lt"/>
                <a:ea typeface="맑은 고딕" pitchFamily="50" charset="-127"/>
              </a:defRPr>
            </a:lvl4pPr>
            <a:lvl5pPr algn="l">
              <a:buNone/>
              <a:defRPr sz="2000" i="1" baseline="0">
                <a:solidFill>
                  <a:srgbClr val="747275"/>
                </a:solidFill>
                <a:latin typeface="+mj-lt"/>
                <a:ea typeface="맑은 고딕" pitchFamily="50" charset="-127"/>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제목 및 내용">
    <p:bg>
      <p:bgPr>
        <a:solidFill>
          <a:schemeClr val="bg1"/>
        </a:solid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240"/>
            <a:ext cx="12190413" cy="6857107"/>
          </a:xfrm>
          <a:prstGeom prst="rect">
            <a:avLst/>
          </a:prstGeom>
        </p:spPr>
      </p:pic>
      <p:sp>
        <p:nvSpPr>
          <p:cNvPr id="4" name="날짜 개체 틀 3"/>
          <p:cNvSpPr>
            <a:spLocks noGrp="1"/>
          </p:cNvSpPr>
          <p:nvPr>
            <p:ph type="dt" sz="half" idx="10"/>
          </p:nvPr>
        </p:nvSpPr>
        <p:spPr>
          <a:xfrm>
            <a:off x="609521" y="6502342"/>
            <a:ext cx="2844430" cy="220692"/>
          </a:xfrm>
        </p:spPr>
        <p:txBody>
          <a:bodyPr/>
          <a:lstStyle/>
          <a:p>
            <a:fld id="{ED3D6733-6F27-4404-AB51-585418F146E5}" type="datetimeFigureOut">
              <a:rPr lang="ko-KR" altLang="en-US" smtClean="0"/>
              <a:pPr/>
              <a:t>2024-01-20</a:t>
            </a:fld>
            <a:endParaRPr lang="ko-KR" altLang="en-US"/>
          </a:p>
        </p:txBody>
      </p:sp>
      <p:sp>
        <p:nvSpPr>
          <p:cNvPr id="5" name="바닥글 개체 틀 4"/>
          <p:cNvSpPr>
            <a:spLocks noGrp="1"/>
          </p:cNvSpPr>
          <p:nvPr>
            <p:ph type="ftr" sz="quarter" idx="11"/>
          </p:nvPr>
        </p:nvSpPr>
        <p:spPr>
          <a:xfrm>
            <a:off x="4165059" y="6502342"/>
            <a:ext cx="3860297" cy="220692"/>
          </a:xfrm>
        </p:spPr>
        <p:txBody>
          <a:bodyPr/>
          <a:lstStyle/>
          <a:p>
            <a:endParaRPr lang="ko-KR" altLang="en-US"/>
          </a:p>
        </p:txBody>
      </p:sp>
      <p:sp>
        <p:nvSpPr>
          <p:cNvPr id="6" name="슬라이드 번호 개체 틀 5"/>
          <p:cNvSpPr>
            <a:spLocks noGrp="1"/>
          </p:cNvSpPr>
          <p:nvPr>
            <p:ph type="sldNum" sz="quarter" idx="12"/>
          </p:nvPr>
        </p:nvSpPr>
        <p:spPr>
          <a:xfrm>
            <a:off x="8736463" y="6502342"/>
            <a:ext cx="2844430" cy="220692"/>
          </a:xfrm>
        </p:spPr>
        <p:txBody>
          <a:bodyPr/>
          <a:lstStyle/>
          <a:p>
            <a:fld id="{EE6BC638-39B7-4287-91A7-2A3DDA573295}" type="slidenum">
              <a:rPr lang="ko-KR" altLang="en-US" smtClean="0"/>
              <a:pPr/>
              <a:t>‹#›</a:t>
            </a:fld>
            <a:endParaRPr lang="ko-KR" altLang="en-US"/>
          </a:p>
        </p:txBody>
      </p:sp>
      <p:sp>
        <p:nvSpPr>
          <p:cNvPr id="15" name="제목 1"/>
          <p:cNvSpPr>
            <a:spLocks noGrp="1"/>
          </p:cNvSpPr>
          <p:nvPr>
            <p:ph type="title"/>
          </p:nvPr>
        </p:nvSpPr>
        <p:spPr>
          <a:xfrm>
            <a:off x="262558" y="109188"/>
            <a:ext cx="8275655" cy="798753"/>
          </a:xfrm>
        </p:spPr>
        <p:txBody>
          <a:bodyPr vert="horz" lIns="99569" tIns="49785" rIns="99569" bIns="49785" rtlCol="0" anchor="ctr">
            <a:normAutofit/>
          </a:bodyPr>
          <a:lstStyle>
            <a:lvl1pPr algn="l" defTabSz="995690" rtl="0" eaLnBrk="1" latinLnBrk="1" hangingPunct="1">
              <a:spcBef>
                <a:spcPct val="0"/>
              </a:spcBef>
              <a:buNone/>
              <a:defRPr lang="ko-KR" altLang="en-US" sz="4000" b="1" kern="1200" baseline="0" dirty="0">
                <a:solidFill>
                  <a:srgbClr val="FC4E7F"/>
                </a:solidFill>
                <a:effectLst/>
                <a:latin typeface="+mj-lt"/>
                <a:ea typeface="맑은 고딕" pitchFamily="50" charset="-127"/>
                <a:cs typeface="+mj-cs"/>
              </a:defRPr>
            </a:lvl1pPr>
          </a:lstStyle>
          <a:p>
            <a:r>
              <a:rPr lang="ko-KR" altLang="en-US" dirty="0"/>
              <a:t>마스터 제목 스타일 편집</a:t>
            </a:r>
          </a:p>
        </p:txBody>
      </p:sp>
      <p:sp>
        <p:nvSpPr>
          <p:cNvPr id="16" name="내용 개체 틀 2"/>
          <p:cNvSpPr>
            <a:spLocks noGrp="1"/>
          </p:cNvSpPr>
          <p:nvPr>
            <p:ph idx="1"/>
          </p:nvPr>
        </p:nvSpPr>
        <p:spPr>
          <a:xfrm>
            <a:off x="262558" y="1413570"/>
            <a:ext cx="11521280" cy="4824538"/>
          </a:xfrm>
        </p:spPr>
        <p:txBody>
          <a:bodyPr>
            <a:normAutofit/>
          </a:bodyPr>
          <a:lstStyle>
            <a:lvl1pPr algn="l">
              <a:buNone/>
              <a:defRPr sz="2000" i="1" baseline="0">
                <a:solidFill>
                  <a:schemeClr val="tx1">
                    <a:lumMod val="75000"/>
                    <a:lumOff val="25000"/>
                  </a:schemeClr>
                </a:solidFill>
                <a:latin typeface="+mj-lt"/>
                <a:ea typeface="맑은 고딕" pitchFamily="50" charset="-127"/>
              </a:defRPr>
            </a:lvl1pPr>
            <a:lvl2pPr algn="l">
              <a:buNone/>
              <a:defRPr sz="2000" i="1" baseline="0">
                <a:solidFill>
                  <a:schemeClr val="tx1">
                    <a:lumMod val="75000"/>
                    <a:lumOff val="25000"/>
                  </a:schemeClr>
                </a:solidFill>
                <a:latin typeface="+mj-lt"/>
                <a:ea typeface="맑은 고딕" pitchFamily="50" charset="-127"/>
              </a:defRPr>
            </a:lvl2pPr>
            <a:lvl3pPr algn="l">
              <a:buNone/>
              <a:defRPr sz="2000" i="1" baseline="0">
                <a:solidFill>
                  <a:schemeClr val="tx1">
                    <a:lumMod val="75000"/>
                    <a:lumOff val="25000"/>
                  </a:schemeClr>
                </a:solidFill>
                <a:latin typeface="+mj-lt"/>
                <a:ea typeface="맑은 고딕" pitchFamily="50" charset="-127"/>
              </a:defRPr>
            </a:lvl3pPr>
            <a:lvl4pPr algn="l">
              <a:buNone/>
              <a:defRPr sz="2000" i="1" baseline="0">
                <a:solidFill>
                  <a:schemeClr val="tx1">
                    <a:lumMod val="75000"/>
                    <a:lumOff val="25000"/>
                  </a:schemeClr>
                </a:solidFill>
                <a:latin typeface="+mj-lt"/>
                <a:ea typeface="맑은 고딕" pitchFamily="50" charset="-127"/>
              </a:defRPr>
            </a:lvl4pPr>
            <a:lvl5pPr algn="l">
              <a:buNone/>
              <a:defRPr sz="2000" i="1" baseline="0">
                <a:solidFill>
                  <a:schemeClr val="tx1">
                    <a:lumMod val="75000"/>
                    <a:lumOff val="25000"/>
                  </a:schemeClr>
                </a:solidFill>
                <a:latin typeface="+mj-lt"/>
                <a:ea typeface="맑은 고딕" pitchFamily="50" charset="-127"/>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사용자 지정 레이아웃">
    <p:bg>
      <p:bgPr>
        <a:solidFill>
          <a:schemeClr val="bg1"/>
        </a:solidFill>
        <a:effectLst/>
      </p:bgPr>
    </p:bg>
    <p:spTree>
      <p:nvGrpSpPr>
        <p:cNvPr id="1" name=""/>
        <p:cNvGrpSpPr/>
        <p:nvPr/>
      </p:nvGrpSpPr>
      <p:grpSpPr>
        <a:xfrm>
          <a:off x="0" y="0"/>
          <a:ext cx="0" cy="0"/>
          <a:chOff x="0" y="0"/>
          <a:chExt cx="0" cy="0"/>
        </a:xfrm>
      </p:grpSpPr>
      <p:pic>
        <p:nvPicPr>
          <p:cNvPr id="6" name="그림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240"/>
            <a:ext cx="12190413" cy="6857107"/>
          </a:xfrm>
          <a:prstGeom prst="rect">
            <a:avLst/>
          </a:prstGeom>
        </p:spPr>
      </p:pic>
      <p:sp>
        <p:nvSpPr>
          <p:cNvPr id="3" name="날짜 개체 틀 2"/>
          <p:cNvSpPr>
            <a:spLocks noGrp="1"/>
          </p:cNvSpPr>
          <p:nvPr>
            <p:ph type="dt" sz="half" idx="10"/>
          </p:nvPr>
        </p:nvSpPr>
        <p:spPr/>
        <p:txBody>
          <a:bodyPr/>
          <a:lstStyle/>
          <a:p>
            <a:fld id="{ED3D6733-6F27-4404-AB51-585418F146E5}" type="datetimeFigureOut">
              <a:rPr lang="ko-KR" altLang="en-US" smtClean="0"/>
              <a:pPr/>
              <a:t>2024-01-20</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8" name="제목 1"/>
          <p:cNvSpPr>
            <a:spLocks noGrp="1"/>
          </p:cNvSpPr>
          <p:nvPr>
            <p:ph type="ctrTitle"/>
          </p:nvPr>
        </p:nvSpPr>
        <p:spPr>
          <a:xfrm>
            <a:off x="190550" y="1629594"/>
            <a:ext cx="3888432" cy="2376264"/>
          </a:xfrm>
          <a:noFill/>
          <a:ln w="9525">
            <a:noFill/>
            <a:miter lim="800000"/>
            <a:headEnd/>
            <a:tailEnd/>
          </a:ln>
        </p:spPr>
        <p:txBody>
          <a:bodyPr vert="horz" wrap="square" lIns="99569" tIns="49785" rIns="99569" bIns="49785" numCol="1" rtlCol="0" anchor="ctr" anchorCtr="0" compatLnSpc="1">
            <a:prstTxWarp prst="textNoShape">
              <a:avLst/>
            </a:prstTxWarp>
            <a:noAutofit/>
          </a:bodyPr>
          <a:lstStyle>
            <a:lvl1pPr marL="0" indent="0" algn="ctr" defTabSz="995690" rtl="0" eaLnBrk="1" fontAlgn="base" latinLnBrk="1" hangingPunct="1">
              <a:lnSpc>
                <a:spcPct val="100000"/>
              </a:lnSpc>
              <a:spcBef>
                <a:spcPct val="0"/>
              </a:spcBef>
              <a:spcAft>
                <a:spcPct val="0"/>
              </a:spcAft>
              <a:buClr>
                <a:schemeClr val="hlink"/>
              </a:buClr>
              <a:buFont typeface="굴림체" pitchFamily="49" charset="-127"/>
              <a:buNone/>
              <a:defRPr lang="ko-KR" altLang="en-US" sz="7200" kern="1200" baseline="0" dirty="0">
                <a:solidFill>
                  <a:srgbClr val="17E793"/>
                </a:solidFill>
                <a:effectLst/>
                <a:latin typeface="+mj-lt"/>
                <a:ea typeface="맑은 고딕" pitchFamily="50" charset="-127"/>
                <a:cs typeface="+mj-cs"/>
              </a:defRPr>
            </a:lvl1pPr>
          </a:lstStyle>
          <a:p>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521" y="19030"/>
            <a:ext cx="10971372" cy="797093"/>
          </a:xfrm>
          <a:prstGeom prst="rect">
            <a:avLst/>
          </a:prstGeom>
        </p:spPr>
        <p:txBody>
          <a:bodyPr vert="horz" lIns="99569" tIns="49785" rIns="99569" bIns="49785"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521" y="1062267"/>
            <a:ext cx="10971372" cy="5287636"/>
          </a:xfrm>
          <a:prstGeom prst="rect">
            <a:avLst/>
          </a:prstGeom>
        </p:spPr>
        <p:txBody>
          <a:bodyPr vert="horz" lIns="99569" tIns="49785" rIns="99569" bIns="49785"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521" y="6430887"/>
            <a:ext cx="2844430" cy="292147"/>
          </a:xfrm>
          <a:prstGeom prst="rect">
            <a:avLst/>
          </a:prstGeom>
        </p:spPr>
        <p:txBody>
          <a:bodyPr vert="horz" lIns="99569" tIns="49785" rIns="99569" bIns="49785" rtlCol="0" anchor="ctr"/>
          <a:lstStyle>
            <a:lvl1pPr algn="l">
              <a:defRPr sz="1300">
                <a:solidFill>
                  <a:schemeClr val="tx1">
                    <a:tint val="75000"/>
                  </a:schemeClr>
                </a:solidFill>
              </a:defRPr>
            </a:lvl1pPr>
          </a:lstStyle>
          <a:p>
            <a:fld id="{ED3D6733-6F27-4404-AB51-585418F146E5}" type="datetimeFigureOut">
              <a:rPr lang="ko-KR" altLang="en-US" smtClean="0"/>
              <a:pPr/>
              <a:t>2024-01-20</a:t>
            </a:fld>
            <a:endParaRPr lang="ko-KR" altLang="en-US"/>
          </a:p>
        </p:txBody>
      </p:sp>
      <p:sp>
        <p:nvSpPr>
          <p:cNvPr id="5" name="바닥글 개체 틀 4"/>
          <p:cNvSpPr>
            <a:spLocks noGrp="1"/>
          </p:cNvSpPr>
          <p:nvPr>
            <p:ph type="ftr" sz="quarter" idx="3"/>
          </p:nvPr>
        </p:nvSpPr>
        <p:spPr>
          <a:xfrm>
            <a:off x="4165059" y="6430887"/>
            <a:ext cx="3860297" cy="292147"/>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736463" y="6430887"/>
            <a:ext cx="2844430" cy="292147"/>
          </a:xfrm>
          <a:prstGeom prst="rect">
            <a:avLst/>
          </a:prstGeom>
        </p:spPr>
        <p:txBody>
          <a:bodyPr vert="horz" lIns="99569" tIns="49785" rIns="99569" bIns="49785" rtlCol="0" anchor="ctr"/>
          <a:lstStyle>
            <a:lvl1pPr algn="r">
              <a:defRPr sz="1300">
                <a:solidFill>
                  <a:schemeClr val="tx1">
                    <a:tint val="75000"/>
                  </a:schemeClr>
                </a:solidFill>
              </a:defRPr>
            </a:lvl1pPr>
          </a:lstStyle>
          <a:p>
            <a:fld id="{EE6BC638-39B7-4287-91A7-2A3DDA573295}"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5" r:id="rId2"/>
    <p:sldLayoutId id="2147483651" r:id="rId3"/>
    <p:sldLayoutId id="2147483656" r:id="rId4"/>
    <p:sldLayoutId id="2147483650" r:id="rId5"/>
    <p:sldLayoutId id="2147483657" r:id="rId6"/>
  </p:sldLayoutIdLst>
  <p:txStyles>
    <p:titleStyle>
      <a:lvl1pPr algn="l" defTabSz="995690" rtl="0" eaLnBrk="1" latinLnBrk="1" hangingPunct="1">
        <a:spcBef>
          <a:spcPct val="0"/>
        </a:spcBef>
        <a:buNone/>
        <a:defRPr lang="ko-KR" altLang="en-US" sz="3800" kern="1200">
          <a:solidFill>
            <a:sysClr val="windowText" lastClr="000000"/>
          </a:solidFill>
          <a:latin typeface="맑은 고딕" pitchFamily="50" charset="-127"/>
          <a:ea typeface="맑은 고딕" pitchFamily="50" charset="-127"/>
          <a:cs typeface="+mj-cs"/>
        </a:defRPr>
      </a:lvl1pPr>
    </p:titleStyle>
    <p:bodyStyle>
      <a:lvl1pPr marL="373384" indent="-373384" algn="l" defTabSz="995690" rtl="0" eaLnBrk="1" latinLnBrk="1" hangingPunct="1">
        <a:spcBef>
          <a:spcPct val="20000"/>
        </a:spcBef>
        <a:buFont typeface="Arial" pitchFamily="34" charset="0"/>
        <a:buChar char="•"/>
        <a:defRPr lang="ko-KR" altLang="en-US" sz="2700" kern="1200" smtClean="0">
          <a:solidFill>
            <a:schemeClr val="tx1"/>
          </a:solidFill>
          <a:latin typeface="맑은 고딕" pitchFamily="50" charset="-127"/>
          <a:ea typeface="맑은 고딕" pitchFamily="50" charset="-127"/>
          <a:cs typeface="+mn-cs"/>
        </a:defRPr>
      </a:lvl1pPr>
      <a:lvl2pPr marL="808998" indent="-311153" algn="l" defTabSz="995690" rtl="0" eaLnBrk="1" latinLnBrk="1" hangingPunct="1">
        <a:spcBef>
          <a:spcPct val="20000"/>
        </a:spcBef>
        <a:buFont typeface="Arial" pitchFamily="34" charset="0"/>
        <a:buChar char="–"/>
        <a:defRPr lang="ko-KR" altLang="en-US" sz="2000" kern="1200" smtClean="0">
          <a:solidFill>
            <a:schemeClr val="tx1"/>
          </a:solidFill>
          <a:latin typeface="맑은 고딕" pitchFamily="50" charset="-127"/>
          <a:ea typeface="맑은 고딕" pitchFamily="50" charset="-127"/>
          <a:cs typeface="+mn-cs"/>
        </a:defRPr>
      </a:lvl2pPr>
      <a:lvl3pPr marL="1244613" indent="-248923" algn="l" defTabSz="995690" rtl="0" eaLnBrk="1" latinLnBrk="1" hangingPunct="1">
        <a:spcBef>
          <a:spcPct val="20000"/>
        </a:spcBef>
        <a:buFont typeface="Arial" pitchFamily="34" charset="0"/>
        <a:buChar char="•"/>
        <a:defRPr lang="ko-KR" altLang="en-US" sz="2000" kern="1200" smtClean="0">
          <a:solidFill>
            <a:schemeClr val="tx1"/>
          </a:solidFill>
          <a:latin typeface="맑은 고딕" pitchFamily="50" charset="-127"/>
          <a:ea typeface="맑은 고딕" pitchFamily="50" charset="-127"/>
          <a:cs typeface="+mn-cs"/>
        </a:defRPr>
      </a:lvl3pPr>
      <a:lvl4pPr marL="1742458" indent="-248923" algn="l" defTabSz="995690" rtl="0" eaLnBrk="1" latinLnBrk="1" hangingPunct="1">
        <a:spcBef>
          <a:spcPct val="20000"/>
        </a:spcBef>
        <a:buFont typeface="Arial" pitchFamily="34" charset="0"/>
        <a:buChar char="–"/>
        <a:defRPr lang="ko-KR" altLang="en-US" sz="2000" kern="1200" smtClean="0">
          <a:solidFill>
            <a:schemeClr val="tx1"/>
          </a:solidFill>
          <a:latin typeface="맑은 고딕" pitchFamily="50" charset="-127"/>
          <a:ea typeface="맑은 고딕" pitchFamily="50" charset="-127"/>
          <a:cs typeface="+mn-cs"/>
        </a:defRPr>
      </a:lvl4pPr>
      <a:lvl5pPr marL="2240303" indent="-248923" algn="l" defTabSz="995690" rtl="0" eaLnBrk="1" latinLnBrk="1" hangingPunct="1">
        <a:spcBef>
          <a:spcPct val="20000"/>
        </a:spcBef>
        <a:buFont typeface="Arial" pitchFamily="34" charset="0"/>
        <a:buChar char="»"/>
        <a:defRPr lang="ko-KR" altLang="en-US" sz="2000" kern="1200">
          <a:solidFill>
            <a:schemeClr val="tx1"/>
          </a:solidFill>
          <a:latin typeface="맑은 고딕" pitchFamily="50" charset="-127"/>
          <a:ea typeface="맑은 고딕" pitchFamily="50" charset="-127"/>
          <a:cs typeface="+mn-cs"/>
        </a:defRPr>
      </a:lvl5pPr>
      <a:lvl6pPr marL="2738148"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ko-KR"/>
      </a:defPPr>
      <a:lvl1pPr marL="0" algn="l" defTabSz="995690" rtl="0" eaLnBrk="1" latinLnBrk="1" hangingPunct="1">
        <a:defRPr sz="2000" kern="1200">
          <a:solidFill>
            <a:schemeClr val="tx1"/>
          </a:solidFill>
          <a:latin typeface="+mn-lt"/>
          <a:ea typeface="+mn-ea"/>
          <a:cs typeface="+mn-cs"/>
        </a:defRPr>
      </a:lvl1pPr>
      <a:lvl2pPr marL="497845" algn="l" defTabSz="995690" rtl="0" eaLnBrk="1" latinLnBrk="1" hangingPunct="1">
        <a:defRPr sz="2000" kern="1200">
          <a:solidFill>
            <a:schemeClr val="tx1"/>
          </a:solidFill>
          <a:latin typeface="+mn-lt"/>
          <a:ea typeface="+mn-ea"/>
          <a:cs typeface="+mn-cs"/>
        </a:defRPr>
      </a:lvl2pPr>
      <a:lvl3pPr marL="995690" algn="l" defTabSz="995690" rtl="0" eaLnBrk="1" latinLnBrk="1" hangingPunct="1">
        <a:defRPr sz="2000" kern="1200">
          <a:solidFill>
            <a:schemeClr val="tx1"/>
          </a:solidFill>
          <a:latin typeface="+mn-lt"/>
          <a:ea typeface="+mn-ea"/>
          <a:cs typeface="+mn-cs"/>
        </a:defRPr>
      </a:lvl3pPr>
      <a:lvl4pPr marL="1493535" algn="l" defTabSz="995690" rtl="0" eaLnBrk="1" latinLnBrk="1" hangingPunct="1">
        <a:defRPr sz="2000" kern="1200">
          <a:solidFill>
            <a:schemeClr val="tx1"/>
          </a:solidFill>
          <a:latin typeface="+mn-lt"/>
          <a:ea typeface="+mn-ea"/>
          <a:cs typeface="+mn-cs"/>
        </a:defRPr>
      </a:lvl4pPr>
      <a:lvl5pPr marL="1991380" algn="l" defTabSz="995690" rtl="0" eaLnBrk="1" latinLnBrk="1" hangingPunct="1">
        <a:defRPr sz="2000" kern="1200">
          <a:solidFill>
            <a:schemeClr val="tx1"/>
          </a:solidFill>
          <a:latin typeface="+mn-lt"/>
          <a:ea typeface="+mn-ea"/>
          <a:cs typeface="+mn-cs"/>
        </a:defRPr>
      </a:lvl5pPr>
      <a:lvl6pPr marL="2489225" algn="l" defTabSz="995690" rtl="0" eaLnBrk="1" latinLnBrk="1" hangingPunct="1">
        <a:defRPr sz="2000" kern="1200">
          <a:solidFill>
            <a:schemeClr val="tx1"/>
          </a:solidFill>
          <a:latin typeface="+mn-lt"/>
          <a:ea typeface="+mn-ea"/>
          <a:cs typeface="+mn-cs"/>
        </a:defRPr>
      </a:lvl6pPr>
      <a:lvl7pPr marL="2987070" algn="l" defTabSz="995690" rtl="0" eaLnBrk="1" latinLnBrk="1" hangingPunct="1">
        <a:defRPr sz="2000" kern="1200">
          <a:solidFill>
            <a:schemeClr val="tx1"/>
          </a:solidFill>
          <a:latin typeface="+mn-lt"/>
          <a:ea typeface="+mn-ea"/>
          <a:cs typeface="+mn-cs"/>
        </a:defRPr>
      </a:lvl7pPr>
      <a:lvl8pPr marL="3484916" algn="l" defTabSz="995690" rtl="0" eaLnBrk="1" latinLnBrk="1" hangingPunct="1">
        <a:defRPr sz="2000" kern="1200">
          <a:solidFill>
            <a:schemeClr val="tx1"/>
          </a:solidFill>
          <a:latin typeface="+mn-lt"/>
          <a:ea typeface="+mn-ea"/>
          <a:cs typeface="+mn-cs"/>
        </a:defRPr>
      </a:lvl8pPr>
      <a:lvl9pPr marL="3982761" algn="l" defTabSz="995690" rtl="0" eaLnBrk="1" latinLnBrk="1"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jpe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p:cNvSpPr>
            <a:spLocks noGrp="1"/>
          </p:cNvSpPr>
          <p:nvPr>
            <p:ph type="ctrTitle"/>
          </p:nvPr>
        </p:nvSpPr>
        <p:spPr/>
        <p:txBody>
          <a:bodyPr/>
          <a:lstStyle/>
          <a:p>
            <a:r>
              <a:rPr lang="ja-JP" altLang="en-US" dirty="0"/>
              <a:t>南関東４競馬場</a:t>
            </a:r>
            <a:r>
              <a:rPr lang="en-US" altLang="ja-JP" dirty="0"/>
              <a:t>HP</a:t>
            </a:r>
            <a:br>
              <a:rPr lang="en-US" altLang="ja-JP" dirty="0"/>
            </a:br>
            <a:r>
              <a:rPr lang="ja-JP" altLang="en-US" dirty="0"/>
              <a:t>リニューアル</a:t>
            </a:r>
            <a:endParaRPr lang="ko-KR" altLang="en-US" b="1" dirty="0"/>
          </a:p>
        </p:txBody>
      </p:sp>
      <p:sp>
        <p:nvSpPr>
          <p:cNvPr id="14" name="직사각형 13"/>
          <p:cNvSpPr/>
          <p:nvPr/>
        </p:nvSpPr>
        <p:spPr>
          <a:xfrm>
            <a:off x="2422798" y="5157986"/>
            <a:ext cx="3794514" cy="285208"/>
          </a:xfrm>
          <a:prstGeom prst="rect">
            <a:avLst/>
          </a:prstGeom>
          <a:noFill/>
          <a:ln w="9525">
            <a:noFill/>
            <a:miter lim="800000"/>
            <a:headEnd/>
            <a:tailEnd/>
          </a:ln>
        </p:spPr>
        <p:txBody>
          <a:bodyPr vert="horz" wrap="square" lIns="99569" tIns="49785" rIns="99569" bIns="49785" numCol="1" anchor="t" anchorCtr="0" compatLnSpc="1">
            <a:prstTxWarp prst="textNoShape">
              <a:avLst/>
            </a:prstTxWarp>
            <a:spAutoFit/>
          </a:bodyPr>
          <a:lstStyle/>
          <a:p>
            <a:pPr defTabSz="914400" fontAlgn="base">
              <a:spcBef>
                <a:spcPct val="0"/>
              </a:spcBef>
              <a:spcAft>
                <a:spcPct val="0"/>
              </a:spcAft>
              <a:defRPr/>
            </a:pPr>
            <a:r>
              <a:rPr kumimoji="1" lang="ja-JP" altLang="en-US" sz="1200" dirty="0">
                <a:solidFill>
                  <a:schemeClr val="bg1"/>
                </a:solidFill>
                <a:latin typeface="+mj-lt"/>
                <a:ea typeface="맑은 고딕" pitchFamily="50" charset="-127"/>
                <a:cs typeface="굴림" pitchFamily="50" charset="-127"/>
              </a:rPr>
              <a:t>金 太永</a:t>
            </a:r>
            <a:endParaRPr kumimoji="1" lang="en-US" altLang="ko-KR" sz="1200" dirty="0">
              <a:solidFill>
                <a:schemeClr val="bg1"/>
              </a:solidFill>
              <a:latin typeface="+mj-lt"/>
              <a:ea typeface="맑은 고딕" pitchFamily="50" charset="-127"/>
              <a:cs typeface="굴림" pitchFamily="50" charset="-127"/>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ja-JP" altLang="en-US" dirty="0">
                <a:solidFill>
                  <a:srgbClr val="17E793"/>
                </a:solidFill>
              </a:rPr>
              <a:t>キャッシュ</a:t>
            </a:r>
            <a:endParaRPr lang="ko-KR" altLang="en-US" dirty="0">
              <a:solidFill>
                <a:srgbClr val="17E793"/>
              </a:solidFill>
            </a:endParaRPr>
          </a:p>
        </p:txBody>
      </p:sp>
      <p:sp>
        <p:nvSpPr>
          <p:cNvPr id="8" name="Content Placeholder 2">
            <a:extLst>
              <a:ext uri="{FF2B5EF4-FFF2-40B4-BE49-F238E27FC236}">
                <a16:creationId xmlns:a16="http://schemas.microsoft.com/office/drawing/2014/main" id="{C0766293-8B9C-327E-2EEA-8C356E5F6942}"/>
              </a:ext>
            </a:extLst>
          </p:cNvPr>
          <p:cNvSpPr>
            <a:spLocks noGrp="1"/>
          </p:cNvSpPr>
          <p:nvPr>
            <p:ph idx="1"/>
          </p:nvPr>
        </p:nvSpPr>
        <p:spPr>
          <a:xfrm>
            <a:off x="262558" y="1314355"/>
            <a:ext cx="9603275" cy="936104"/>
          </a:xfrm>
        </p:spPr>
        <p:txBody>
          <a:bodyPr>
            <a:normAutofit/>
          </a:bodyPr>
          <a:lstStyle/>
          <a:p>
            <a:pPr marL="0" indent="0">
              <a:buNone/>
            </a:pPr>
            <a:r>
              <a:rPr lang="ja-JP" altLang="en-US" sz="1600" i="0" dirty="0">
                <a:solidFill>
                  <a:schemeClr val="tx1"/>
                </a:solidFill>
                <a:latin typeface="ＭＳ ゴシック" panose="020B0609070205080204" pitchFamily="49" charset="-128"/>
                <a:ea typeface="ＭＳ ゴシック" panose="020B0609070205080204" pitchFamily="49" charset="-128"/>
              </a:rPr>
              <a:t>■ キャッシュとは</a:t>
            </a:r>
            <a:endParaRPr lang="en-US" altLang="ja-JP" sz="1600" i="0" dirty="0">
              <a:solidFill>
                <a:schemeClr val="tx1"/>
              </a:solidFill>
              <a:latin typeface="ＭＳ ゴシック" panose="020B0609070205080204" pitchFamily="49" charset="-128"/>
              <a:ea typeface="ＭＳ ゴシック" panose="020B0609070205080204" pitchFamily="49" charset="-128"/>
            </a:endParaRPr>
          </a:p>
          <a:p>
            <a:pPr marL="0" indent="0">
              <a:buNone/>
            </a:pPr>
            <a:r>
              <a:rPr lang="ja-JP" altLang="en-US" sz="1600" i="0" dirty="0">
                <a:solidFill>
                  <a:schemeClr val="tx1"/>
                </a:solidFill>
              </a:rPr>
              <a:t>速度を向上するための仕組みで取り出せる必要があるものをすぐ取り出せるように準備しておくこと。本プロジェクトでは画面に対してキャッシュを行っていて表示する時間を短縮している。</a:t>
            </a:r>
            <a:endParaRPr lang="en-US" altLang="ja-JP" sz="1600" i="0" dirty="0">
              <a:solidFill>
                <a:schemeClr val="tx1"/>
              </a:solidFill>
            </a:endParaRPr>
          </a:p>
        </p:txBody>
      </p:sp>
      <p:sp>
        <p:nvSpPr>
          <p:cNvPr id="24" name="Rectangle 23">
            <a:extLst>
              <a:ext uri="{FF2B5EF4-FFF2-40B4-BE49-F238E27FC236}">
                <a16:creationId xmlns:a16="http://schemas.microsoft.com/office/drawing/2014/main" id="{663FED0D-5C44-B474-103E-72EDAD2080EF}"/>
              </a:ext>
            </a:extLst>
          </p:cNvPr>
          <p:cNvSpPr/>
          <p:nvPr/>
        </p:nvSpPr>
        <p:spPr>
          <a:xfrm>
            <a:off x="4593968" y="2645021"/>
            <a:ext cx="2290527" cy="4232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t>アプリケーション</a:t>
            </a:r>
          </a:p>
        </p:txBody>
      </p:sp>
      <p:sp>
        <p:nvSpPr>
          <p:cNvPr id="5" name="Content Placeholder 2">
            <a:extLst>
              <a:ext uri="{FF2B5EF4-FFF2-40B4-BE49-F238E27FC236}">
                <a16:creationId xmlns:a16="http://schemas.microsoft.com/office/drawing/2014/main" id="{6357B520-FA6B-9E96-C781-A807F163F3B8}"/>
              </a:ext>
            </a:extLst>
          </p:cNvPr>
          <p:cNvSpPr txBox="1">
            <a:spLocks/>
          </p:cNvSpPr>
          <p:nvPr/>
        </p:nvSpPr>
        <p:spPr>
          <a:xfrm>
            <a:off x="262558" y="2132165"/>
            <a:ext cx="9603275" cy="936104"/>
          </a:xfrm>
          <a:prstGeom prst="rect">
            <a:avLst/>
          </a:prstGeom>
        </p:spPr>
        <p:txBody>
          <a:bodyPr vert="horz" lIns="99569" tIns="49785" rIns="99569" bIns="49785" rtlCol="0">
            <a:normAutofit/>
          </a:bodyPr>
          <a:lstStyle>
            <a:lvl1pPr marL="373384" indent="-373384"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1pPr>
            <a:lvl2pPr marL="808998" indent="-311153"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2pPr>
            <a:lvl3pPr marL="1244613" indent="-248923"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3pPr>
            <a:lvl4pPr marL="1742458" indent="-248923"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4pPr>
            <a:lvl5pPr marL="2240303" indent="-248923"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5pPr>
            <a:lvl6pPr marL="2738148"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9pPr>
          </a:lstStyle>
          <a:p>
            <a:pPr marL="0" indent="0"/>
            <a:r>
              <a:rPr lang="ja-JP" sz="1600" i="0" dirty="0">
                <a:solidFill>
                  <a:schemeClr val="tx1"/>
                </a:solidFill>
                <a:latin typeface="ＭＳ ゴシック" panose="020B0609070205080204" pitchFamily="49" charset="-128"/>
                <a:ea typeface="ＭＳ ゴシック" panose="020B0609070205080204" pitchFamily="49" charset="-128"/>
              </a:rPr>
              <a:t>■ </a:t>
            </a:r>
            <a:r>
              <a:rPr lang="ja-JP" altLang="en-US" sz="1600" i="0" dirty="0">
                <a:solidFill>
                  <a:schemeClr val="tx1"/>
                </a:solidFill>
                <a:latin typeface="ＭＳ ゴシック" panose="020B0609070205080204" pitchFamily="49" charset="-128"/>
                <a:ea typeface="ＭＳ ゴシック" panose="020B0609070205080204" pitchFamily="49" charset="-128"/>
              </a:rPr>
              <a:t>キャッシュがない場合、画面が表示されるまでの流れ</a:t>
            </a:r>
            <a:endParaRPr lang="en-US" altLang="ja-JP" sz="1600" i="0" dirty="0">
              <a:solidFill>
                <a:schemeClr val="tx1"/>
              </a:solidFill>
            </a:endParaRPr>
          </a:p>
        </p:txBody>
      </p:sp>
      <p:sp>
        <p:nvSpPr>
          <p:cNvPr id="10" name="Content Placeholder 2">
            <a:extLst>
              <a:ext uri="{FF2B5EF4-FFF2-40B4-BE49-F238E27FC236}">
                <a16:creationId xmlns:a16="http://schemas.microsoft.com/office/drawing/2014/main" id="{6961B2E5-C4B9-E604-3773-CD3B5974630B}"/>
              </a:ext>
            </a:extLst>
          </p:cNvPr>
          <p:cNvSpPr txBox="1">
            <a:spLocks/>
          </p:cNvSpPr>
          <p:nvPr/>
        </p:nvSpPr>
        <p:spPr>
          <a:xfrm>
            <a:off x="262558" y="3717826"/>
            <a:ext cx="9603275" cy="936104"/>
          </a:xfrm>
          <a:prstGeom prst="rect">
            <a:avLst/>
          </a:prstGeom>
        </p:spPr>
        <p:txBody>
          <a:bodyPr vert="horz" lIns="99569" tIns="49785" rIns="99569" bIns="49785" rtlCol="0">
            <a:normAutofit/>
          </a:bodyPr>
          <a:lstStyle>
            <a:lvl1pPr marL="373384" indent="-373384"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1pPr>
            <a:lvl2pPr marL="808998" indent="-311153"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2pPr>
            <a:lvl3pPr marL="1244613" indent="-248923"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3pPr>
            <a:lvl4pPr marL="1742458" indent="-248923"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4pPr>
            <a:lvl5pPr marL="2240303" indent="-248923"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5pPr>
            <a:lvl6pPr marL="2738148"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9pPr>
          </a:lstStyle>
          <a:p>
            <a:pPr marL="0" indent="0"/>
            <a:r>
              <a:rPr lang="ja-JP" sz="1600" i="0" dirty="0">
                <a:solidFill>
                  <a:schemeClr val="tx1"/>
                </a:solidFill>
                <a:latin typeface="ＭＳ ゴシック" panose="020B0609070205080204" pitchFamily="49" charset="-128"/>
                <a:ea typeface="ＭＳ ゴシック" panose="020B0609070205080204" pitchFamily="49" charset="-128"/>
              </a:rPr>
              <a:t>■ </a:t>
            </a:r>
            <a:r>
              <a:rPr lang="ja-JP" altLang="en-US" sz="1600" i="0" dirty="0">
                <a:solidFill>
                  <a:schemeClr val="tx1"/>
                </a:solidFill>
                <a:latin typeface="ＭＳ ゴシック" panose="020B0609070205080204" pitchFamily="49" charset="-128"/>
                <a:ea typeface="ＭＳ ゴシック" panose="020B0609070205080204" pitchFamily="49" charset="-128"/>
              </a:rPr>
              <a:t>本プロジェクトのキャッシュを入れた場合、画面が表示されるまでの流れ</a:t>
            </a:r>
            <a:endParaRPr lang="en-US" altLang="ja-JP" sz="1600" i="0" dirty="0">
              <a:solidFill>
                <a:schemeClr val="tx1"/>
              </a:solidFill>
            </a:endParaRPr>
          </a:p>
        </p:txBody>
      </p:sp>
      <p:sp>
        <p:nvSpPr>
          <p:cNvPr id="11" name="Content Placeholder 2">
            <a:extLst>
              <a:ext uri="{FF2B5EF4-FFF2-40B4-BE49-F238E27FC236}">
                <a16:creationId xmlns:a16="http://schemas.microsoft.com/office/drawing/2014/main" id="{6AC6753C-C136-6F82-222D-E200F1F07D7F}"/>
              </a:ext>
            </a:extLst>
          </p:cNvPr>
          <p:cNvSpPr txBox="1">
            <a:spLocks/>
          </p:cNvSpPr>
          <p:nvPr/>
        </p:nvSpPr>
        <p:spPr>
          <a:xfrm>
            <a:off x="262557" y="5085978"/>
            <a:ext cx="9603275" cy="936104"/>
          </a:xfrm>
          <a:prstGeom prst="rect">
            <a:avLst/>
          </a:prstGeom>
        </p:spPr>
        <p:txBody>
          <a:bodyPr vert="horz" lIns="99569" tIns="49785" rIns="99569" bIns="49785" rtlCol="0">
            <a:normAutofit/>
          </a:bodyPr>
          <a:lstStyle>
            <a:lvl1pPr marL="373384" indent="-373384"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1pPr>
            <a:lvl2pPr marL="808998" indent="-311153"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2pPr>
            <a:lvl3pPr marL="1244613" indent="-248923"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3pPr>
            <a:lvl4pPr marL="1742458" indent="-248923"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4pPr>
            <a:lvl5pPr marL="2240303" indent="-248923"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5pPr>
            <a:lvl6pPr marL="2738148"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9pPr>
          </a:lstStyle>
          <a:p>
            <a:pPr marL="0" indent="0"/>
            <a:r>
              <a:rPr lang="ja-JP" sz="1400" i="0" dirty="0">
                <a:solidFill>
                  <a:schemeClr val="tx1"/>
                </a:solidFill>
                <a:latin typeface="ＭＳ ゴシック" panose="020B0609070205080204" pitchFamily="49" charset="-128"/>
                <a:ea typeface="ＭＳ ゴシック" panose="020B0609070205080204" pitchFamily="49" charset="-128"/>
              </a:rPr>
              <a:t>■ </a:t>
            </a:r>
            <a:r>
              <a:rPr lang="ja-JP" altLang="en-US" sz="1400" i="0" dirty="0">
                <a:solidFill>
                  <a:schemeClr val="tx1"/>
                </a:solidFill>
                <a:latin typeface="ＭＳ ゴシック" panose="020B0609070205080204" pitchFamily="49" charset="-128"/>
                <a:ea typeface="ＭＳ ゴシック" panose="020B0609070205080204" pitchFamily="49" charset="-128"/>
              </a:rPr>
              <a:t>どうやってできる？</a:t>
            </a:r>
            <a:endParaRPr lang="en-US" altLang="ja-JP" sz="1400" i="0" dirty="0">
              <a:solidFill>
                <a:schemeClr val="tx1"/>
              </a:solidFill>
              <a:latin typeface="ＭＳ ゴシック" panose="020B0609070205080204" pitchFamily="49" charset="-128"/>
              <a:ea typeface="ＭＳ ゴシック" panose="020B0609070205080204" pitchFamily="49" charset="-128"/>
            </a:endParaRPr>
          </a:p>
          <a:p>
            <a:pPr marL="0" indent="0"/>
            <a:r>
              <a:rPr lang="ja-JP" altLang="en-US" sz="1400" i="0" dirty="0">
                <a:solidFill>
                  <a:schemeClr val="tx1"/>
                </a:solidFill>
                <a:latin typeface="ＭＳ ゴシック" panose="020B0609070205080204" pitchFamily="49" charset="-128"/>
                <a:ea typeface="ＭＳ ゴシック" panose="020B0609070205080204" pitchFamily="49" charset="-128"/>
              </a:rPr>
              <a:t>キャッシュサーバにより</a:t>
            </a:r>
            <a:r>
              <a:rPr lang="en-US" altLang="ja-JP" sz="1400" i="0" dirty="0">
                <a:solidFill>
                  <a:schemeClr val="tx1"/>
                </a:solidFill>
                <a:latin typeface="ＭＳ ゴシック" panose="020B0609070205080204" pitchFamily="49" charset="-128"/>
                <a:ea typeface="ＭＳ ゴシック" panose="020B0609070205080204" pitchFamily="49" charset="-128"/>
              </a:rPr>
              <a:t>Java-&gt;Velocity -&gt; Html</a:t>
            </a:r>
            <a:r>
              <a:rPr lang="ja-JP" altLang="en-US" sz="1400" i="0" dirty="0">
                <a:solidFill>
                  <a:schemeClr val="tx1"/>
                </a:solidFill>
                <a:latin typeface="ＭＳ ゴシック" panose="020B0609070205080204" pitchFamily="49" charset="-128"/>
                <a:ea typeface="ＭＳ ゴシック" panose="020B0609070205080204" pitchFamily="49" charset="-128"/>
              </a:rPr>
              <a:t>を裏で実行し、処理された</a:t>
            </a:r>
            <a:r>
              <a:rPr lang="en-US" altLang="ja-JP" sz="1400" i="0" dirty="0">
                <a:solidFill>
                  <a:schemeClr val="tx1"/>
                </a:solidFill>
                <a:latin typeface="ＭＳ ゴシック" panose="020B0609070205080204" pitchFamily="49" charset="-128"/>
                <a:ea typeface="ＭＳ ゴシック" panose="020B0609070205080204" pitchFamily="49" charset="-128"/>
              </a:rPr>
              <a:t>Html</a:t>
            </a:r>
            <a:r>
              <a:rPr lang="ja-JP" altLang="en-US" sz="1400" i="0" dirty="0">
                <a:solidFill>
                  <a:schemeClr val="tx1"/>
                </a:solidFill>
                <a:latin typeface="ＭＳ ゴシック" panose="020B0609070205080204" pitchFamily="49" charset="-128"/>
                <a:ea typeface="ＭＳ ゴシック" panose="020B0609070205080204" pitchFamily="49" charset="-128"/>
              </a:rPr>
              <a:t>を作る。</a:t>
            </a:r>
            <a:endParaRPr lang="en-US" altLang="ja-JP" sz="1400" i="0" dirty="0">
              <a:solidFill>
                <a:schemeClr val="tx1"/>
              </a:solidFill>
              <a:latin typeface="ＭＳ ゴシック" panose="020B0609070205080204" pitchFamily="49" charset="-128"/>
              <a:ea typeface="ＭＳ ゴシック" panose="020B0609070205080204" pitchFamily="49" charset="-128"/>
            </a:endParaRPr>
          </a:p>
          <a:p>
            <a:pPr marL="0" indent="0"/>
            <a:r>
              <a:rPr lang="ja-JP" altLang="en-US" sz="1400" i="0" dirty="0">
                <a:solidFill>
                  <a:schemeClr val="tx1"/>
                </a:solidFill>
                <a:latin typeface="ＭＳ ゴシック" panose="020B0609070205080204" pitchFamily="49" charset="-128"/>
                <a:ea typeface="ＭＳ ゴシック" panose="020B0609070205080204" pitchFamily="49" charset="-128"/>
              </a:rPr>
              <a:t>ユーザからリクエストがあるときは既に作られていた</a:t>
            </a:r>
            <a:r>
              <a:rPr lang="en-US" altLang="ja-JP" sz="1400" i="0" dirty="0">
                <a:solidFill>
                  <a:schemeClr val="tx1"/>
                </a:solidFill>
                <a:latin typeface="ＭＳ ゴシック" panose="020B0609070205080204" pitchFamily="49" charset="-128"/>
                <a:ea typeface="ＭＳ ゴシック" panose="020B0609070205080204" pitchFamily="49" charset="-128"/>
              </a:rPr>
              <a:t>Html</a:t>
            </a:r>
            <a:r>
              <a:rPr lang="ja-JP" altLang="en-US" sz="1400" i="0" dirty="0">
                <a:solidFill>
                  <a:schemeClr val="tx1"/>
                </a:solidFill>
                <a:latin typeface="ＭＳ ゴシック" panose="020B0609070205080204" pitchFamily="49" charset="-128"/>
                <a:ea typeface="ＭＳ ゴシック" panose="020B0609070205080204" pitchFamily="49" charset="-128"/>
              </a:rPr>
              <a:t>を渡す</a:t>
            </a:r>
            <a:endParaRPr lang="en-US" altLang="ja-JP" sz="1400" i="0" dirty="0">
              <a:solidFill>
                <a:schemeClr val="tx1"/>
              </a:solidFill>
              <a:latin typeface="ＭＳ ゴシック" panose="020B0609070205080204" pitchFamily="49" charset="-128"/>
              <a:ea typeface="ＭＳ ゴシック" panose="020B0609070205080204" pitchFamily="49" charset="-128"/>
            </a:endParaRPr>
          </a:p>
          <a:p>
            <a:pPr marL="0" indent="0"/>
            <a:endParaRPr lang="en-US" altLang="ja-JP" sz="1400" i="0" dirty="0">
              <a:solidFill>
                <a:schemeClr val="tx1"/>
              </a:solidFill>
            </a:endParaRPr>
          </a:p>
        </p:txBody>
      </p:sp>
      <p:sp>
        <p:nvSpPr>
          <p:cNvPr id="12" name="Smiley Face 11">
            <a:extLst>
              <a:ext uri="{FF2B5EF4-FFF2-40B4-BE49-F238E27FC236}">
                <a16:creationId xmlns:a16="http://schemas.microsoft.com/office/drawing/2014/main" id="{2D396C55-D940-C552-5BE8-7B444BF62705}"/>
              </a:ext>
            </a:extLst>
          </p:cNvPr>
          <p:cNvSpPr/>
          <p:nvPr/>
        </p:nvSpPr>
        <p:spPr>
          <a:xfrm>
            <a:off x="369242" y="2764765"/>
            <a:ext cx="914400" cy="556788"/>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User</a:t>
            </a:r>
            <a:endParaRPr kumimoji="1" lang="ja-JP" altLang="en-US" sz="1600" dirty="0"/>
          </a:p>
        </p:txBody>
      </p:sp>
      <p:cxnSp>
        <p:nvCxnSpPr>
          <p:cNvPr id="13" name="Straight Arrow Connector 12">
            <a:extLst>
              <a:ext uri="{FF2B5EF4-FFF2-40B4-BE49-F238E27FC236}">
                <a16:creationId xmlns:a16="http://schemas.microsoft.com/office/drawing/2014/main" id="{3279082C-E7F0-8D17-7E9E-99AB372F70E9}"/>
              </a:ext>
            </a:extLst>
          </p:cNvPr>
          <p:cNvCxnSpPr>
            <a:cxnSpLocks/>
            <a:stCxn id="12" idx="6"/>
          </p:cNvCxnSpPr>
          <p:nvPr/>
        </p:nvCxnSpPr>
        <p:spPr>
          <a:xfrm flipV="1">
            <a:off x="1283642" y="3036810"/>
            <a:ext cx="2574955" cy="63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44807A6-DB80-1655-8B8C-FBAE2A407D63}"/>
              </a:ext>
            </a:extLst>
          </p:cNvPr>
          <p:cNvSpPr/>
          <p:nvPr/>
        </p:nvSpPr>
        <p:spPr>
          <a:xfrm>
            <a:off x="963968" y="2557396"/>
            <a:ext cx="2290527" cy="4232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南関競馬のホームページ見せて</a:t>
            </a:r>
          </a:p>
        </p:txBody>
      </p:sp>
      <p:sp>
        <p:nvSpPr>
          <p:cNvPr id="26" name="Rectangle 25">
            <a:extLst>
              <a:ext uri="{FF2B5EF4-FFF2-40B4-BE49-F238E27FC236}">
                <a16:creationId xmlns:a16="http://schemas.microsoft.com/office/drawing/2014/main" id="{72A95894-C089-2F77-7874-A27CC43A5C36}"/>
              </a:ext>
            </a:extLst>
          </p:cNvPr>
          <p:cNvSpPr/>
          <p:nvPr/>
        </p:nvSpPr>
        <p:spPr>
          <a:xfrm>
            <a:off x="3831785" y="2439703"/>
            <a:ext cx="4626321" cy="12061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Rectangle 26">
            <a:extLst>
              <a:ext uri="{FF2B5EF4-FFF2-40B4-BE49-F238E27FC236}">
                <a16:creationId xmlns:a16="http://schemas.microsoft.com/office/drawing/2014/main" id="{BC311EEA-8A6B-459C-DF42-B3D99E4BB492}"/>
              </a:ext>
            </a:extLst>
          </p:cNvPr>
          <p:cNvSpPr/>
          <p:nvPr/>
        </p:nvSpPr>
        <p:spPr>
          <a:xfrm>
            <a:off x="3982106" y="2657132"/>
            <a:ext cx="1223723" cy="59073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Java</a:t>
            </a:r>
            <a:endParaRPr kumimoji="1" lang="ja-JP" altLang="en-US" dirty="0"/>
          </a:p>
        </p:txBody>
      </p:sp>
      <p:sp>
        <p:nvSpPr>
          <p:cNvPr id="28" name="Rectangle 27">
            <a:extLst>
              <a:ext uri="{FF2B5EF4-FFF2-40B4-BE49-F238E27FC236}">
                <a16:creationId xmlns:a16="http://schemas.microsoft.com/office/drawing/2014/main" id="{4A0FF6BE-1F5B-E936-F306-A149AD66841C}"/>
              </a:ext>
            </a:extLst>
          </p:cNvPr>
          <p:cNvSpPr/>
          <p:nvPr/>
        </p:nvSpPr>
        <p:spPr>
          <a:xfrm>
            <a:off x="6986169" y="2668282"/>
            <a:ext cx="1223723" cy="59073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Rectangle 28">
            <a:extLst>
              <a:ext uri="{FF2B5EF4-FFF2-40B4-BE49-F238E27FC236}">
                <a16:creationId xmlns:a16="http://schemas.microsoft.com/office/drawing/2014/main" id="{C500FFD5-D337-98AB-3EBA-DC9EEA1F3FE2}"/>
              </a:ext>
            </a:extLst>
          </p:cNvPr>
          <p:cNvSpPr/>
          <p:nvPr/>
        </p:nvSpPr>
        <p:spPr>
          <a:xfrm>
            <a:off x="5520279" y="3019608"/>
            <a:ext cx="1177245" cy="386129"/>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500" dirty="0"/>
              <a:t>１</a:t>
            </a:r>
            <a:r>
              <a:rPr kumimoji="1" lang="en-US" altLang="ja-JP" sz="500" dirty="0"/>
              <a:t>R</a:t>
            </a:r>
          </a:p>
          <a:p>
            <a:pPr algn="ctr"/>
            <a:r>
              <a:rPr kumimoji="1" lang="ja-JP" altLang="en-US" sz="500" dirty="0"/>
              <a:t>３歳</a:t>
            </a:r>
            <a:r>
              <a:rPr kumimoji="1" lang="en-US" altLang="ja-JP" sz="500" dirty="0"/>
              <a:t>(</a:t>
            </a:r>
            <a:r>
              <a:rPr kumimoji="1" lang="ja-JP" altLang="en-US" sz="500" dirty="0"/>
              <a:t>九</a:t>
            </a:r>
            <a:r>
              <a:rPr kumimoji="1" lang="en-US" altLang="ja-JP" sz="500" dirty="0"/>
              <a:t>)</a:t>
            </a:r>
            <a:r>
              <a:rPr kumimoji="1" lang="ja-JP" altLang="en-US" sz="500" dirty="0"/>
              <a:t>　</a:t>
            </a:r>
            <a:endParaRPr kumimoji="1" lang="en-US" altLang="ja-JP" sz="500" dirty="0"/>
          </a:p>
          <a:p>
            <a:pPr algn="ctr"/>
            <a:r>
              <a:rPr kumimoji="1" lang="en-US" altLang="ja-JP" sz="500" dirty="0"/>
              <a:t>…</a:t>
            </a:r>
          </a:p>
          <a:p>
            <a:pPr algn="ctr"/>
            <a:r>
              <a:rPr kumimoji="1" lang="en-US" altLang="ja-JP" sz="500" dirty="0"/>
              <a:t>2R</a:t>
            </a:r>
          </a:p>
          <a:p>
            <a:pPr algn="ctr"/>
            <a:r>
              <a:rPr kumimoji="1" lang="ja-JP" altLang="en-US" sz="500" dirty="0"/>
              <a:t>３歳</a:t>
            </a:r>
            <a:r>
              <a:rPr kumimoji="1" lang="en-US" altLang="ja-JP" sz="500" dirty="0"/>
              <a:t>(</a:t>
            </a:r>
            <a:r>
              <a:rPr kumimoji="1" lang="ja-JP" altLang="en-US" sz="500" dirty="0"/>
              <a:t>八</a:t>
            </a:r>
            <a:r>
              <a:rPr kumimoji="1" lang="en-US" altLang="ja-JP" sz="500" dirty="0"/>
              <a:t>)</a:t>
            </a:r>
            <a:r>
              <a:rPr kumimoji="1" lang="ja-JP" altLang="en-US" sz="500" dirty="0"/>
              <a:t>　</a:t>
            </a:r>
          </a:p>
        </p:txBody>
      </p:sp>
      <p:cxnSp>
        <p:nvCxnSpPr>
          <p:cNvPr id="30" name="Straight Arrow Connector 29">
            <a:extLst>
              <a:ext uri="{FF2B5EF4-FFF2-40B4-BE49-F238E27FC236}">
                <a16:creationId xmlns:a16="http://schemas.microsoft.com/office/drawing/2014/main" id="{26391AB3-7463-F613-9CF9-AFD1790338AE}"/>
              </a:ext>
            </a:extLst>
          </p:cNvPr>
          <p:cNvCxnSpPr>
            <a:cxnSpLocks/>
            <a:stCxn id="27" idx="3"/>
            <a:endCxn id="28" idx="1"/>
          </p:cNvCxnSpPr>
          <p:nvPr/>
        </p:nvCxnSpPr>
        <p:spPr>
          <a:xfrm>
            <a:off x="5205829" y="2952502"/>
            <a:ext cx="1780340" cy="111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9E75AC40-5570-0208-D1BA-CAA13F9C9D32}"/>
              </a:ext>
            </a:extLst>
          </p:cNvPr>
          <p:cNvSpPr/>
          <p:nvPr/>
        </p:nvSpPr>
        <p:spPr>
          <a:xfrm>
            <a:off x="7157999" y="2858487"/>
            <a:ext cx="883647" cy="337179"/>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HTML</a:t>
            </a:r>
            <a:endParaRPr kumimoji="1" lang="ja-JP" altLang="en-US" dirty="0"/>
          </a:p>
        </p:txBody>
      </p:sp>
      <p:cxnSp>
        <p:nvCxnSpPr>
          <p:cNvPr id="32" name="Connector: Elbow 31">
            <a:extLst>
              <a:ext uri="{FF2B5EF4-FFF2-40B4-BE49-F238E27FC236}">
                <a16:creationId xmlns:a16="http://schemas.microsoft.com/office/drawing/2014/main" id="{49E0C9F3-D35B-6469-EF45-8B7CB7AF79DE}"/>
              </a:ext>
            </a:extLst>
          </p:cNvPr>
          <p:cNvCxnSpPr>
            <a:cxnSpLocks/>
            <a:stCxn id="28" idx="2"/>
          </p:cNvCxnSpPr>
          <p:nvPr/>
        </p:nvCxnSpPr>
        <p:spPr>
          <a:xfrm rot="5400000">
            <a:off x="4145569" y="-60105"/>
            <a:ext cx="133336" cy="677158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D713DB44-3C57-3D96-F0E2-A310D392D9F5}"/>
              </a:ext>
            </a:extLst>
          </p:cNvPr>
          <p:cNvSpPr/>
          <p:nvPr/>
        </p:nvSpPr>
        <p:spPr>
          <a:xfrm>
            <a:off x="6056891" y="2553141"/>
            <a:ext cx="2290527" cy="4232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t>Velocity</a:t>
            </a:r>
            <a:endParaRPr kumimoji="1" lang="ja-JP" altLang="en-US" sz="1000" dirty="0"/>
          </a:p>
        </p:txBody>
      </p:sp>
      <p:sp>
        <p:nvSpPr>
          <p:cNvPr id="34" name="Rectangle 33">
            <a:extLst>
              <a:ext uri="{FF2B5EF4-FFF2-40B4-BE49-F238E27FC236}">
                <a16:creationId xmlns:a16="http://schemas.microsoft.com/office/drawing/2014/main" id="{D1743F4B-94DB-B596-4B6C-DF15D7FD1DCB}"/>
              </a:ext>
            </a:extLst>
          </p:cNvPr>
          <p:cNvSpPr/>
          <p:nvPr/>
        </p:nvSpPr>
        <p:spPr>
          <a:xfrm>
            <a:off x="5061684" y="2456658"/>
            <a:ext cx="2290527" cy="4232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t>アプリケーション</a:t>
            </a:r>
          </a:p>
        </p:txBody>
      </p:sp>
      <p:sp>
        <p:nvSpPr>
          <p:cNvPr id="35" name="Rectangle 34">
            <a:extLst>
              <a:ext uri="{FF2B5EF4-FFF2-40B4-BE49-F238E27FC236}">
                <a16:creationId xmlns:a16="http://schemas.microsoft.com/office/drawing/2014/main" id="{7B5A0AA7-7691-7D8A-4AD7-945316B1FF7A}"/>
              </a:ext>
            </a:extLst>
          </p:cNvPr>
          <p:cNvSpPr/>
          <p:nvPr/>
        </p:nvSpPr>
        <p:spPr>
          <a:xfrm>
            <a:off x="4593968" y="4301205"/>
            <a:ext cx="2290527" cy="4232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t>アプリケーション</a:t>
            </a:r>
          </a:p>
        </p:txBody>
      </p:sp>
      <p:sp>
        <p:nvSpPr>
          <p:cNvPr id="36" name="Smiley Face 35">
            <a:extLst>
              <a:ext uri="{FF2B5EF4-FFF2-40B4-BE49-F238E27FC236}">
                <a16:creationId xmlns:a16="http://schemas.microsoft.com/office/drawing/2014/main" id="{883D654F-06CE-C227-A1F2-3E1C4A30C238}"/>
              </a:ext>
            </a:extLst>
          </p:cNvPr>
          <p:cNvSpPr/>
          <p:nvPr/>
        </p:nvSpPr>
        <p:spPr>
          <a:xfrm>
            <a:off x="369242" y="4420949"/>
            <a:ext cx="914400" cy="556788"/>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User</a:t>
            </a:r>
            <a:endParaRPr kumimoji="1" lang="ja-JP" altLang="en-US" sz="1600" dirty="0"/>
          </a:p>
        </p:txBody>
      </p:sp>
      <p:cxnSp>
        <p:nvCxnSpPr>
          <p:cNvPr id="37" name="Straight Arrow Connector 36">
            <a:extLst>
              <a:ext uri="{FF2B5EF4-FFF2-40B4-BE49-F238E27FC236}">
                <a16:creationId xmlns:a16="http://schemas.microsoft.com/office/drawing/2014/main" id="{29AE7E8F-8B11-8E15-0D0A-E76F49E17DEB}"/>
              </a:ext>
            </a:extLst>
          </p:cNvPr>
          <p:cNvCxnSpPr>
            <a:cxnSpLocks/>
            <a:stCxn id="36" idx="6"/>
          </p:cNvCxnSpPr>
          <p:nvPr/>
        </p:nvCxnSpPr>
        <p:spPr>
          <a:xfrm flipV="1">
            <a:off x="1283642" y="4692994"/>
            <a:ext cx="2574955" cy="63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8EAE7951-9002-788E-1E3A-DF7377292A68}"/>
              </a:ext>
            </a:extLst>
          </p:cNvPr>
          <p:cNvSpPr/>
          <p:nvPr/>
        </p:nvSpPr>
        <p:spPr>
          <a:xfrm>
            <a:off x="3831785" y="4095888"/>
            <a:ext cx="4626321" cy="10231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Rectangle 42">
            <a:extLst>
              <a:ext uri="{FF2B5EF4-FFF2-40B4-BE49-F238E27FC236}">
                <a16:creationId xmlns:a16="http://schemas.microsoft.com/office/drawing/2014/main" id="{4E64599B-C51A-CCC1-C0D1-D2FD13B9537A}"/>
              </a:ext>
            </a:extLst>
          </p:cNvPr>
          <p:cNvSpPr/>
          <p:nvPr/>
        </p:nvSpPr>
        <p:spPr>
          <a:xfrm>
            <a:off x="5810500" y="4530354"/>
            <a:ext cx="883647" cy="337179"/>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HTML</a:t>
            </a:r>
            <a:endParaRPr kumimoji="1" lang="ja-JP" altLang="en-US" dirty="0"/>
          </a:p>
        </p:txBody>
      </p:sp>
      <p:cxnSp>
        <p:nvCxnSpPr>
          <p:cNvPr id="44" name="Connector: Elbow 43">
            <a:extLst>
              <a:ext uri="{FF2B5EF4-FFF2-40B4-BE49-F238E27FC236}">
                <a16:creationId xmlns:a16="http://schemas.microsoft.com/office/drawing/2014/main" id="{E787B0E8-0F56-2130-73AF-78889AC927FB}"/>
              </a:ext>
            </a:extLst>
          </p:cNvPr>
          <p:cNvCxnSpPr>
            <a:cxnSpLocks/>
            <a:stCxn id="43" idx="2"/>
          </p:cNvCxnSpPr>
          <p:nvPr/>
        </p:nvCxnSpPr>
        <p:spPr>
          <a:xfrm rot="5400000">
            <a:off x="3448880" y="2245097"/>
            <a:ext cx="181009" cy="542588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C2C13820-5A92-61DC-A345-77B091D93B83}"/>
              </a:ext>
            </a:extLst>
          </p:cNvPr>
          <p:cNvSpPr/>
          <p:nvPr/>
        </p:nvSpPr>
        <p:spPr>
          <a:xfrm>
            <a:off x="1158176" y="4160844"/>
            <a:ext cx="2290527" cy="4232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南関競馬のホームページ見せて</a:t>
            </a:r>
          </a:p>
        </p:txBody>
      </p:sp>
      <p:sp>
        <p:nvSpPr>
          <p:cNvPr id="49" name="Rectangle 48">
            <a:extLst>
              <a:ext uri="{FF2B5EF4-FFF2-40B4-BE49-F238E27FC236}">
                <a16:creationId xmlns:a16="http://schemas.microsoft.com/office/drawing/2014/main" id="{FDD61437-CD0E-2A36-41BC-43507E2CBA4F}"/>
              </a:ext>
            </a:extLst>
          </p:cNvPr>
          <p:cNvSpPr/>
          <p:nvPr/>
        </p:nvSpPr>
        <p:spPr>
          <a:xfrm>
            <a:off x="5061683" y="4129493"/>
            <a:ext cx="2290527" cy="4232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t>アプリケーション</a:t>
            </a:r>
          </a:p>
        </p:txBody>
      </p:sp>
      <p:sp>
        <p:nvSpPr>
          <p:cNvPr id="61" name="Rectangle 60">
            <a:extLst>
              <a:ext uri="{FF2B5EF4-FFF2-40B4-BE49-F238E27FC236}">
                <a16:creationId xmlns:a16="http://schemas.microsoft.com/office/drawing/2014/main" id="{9B791CE1-F362-0DBA-6CEF-5D14EB7FB799}"/>
              </a:ext>
            </a:extLst>
          </p:cNvPr>
          <p:cNvSpPr/>
          <p:nvPr/>
        </p:nvSpPr>
        <p:spPr>
          <a:xfrm>
            <a:off x="1899076" y="5985159"/>
            <a:ext cx="4626321" cy="8523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Rectangle 52">
            <a:extLst>
              <a:ext uri="{FF2B5EF4-FFF2-40B4-BE49-F238E27FC236}">
                <a16:creationId xmlns:a16="http://schemas.microsoft.com/office/drawing/2014/main" id="{AA79C6D7-F229-96EC-F25F-8F9208DC3957}"/>
              </a:ext>
            </a:extLst>
          </p:cNvPr>
          <p:cNvSpPr/>
          <p:nvPr/>
        </p:nvSpPr>
        <p:spPr>
          <a:xfrm>
            <a:off x="2057620" y="6043054"/>
            <a:ext cx="1223723" cy="59073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Java</a:t>
            </a:r>
            <a:endParaRPr kumimoji="1" lang="ja-JP" altLang="en-US" dirty="0"/>
          </a:p>
        </p:txBody>
      </p:sp>
      <p:sp>
        <p:nvSpPr>
          <p:cNvPr id="54" name="Rectangle 53">
            <a:extLst>
              <a:ext uri="{FF2B5EF4-FFF2-40B4-BE49-F238E27FC236}">
                <a16:creationId xmlns:a16="http://schemas.microsoft.com/office/drawing/2014/main" id="{394AA519-1BE9-84BF-2DE4-D962E4A9E5E6}"/>
              </a:ext>
            </a:extLst>
          </p:cNvPr>
          <p:cNvSpPr/>
          <p:nvPr/>
        </p:nvSpPr>
        <p:spPr>
          <a:xfrm>
            <a:off x="5061683" y="6054204"/>
            <a:ext cx="1223723" cy="59073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Rectangle 54">
            <a:extLst>
              <a:ext uri="{FF2B5EF4-FFF2-40B4-BE49-F238E27FC236}">
                <a16:creationId xmlns:a16="http://schemas.microsoft.com/office/drawing/2014/main" id="{5588EA1F-8419-9010-8273-5DB395C1948C}"/>
              </a:ext>
            </a:extLst>
          </p:cNvPr>
          <p:cNvSpPr/>
          <p:nvPr/>
        </p:nvSpPr>
        <p:spPr>
          <a:xfrm>
            <a:off x="3595793" y="6405530"/>
            <a:ext cx="1177245" cy="386129"/>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500" dirty="0"/>
              <a:t>１</a:t>
            </a:r>
            <a:r>
              <a:rPr kumimoji="1" lang="en-US" altLang="ja-JP" sz="500" dirty="0"/>
              <a:t>R</a:t>
            </a:r>
          </a:p>
          <a:p>
            <a:pPr algn="ctr"/>
            <a:r>
              <a:rPr kumimoji="1" lang="ja-JP" altLang="en-US" sz="500" dirty="0"/>
              <a:t>３歳</a:t>
            </a:r>
            <a:r>
              <a:rPr kumimoji="1" lang="en-US" altLang="ja-JP" sz="500" dirty="0"/>
              <a:t>(</a:t>
            </a:r>
            <a:r>
              <a:rPr kumimoji="1" lang="ja-JP" altLang="en-US" sz="500" dirty="0"/>
              <a:t>九</a:t>
            </a:r>
            <a:r>
              <a:rPr kumimoji="1" lang="en-US" altLang="ja-JP" sz="500" dirty="0"/>
              <a:t>)</a:t>
            </a:r>
            <a:r>
              <a:rPr kumimoji="1" lang="ja-JP" altLang="en-US" sz="500" dirty="0"/>
              <a:t>　</a:t>
            </a:r>
            <a:endParaRPr kumimoji="1" lang="en-US" altLang="ja-JP" sz="500" dirty="0"/>
          </a:p>
          <a:p>
            <a:pPr algn="ctr"/>
            <a:r>
              <a:rPr kumimoji="1" lang="en-US" altLang="ja-JP" sz="500" dirty="0"/>
              <a:t>…</a:t>
            </a:r>
          </a:p>
          <a:p>
            <a:pPr algn="ctr"/>
            <a:r>
              <a:rPr kumimoji="1" lang="en-US" altLang="ja-JP" sz="500" dirty="0"/>
              <a:t>2R</a:t>
            </a:r>
          </a:p>
          <a:p>
            <a:pPr algn="ctr"/>
            <a:r>
              <a:rPr kumimoji="1" lang="ja-JP" altLang="en-US" sz="500" dirty="0"/>
              <a:t>３歳</a:t>
            </a:r>
            <a:r>
              <a:rPr kumimoji="1" lang="en-US" altLang="ja-JP" sz="500" dirty="0"/>
              <a:t>(</a:t>
            </a:r>
            <a:r>
              <a:rPr kumimoji="1" lang="ja-JP" altLang="en-US" sz="500" dirty="0"/>
              <a:t>八</a:t>
            </a:r>
            <a:r>
              <a:rPr kumimoji="1" lang="en-US" altLang="ja-JP" sz="500" dirty="0"/>
              <a:t>)</a:t>
            </a:r>
            <a:r>
              <a:rPr kumimoji="1" lang="ja-JP" altLang="en-US" sz="500" dirty="0"/>
              <a:t>　</a:t>
            </a:r>
          </a:p>
        </p:txBody>
      </p:sp>
      <p:cxnSp>
        <p:nvCxnSpPr>
          <p:cNvPr id="56" name="Straight Arrow Connector 55">
            <a:extLst>
              <a:ext uri="{FF2B5EF4-FFF2-40B4-BE49-F238E27FC236}">
                <a16:creationId xmlns:a16="http://schemas.microsoft.com/office/drawing/2014/main" id="{2FB942B1-C1EE-F5F1-A0B3-A7A6292D3B06}"/>
              </a:ext>
            </a:extLst>
          </p:cNvPr>
          <p:cNvCxnSpPr>
            <a:cxnSpLocks/>
            <a:stCxn id="53" idx="3"/>
            <a:endCxn id="54" idx="1"/>
          </p:cNvCxnSpPr>
          <p:nvPr/>
        </p:nvCxnSpPr>
        <p:spPr>
          <a:xfrm>
            <a:off x="3281343" y="6338424"/>
            <a:ext cx="1780340" cy="111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E30D8408-BD09-4C09-8BD7-DD51C66FEA2E}"/>
              </a:ext>
            </a:extLst>
          </p:cNvPr>
          <p:cNvSpPr/>
          <p:nvPr/>
        </p:nvSpPr>
        <p:spPr>
          <a:xfrm>
            <a:off x="5233513" y="6244409"/>
            <a:ext cx="883647" cy="337179"/>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HTML</a:t>
            </a:r>
            <a:endParaRPr kumimoji="1" lang="ja-JP" altLang="en-US" dirty="0"/>
          </a:p>
        </p:txBody>
      </p:sp>
      <p:sp>
        <p:nvSpPr>
          <p:cNvPr id="60" name="Rectangle 59">
            <a:extLst>
              <a:ext uri="{FF2B5EF4-FFF2-40B4-BE49-F238E27FC236}">
                <a16:creationId xmlns:a16="http://schemas.microsoft.com/office/drawing/2014/main" id="{F630B380-D1CE-4347-83B5-A4C67A1DA3C8}"/>
              </a:ext>
            </a:extLst>
          </p:cNvPr>
          <p:cNvSpPr/>
          <p:nvPr/>
        </p:nvSpPr>
        <p:spPr>
          <a:xfrm>
            <a:off x="3022544" y="5888486"/>
            <a:ext cx="2290527" cy="4232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t>アプリケーション</a:t>
            </a:r>
          </a:p>
        </p:txBody>
      </p:sp>
      <p:sp>
        <p:nvSpPr>
          <p:cNvPr id="63" name="Rectangle 62">
            <a:extLst>
              <a:ext uri="{FF2B5EF4-FFF2-40B4-BE49-F238E27FC236}">
                <a16:creationId xmlns:a16="http://schemas.microsoft.com/office/drawing/2014/main" id="{2E68D4E7-BFA1-BBEB-6950-CFCFD22B724C}"/>
              </a:ext>
            </a:extLst>
          </p:cNvPr>
          <p:cNvSpPr/>
          <p:nvPr/>
        </p:nvSpPr>
        <p:spPr>
          <a:xfrm>
            <a:off x="406574" y="5985159"/>
            <a:ext cx="1224137" cy="8523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キャッシュサーバ</a:t>
            </a:r>
          </a:p>
        </p:txBody>
      </p:sp>
      <p:cxnSp>
        <p:nvCxnSpPr>
          <p:cNvPr id="64" name="Straight Arrow Connector 63">
            <a:extLst>
              <a:ext uri="{FF2B5EF4-FFF2-40B4-BE49-F238E27FC236}">
                <a16:creationId xmlns:a16="http://schemas.microsoft.com/office/drawing/2014/main" id="{116EADFE-D4AF-8AF0-B7D9-9A6ADC305A34}"/>
              </a:ext>
            </a:extLst>
          </p:cNvPr>
          <p:cNvCxnSpPr>
            <a:cxnSpLocks/>
            <a:stCxn id="63" idx="3"/>
            <a:endCxn id="61" idx="1"/>
          </p:cNvCxnSpPr>
          <p:nvPr/>
        </p:nvCxnSpPr>
        <p:spPr>
          <a:xfrm>
            <a:off x="1630711" y="6411330"/>
            <a:ext cx="26836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4FB00FD0-19BB-A624-33BF-0AFF6A1DD7F2}"/>
              </a:ext>
            </a:extLst>
          </p:cNvPr>
          <p:cNvCxnSpPr>
            <a:cxnSpLocks/>
            <a:stCxn id="61" idx="3"/>
            <a:endCxn id="71" idx="1"/>
          </p:cNvCxnSpPr>
          <p:nvPr/>
        </p:nvCxnSpPr>
        <p:spPr>
          <a:xfrm>
            <a:off x="6525397" y="6411330"/>
            <a:ext cx="648975" cy="16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FD772871-90AA-5E7C-92B3-96A87D1FBF6A}"/>
              </a:ext>
            </a:extLst>
          </p:cNvPr>
          <p:cNvSpPr/>
          <p:nvPr/>
        </p:nvSpPr>
        <p:spPr>
          <a:xfrm>
            <a:off x="7174372" y="6244409"/>
            <a:ext cx="883647" cy="337179"/>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HTML</a:t>
            </a:r>
            <a:endParaRPr kumimoji="1" lang="ja-JP" altLang="en-US" dirty="0"/>
          </a:p>
        </p:txBody>
      </p:sp>
    </p:spTree>
    <p:extLst>
      <p:ext uri="{BB962C8B-B14F-4D97-AF65-F5344CB8AC3E}">
        <p14:creationId xmlns:p14="http://schemas.microsoft.com/office/powerpoint/2010/main" val="3035416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500"/>
                                        <p:tgtEl>
                                          <p:spTgt spid="29"/>
                                        </p:tgtEl>
                                      </p:cBhvr>
                                    </p:animEffect>
                                  </p:childTnLst>
                                </p:cTn>
                              </p:par>
                              <p:par>
                                <p:cTn id="29" presetID="10" presetClass="entr" presetSubtype="0"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par>
                                <p:cTn id="35" presetID="10" presetClass="entr" presetSubtype="0"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500"/>
                                        <p:tgtEl>
                                          <p:spTgt spid="3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fade">
                                      <p:cBhvr>
                                        <p:cTn id="46" dur="500"/>
                                        <p:tgtEl>
                                          <p:spTgt spid="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500"/>
                                        <p:tgtEl>
                                          <p:spTgt spid="1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fade">
                                      <p:cBhvr>
                                        <p:cTn id="54" dur="500"/>
                                        <p:tgtEl>
                                          <p:spTgt spid="3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fade">
                                      <p:cBhvr>
                                        <p:cTn id="57" dur="500"/>
                                        <p:tgtEl>
                                          <p:spTgt spid="36"/>
                                        </p:tgtEl>
                                      </p:cBhvr>
                                    </p:animEffect>
                                  </p:childTnLst>
                                </p:cTn>
                              </p:par>
                              <p:par>
                                <p:cTn id="58" presetID="10" presetClass="entr" presetSubtype="0" fill="hold" nodeType="with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fade">
                                      <p:cBhvr>
                                        <p:cTn id="60" dur="500"/>
                                        <p:tgtEl>
                                          <p:spTgt spid="37"/>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fade">
                                      <p:cBhvr>
                                        <p:cTn id="63" dur="500"/>
                                        <p:tgtEl>
                                          <p:spTgt spid="4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7"/>
                                        </p:tgtEl>
                                        <p:attrNameLst>
                                          <p:attrName>style.visibility</p:attrName>
                                        </p:attrNameLst>
                                      </p:cBhvr>
                                      <p:to>
                                        <p:strVal val="visible"/>
                                      </p:to>
                                    </p:set>
                                    <p:animEffect transition="in" filter="fade">
                                      <p:cBhvr>
                                        <p:cTn id="66" dur="500"/>
                                        <p:tgtEl>
                                          <p:spTgt spid="4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49"/>
                                        </p:tgtEl>
                                        <p:attrNameLst>
                                          <p:attrName>style.visibility</p:attrName>
                                        </p:attrNameLst>
                                      </p:cBhvr>
                                      <p:to>
                                        <p:strVal val="visible"/>
                                      </p:to>
                                    </p:set>
                                    <p:animEffect transition="in" filter="fade">
                                      <p:cBhvr>
                                        <p:cTn id="69" dur="500"/>
                                        <p:tgtEl>
                                          <p:spTgt spid="4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8"/>
                                        </p:tgtEl>
                                        <p:attrNameLst>
                                          <p:attrName>style.visibility</p:attrName>
                                        </p:attrNameLst>
                                      </p:cBhvr>
                                      <p:to>
                                        <p:strVal val="visible"/>
                                      </p:to>
                                    </p:set>
                                    <p:animEffect transition="in" filter="fade">
                                      <p:cBhvr>
                                        <p:cTn id="72" dur="500"/>
                                        <p:tgtEl>
                                          <p:spTgt spid="38"/>
                                        </p:tgtEl>
                                      </p:cBhvr>
                                    </p:animEffect>
                                  </p:childTnLst>
                                </p:cTn>
                              </p:par>
                              <p:par>
                                <p:cTn id="73" presetID="10" presetClass="entr" presetSubtype="0" fill="hold" nodeType="withEffect">
                                  <p:stCondLst>
                                    <p:cond delay="0"/>
                                  </p:stCondLst>
                                  <p:childTnLst>
                                    <p:set>
                                      <p:cBhvr>
                                        <p:cTn id="74" dur="1" fill="hold">
                                          <p:stCondLst>
                                            <p:cond delay="0"/>
                                          </p:stCondLst>
                                        </p:cTn>
                                        <p:tgtEl>
                                          <p:spTgt spid="44"/>
                                        </p:tgtEl>
                                        <p:attrNameLst>
                                          <p:attrName>style.visibility</p:attrName>
                                        </p:attrNameLst>
                                      </p:cBhvr>
                                      <p:to>
                                        <p:strVal val="visible"/>
                                      </p:to>
                                    </p:set>
                                    <p:animEffect transition="in" filter="fade">
                                      <p:cBhvr>
                                        <p:cTn id="75" dur="500"/>
                                        <p:tgtEl>
                                          <p:spTgt spid="44"/>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53"/>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54"/>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56"/>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57"/>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60"/>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64"/>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69"/>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71"/>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63"/>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11"/>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55"/>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5" grpId="0"/>
      <p:bldP spid="10" grpId="0"/>
      <p:bldP spid="11" grpId="0"/>
      <p:bldP spid="12" grpId="0" animBg="1"/>
      <p:bldP spid="14" grpId="0"/>
      <p:bldP spid="26" grpId="0" animBg="1"/>
      <p:bldP spid="27" grpId="0" animBg="1"/>
      <p:bldP spid="28" grpId="0" animBg="1"/>
      <p:bldP spid="29" grpId="0" animBg="1"/>
      <p:bldP spid="31" grpId="0" animBg="1"/>
      <p:bldP spid="33" grpId="0"/>
      <p:bldP spid="34" grpId="0"/>
      <p:bldP spid="35" grpId="0"/>
      <p:bldP spid="36" grpId="0" animBg="1"/>
      <p:bldP spid="38" grpId="0" animBg="1"/>
      <p:bldP spid="43" grpId="0" animBg="1"/>
      <p:bldP spid="47" grpId="0"/>
      <p:bldP spid="49" grpId="0"/>
      <p:bldP spid="61" grpId="0" animBg="1"/>
      <p:bldP spid="53" grpId="0" animBg="1"/>
      <p:bldP spid="54" grpId="0" animBg="1"/>
      <p:bldP spid="55" grpId="0" animBg="1"/>
      <p:bldP spid="57" grpId="0" animBg="1"/>
      <p:bldP spid="60" grpId="0"/>
      <p:bldP spid="63" grpId="0" animBg="1"/>
      <p:bldP spid="7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ctrTitle"/>
          </p:nvPr>
        </p:nvSpPr>
        <p:spPr>
          <a:xfrm>
            <a:off x="190549" y="1629594"/>
            <a:ext cx="11999863" cy="2376264"/>
          </a:xfrm>
        </p:spPr>
        <p:txBody>
          <a:bodyPr/>
          <a:lstStyle/>
          <a:p>
            <a:r>
              <a:rPr lang="ja-JP" altLang="en-US" sz="4800" dirty="0"/>
              <a:t>ご清聴ありがとうございました</a:t>
            </a:r>
            <a:endParaRPr lang="ko-KR" altLang="en-US" sz="4800" dirty="0"/>
          </a:p>
        </p:txBody>
      </p:sp>
      <p:pic>
        <p:nvPicPr>
          <p:cNvPr id="6" name="그림 5"/>
          <p:cNvPicPr>
            <a:picLocks noChangeAspect="1"/>
          </p:cNvPicPr>
          <p:nvPr/>
        </p:nvPicPr>
        <p:blipFill>
          <a:blip r:embed="rId2"/>
          <a:stretch>
            <a:fillRect/>
          </a:stretch>
        </p:blipFill>
        <p:spPr>
          <a:xfrm>
            <a:off x="6959302" y="4077866"/>
            <a:ext cx="999831" cy="118272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43478" y="621482"/>
            <a:ext cx="2304256" cy="553998"/>
          </a:xfrm>
          <a:prstGeom prst="rect">
            <a:avLst/>
          </a:prstGeom>
          <a:noFill/>
        </p:spPr>
        <p:txBody>
          <a:bodyPr wrap="square" rtlCol="0">
            <a:spAutoFit/>
          </a:bodyPr>
          <a:lstStyle/>
          <a:p>
            <a:pPr algn="ctr"/>
            <a:r>
              <a:rPr lang="ja-JP" altLang="en-US" sz="3000" b="1" dirty="0">
                <a:solidFill>
                  <a:srgbClr val="17E793"/>
                </a:solidFill>
                <a:latin typeface="+mj-lt"/>
                <a:ea typeface="맑은 고딕" panose="020B0503020000020004" pitchFamily="50" charset="-127"/>
              </a:rPr>
              <a:t>目次</a:t>
            </a:r>
            <a:endParaRPr lang="ko-KR" altLang="en-US" sz="3000" b="1" dirty="0">
              <a:solidFill>
                <a:srgbClr val="17E793"/>
              </a:solidFill>
              <a:latin typeface="+mj-lt"/>
              <a:ea typeface="맑은 고딕" panose="020B0503020000020004" pitchFamily="50" charset="-127"/>
            </a:endParaRPr>
          </a:p>
        </p:txBody>
      </p:sp>
      <p:grpSp>
        <p:nvGrpSpPr>
          <p:cNvPr id="3" name="그룹 2"/>
          <p:cNvGrpSpPr/>
          <p:nvPr/>
        </p:nvGrpSpPr>
        <p:grpSpPr>
          <a:xfrm>
            <a:off x="1990752" y="1388338"/>
            <a:ext cx="6768750" cy="546869"/>
            <a:chOff x="1990752" y="1388338"/>
            <a:chExt cx="6768750" cy="546869"/>
          </a:xfrm>
        </p:grpSpPr>
        <p:sp>
          <p:nvSpPr>
            <p:cNvPr id="4" name="Text Box 5"/>
            <p:cNvSpPr txBox="1">
              <a:spLocks noChangeArrowheads="1"/>
            </p:cNvSpPr>
            <p:nvPr/>
          </p:nvSpPr>
          <p:spPr bwMode="auto">
            <a:xfrm>
              <a:off x="2638822" y="1388338"/>
              <a:ext cx="4628397" cy="307975"/>
            </a:xfrm>
            <a:prstGeom prst="rect">
              <a:avLst/>
            </a:prstGeom>
            <a:noFill/>
            <a:ln w="9525">
              <a:noFill/>
              <a:miter lim="800000"/>
              <a:headEnd/>
              <a:tailEnd/>
            </a:ln>
          </p:spPr>
          <p:txBody>
            <a:bodyPr wrap="square">
              <a:spAutoFit/>
            </a:bodyPr>
            <a:lstStyle/>
            <a:p>
              <a:pPr>
                <a:defRPr/>
              </a:pPr>
              <a:r>
                <a:rPr lang="ja-JP" altLang="en-US" sz="1400" b="1" dirty="0">
                  <a:latin typeface="ＭＳ ゴシック" panose="020B0609070205080204" pitchFamily="49" charset="-128"/>
                  <a:ea typeface="ＭＳ ゴシック" panose="020B0609070205080204" pitchFamily="49" charset="-128"/>
                </a:rPr>
                <a:t>プロジェクト説明</a:t>
              </a:r>
              <a:endParaRPr lang="en-US" altLang="ko-KR" sz="1400" b="1" dirty="0">
                <a:latin typeface="ＭＳ ゴシック" panose="020B0609070205080204" pitchFamily="49" charset="-128"/>
                <a:ea typeface="ＭＳ ゴシック" panose="020B0609070205080204" pitchFamily="49" charset="-128"/>
              </a:endParaRPr>
            </a:p>
          </p:txBody>
        </p:sp>
        <p:sp>
          <p:nvSpPr>
            <p:cNvPr id="5" name="Text Box 11"/>
            <p:cNvSpPr txBox="1">
              <a:spLocks noChangeArrowheads="1"/>
            </p:cNvSpPr>
            <p:nvPr/>
          </p:nvSpPr>
          <p:spPr bwMode="auto">
            <a:xfrm>
              <a:off x="2638822" y="1688986"/>
              <a:ext cx="6120680" cy="246221"/>
            </a:xfrm>
            <a:prstGeom prst="rect">
              <a:avLst/>
            </a:prstGeom>
            <a:noFill/>
            <a:ln w="9525">
              <a:noFill/>
              <a:miter lim="800000"/>
              <a:headEnd/>
              <a:tailEnd/>
            </a:ln>
            <a:effectLst/>
          </p:spPr>
          <p:txBody>
            <a:bodyPr wrap="square" anchor="ctr">
              <a:spAutoFit/>
            </a:bodyPr>
            <a:lstStyle/>
            <a:p>
              <a:pPr>
                <a:lnSpc>
                  <a:spcPts val="1200"/>
                </a:lnSpc>
                <a:defRPr/>
              </a:pPr>
              <a:r>
                <a:rPr lang="ja-JP" altLang="en-US" sz="1100" dirty="0">
                  <a:latin typeface="ＭＳ ゴシック" panose="020B0609070205080204" pitchFamily="49" charset="-128"/>
                  <a:ea typeface="ＭＳ ゴシック" panose="020B0609070205080204" pitchFamily="49" charset="-128"/>
                  <a:cs typeface="굴림" pitchFamily="50" charset="-127"/>
                </a:rPr>
                <a:t>プロジェクトについて簡単に説明した後、いくつかの技術をピックアップして説明します。</a:t>
              </a:r>
              <a:endParaRPr lang="en-US" altLang="ko-KR" sz="1100" dirty="0">
                <a:latin typeface="ＭＳ ゴシック" panose="020B0609070205080204" pitchFamily="49" charset="-128"/>
                <a:ea typeface="ＭＳ ゴシック" panose="020B0609070205080204" pitchFamily="49" charset="-128"/>
                <a:cs typeface="굴림" pitchFamily="50" charset="-127"/>
              </a:endParaRPr>
            </a:p>
          </p:txBody>
        </p:sp>
        <p:sp>
          <p:nvSpPr>
            <p:cNvPr id="6" name="TextBox 13"/>
            <p:cNvSpPr txBox="1">
              <a:spLocks noChangeArrowheads="1"/>
            </p:cNvSpPr>
            <p:nvPr/>
          </p:nvSpPr>
          <p:spPr bwMode="auto">
            <a:xfrm>
              <a:off x="1990752" y="1400954"/>
              <a:ext cx="576062" cy="477054"/>
            </a:xfrm>
            <a:prstGeom prst="rect">
              <a:avLst/>
            </a:prstGeom>
            <a:noFill/>
            <a:ln w="9525">
              <a:noFill/>
              <a:miter lim="800000"/>
              <a:headEnd/>
              <a:tailEnd/>
            </a:ln>
          </p:spPr>
          <p:txBody>
            <a:bodyPr wrap="square">
              <a:spAutoFit/>
            </a:bodyPr>
            <a:lstStyle/>
            <a:p>
              <a:r>
                <a:rPr lang="en-US" altLang="ko-KR" sz="2500" b="1" dirty="0">
                  <a:solidFill>
                    <a:srgbClr val="17E793"/>
                  </a:solidFill>
                  <a:latin typeface="+mj-lt"/>
                  <a:ea typeface="맑은 고딕" panose="020B0503020000020004" pitchFamily="50" charset="-127"/>
                </a:rPr>
                <a:t>01</a:t>
              </a:r>
              <a:endParaRPr lang="ko-KR" altLang="en-US" sz="2500" b="1" dirty="0">
                <a:solidFill>
                  <a:srgbClr val="17E793"/>
                </a:solidFill>
                <a:latin typeface="+mj-lt"/>
                <a:ea typeface="맑은 고딕" panose="020B0503020000020004" pitchFamily="50" charset="-127"/>
              </a:endParaRPr>
            </a:p>
          </p:txBody>
        </p:sp>
      </p:grpSp>
      <p:grpSp>
        <p:nvGrpSpPr>
          <p:cNvPr id="7" name="그룹 6"/>
          <p:cNvGrpSpPr/>
          <p:nvPr/>
        </p:nvGrpSpPr>
        <p:grpSpPr>
          <a:xfrm>
            <a:off x="1990752" y="2135098"/>
            <a:ext cx="5276467" cy="546869"/>
            <a:chOff x="1990752" y="2135098"/>
            <a:chExt cx="5276467" cy="546869"/>
          </a:xfrm>
        </p:grpSpPr>
        <p:sp>
          <p:nvSpPr>
            <p:cNvPr id="71" name="TextBox 13"/>
            <p:cNvSpPr txBox="1">
              <a:spLocks noChangeArrowheads="1"/>
            </p:cNvSpPr>
            <p:nvPr/>
          </p:nvSpPr>
          <p:spPr bwMode="auto">
            <a:xfrm>
              <a:off x="1990752" y="2193042"/>
              <a:ext cx="576062" cy="477054"/>
            </a:xfrm>
            <a:prstGeom prst="rect">
              <a:avLst/>
            </a:prstGeom>
            <a:noFill/>
            <a:ln w="9525">
              <a:noFill/>
              <a:miter lim="800000"/>
              <a:headEnd/>
              <a:tailEnd/>
            </a:ln>
          </p:spPr>
          <p:txBody>
            <a:bodyPr wrap="square">
              <a:spAutoFit/>
            </a:bodyPr>
            <a:lstStyle/>
            <a:p>
              <a:r>
                <a:rPr lang="en-US" altLang="ko-KR" sz="2500" b="1" dirty="0">
                  <a:solidFill>
                    <a:srgbClr val="17E793"/>
                  </a:solidFill>
                  <a:latin typeface="+mj-lt"/>
                  <a:ea typeface="맑은 고딕" panose="020B0503020000020004" pitchFamily="50" charset="-127"/>
                </a:rPr>
                <a:t>02</a:t>
              </a:r>
              <a:endParaRPr lang="ko-KR" altLang="en-US" sz="2500" b="1" dirty="0">
                <a:solidFill>
                  <a:srgbClr val="17E793"/>
                </a:solidFill>
                <a:latin typeface="+mj-lt"/>
                <a:ea typeface="맑은 고딕" panose="020B0503020000020004" pitchFamily="50" charset="-127"/>
              </a:endParaRPr>
            </a:p>
          </p:txBody>
        </p:sp>
        <p:sp>
          <p:nvSpPr>
            <p:cNvPr id="24" name="Text Box 5"/>
            <p:cNvSpPr txBox="1">
              <a:spLocks noChangeArrowheads="1"/>
            </p:cNvSpPr>
            <p:nvPr/>
          </p:nvSpPr>
          <p:spPr bwMode="auto">
            <a:xfrm>
              <a:off x="2638822" y="2135098"/>
              <a:ext cx="4628397" cy="307975"/>
            </a:xfrm>
            <a:prstGeom prst="rect">
              <a:avLst/>
            </a:prstGeom>
            <a:noFill/>
            <a:ln w="9525">
              <a:noFill/>
              <a:miter lim="800000"/>
              <a:headEnd/>
              <a:tailEnd/>
            </a:ln>
          </p:spPr>
          <p:txBody>
            <a:bodyPr wrap="square">
              <a:spAutoFit/>
            </a:bodyPr>
            <a:lstStyle/>
            <a:p>
              <a:pPr>
                <a:defRPr/>
              </a:pPr>
              <a:r>
                <a:rPr lang="ja-JP" altLang="en-US" sz="1400" b="1" dirty="0">
                  <a:latin typeface="ＭＳ ゴシック" panose="020B0609070205080204" pitchFamily="49" charset="-128"/>
                  <a:ea typeface="ＭＳ ゴシック" panose="020B0609070205080204" pitchFamily="49" charset="-128"/>
                </a:rPr>
                <a:t>印象的だったこと</a:t>
              </a:r>
              <a:endParaRPr lang="en-US" altLang="ko-KR" sz="1400" b="1" dirty="0">
                <a:latin typeface="ＭＳ ゴシック" panose="020B0609070205080204" pitchFamily="49" charset="-128"/>
                <a:ea typeface="ＭＳ ゴシック" panose="020B0609070205080204" pitchFamily="49" charset="-128"/>
              </a:endParaRPr>
            </a:p>
          </p:txBody>
        </p:sp>
        <p:sp>
          <p:nvSpPr>
            <p:cNvPr id="25" name="Text Box 11"/>
            <p:cNvSpPr txBox="1">
              <a:spLocks noChangeArrowheads="1"/>
            </p:cNvSpPr>
            <p:nvPr/>
          </p:nvSpPr>
          <p:spPr bwMode="auto">
            <a:xfrm>
              <a:off x="2638822" y="2435746"/>
              <a:ext cx="4592900" cy="246221"/>
            </a:xfrm>
            <a:prstGeom prst="rect">
              <a:avLst/>
            </a:prstGeom>
            <a:noFill/>
            <a:ln w="9525">
              <a:noFill/>
              <a:miter lim="800000"/>
              <a:headEnd/>
              <a:tailEnd/>
            </a:ln>
            <a:effectLst/>
          </p:spPr>
          <p:txBody>
            <a:bodyPr wrap="square" anchor="ctr">
              <a:spAutoFit/>
            </a:bodyPr>
            <a:lstStyle/>
            <a:p>
              <a:pPr>
                <a:lnSpc>
                  <a:spcPts val="1200"/>
                </a:lnSpc>
                <a:defRPr/>
              </a:pPr>
              <a:r>
                <a:rPr lang="ja-JP" altLang="en-US" sz="1100" dirty="0">
                  <a:latin typeface="ＭＳ ゴシック" panose="020B0609070205080204" pitchFamily="49" charset="-128"/>
                  <a:ea typeface="ＭＳ ゴシック" panose="020B0609070205080204" pitchFamily="49" charset="-128"/>
                  <a:cs typeface="굴림" pitchFamily="50" charset="-127"/>
                </a:rPr>
                <a:t>プロジェクトをしながら印象に残った内容を語ります。</a:t>
              </a:r>
              <a:endParaRPr lang="en-US" altLang="ko-KR" sz="1100" dirty="0">
                <a:latin typeface="ＭＳ ゴシック" panose="020B0609070205080204" pitchFamily="49" charset="-128"/>
                <a:ea typeface="ＭＳ ゴシック" panose="020B0609070205080204" pitchFamily="49" charset="-128"/>
                <a:cs typeface="굴림" pitchFamily="50" charset="-127"/>
              </a:endParaRPr>
            </a:p>
          </p:txBody>
        </p:sp>
      </p:grpSp>
      <p:pic>
        <p:nvPicPr>
          <p:cNvPr id="20" name="그림 19"/>
          <p:cNvPicPr>
            <a:picLocks noChangeAspect="1"/>
          </p:cNvPicPr>
          <p:nvPr/>
        </p:nvPicPr>
        <p:blipFill>
          <a:blip r:embed="rId2"/>
          <a:stretch>
            <a:fillRect/>
          </a:stretch>
        </p:blipFill>
        <p:spPr>
          <a:xfrm>
            <a:off x="10487694" y="765498"/>
            <a:ext cx="999831" cy="118272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9"/>
          <p:cNvSpPr txBox="1">
            <a:spLocks noChangeArrowheads="1"/>
          </p:cNvSpPr>
          <p:nvPr/>
        </p:nvSpPr>
        <p:spPr bwMode="auto">
          <a:xfrm>
            <a:off x="8327454" y="3213770"/>
            <a:ext cx="2304256" cy="123501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R="0" indent="-228600" fontAlgn="base">
              <a:lnSpc>
                <a:spcPct val="200000"/>
              </a:lnSpc>
              <a:spcBef>
                <a:spcPct val="0"/>
              </a:spcBef>
              <a:spcAft>
                <a:spcPct val="0"/>
              </a:spcAft>
              <a:buClrTx/>
              <a:buSzTx/>
              <a:buFont typeface="+mj-lt"/>
              <a:buAutoNum type="arabicPeriod"/>
              <a:tabLst/>
            </a:pPr>
            <a:r>
              <a:rPr kumimoji="1" lang="ja-JP" altLang="en-US" sz="1300" dirty="0">
                <a:solidFill>
                  <a:schemeClr val="bg1"/>
                </a:solidFill>
                <a:latin typeface="ＭＳ ゴシック" panose="020B0609070205080204" pitchFamily="49" charset="-128"/>
                <a:ea typeface="ＭＳ ゴシック" panose="020B0609070205080204" pitchFamily="49" charset="-128"/>
                <a:cs typeface="굴림" pitchFamily="50" charset="-127"/>
              </a:rPr>
              <a:t>プロジェクト概要</a:t>
            </a:r>
          </a:p>
          <a:p>
            <a:pPr marR="0" indent="-228600" fontAlgn="base">
              <a:lnSpc>
                <a:spcPct val="200000"/>
              </a:lnSpc>
              <a:spcBef>
                <a:spcPct val="0"/>
              </a:spcBef>
              <a:spcAft>
                <a:spcPct val="0"/>
              </a:spcAft>
              <a:buClrTx/>
              <a:buSzTx/>
              <a:buFont typeface="+mj-lt"/>
              <a:buAutoNum type="arabicPeriod"/>
              <a:tabLst/>
            </a:pPr>
            <a:r>
              <a:rPr kumimoji="1" lang="ja-JP" altLang="en-US" sz="1300" dirty="0">
                <a:solidFill>
                  <a:schemeClr val="bg1"/>
                </a:solidFill>
                <a:latin typeface="ＭＳ ゴシック" panose="020B0609070205080204" pitchFamily="49" charset="-128"/>
                <a:ea typeface="ＭＳ ゴシック" panose="020B0609070205080204" pitchFamily="49" charset="-128"/>
                <a:cs typeface="굴림" pitchFamily="50" charset="-127"/>
              </a:rPr>
              <a:t>レスポンシブについて</a:t>
            </a:r>
          </a:p>
          <a:p>
            <a:pPr marR="0" indent="-228600" fontAlgn="base">
              <a:lnSpc>
                <a:spcPct val="200000"/>
              </a:lnSpc>
              <a:spcBef>
                <a:spcPct val="0"/>
              </a:spcBef>
              <a:spcAft>
                <a:spcPct val="0"/>
              </a:spcAft>
              <a:buClrTx/>
              <a:buSzTx/>
              <a:buFont typeface="+mj-lt"/>
              <a:buAutoNum type="arabicPeriod"/>
              <a:tabLst/>
            </a:pPr>
            <a:r>
              <a:rPr kumimoji="1" lang="en-US" altLang="ko-KR" sz="1300" dirty="0">
                <a:solidFill>
                  <a:schemeClr val="bg1"/>
                </a:solidFill>
                <a:latin typeface="ＭＳ ゴシック" panose="020B0609070205080204" pitchFamily="49" charset="-128"/>
                <a:ea typeface="ＭＳ ゴシック" panose="020B0609070205080204" pitchFamily="49" charset="-128"/>
                <a:cs typeface="굴림" pitchFamily="50" charset="-127"/>
              </a:rPr>
              <a:t>Velocity</a:t>
            </a:r>
            <a:r>
              <a:rPr kumimoji="1" lang="ja-JP" altLang="en-US" sz="1300" dirty="0">
                <a:solidFill>
                  <a:schemeClr val="bg1"/>
                </a:solidFill>
                <a:latin typeface="ＭＳ ゴシック" panose="020B0609070205080204" pitchFamily="49" charset="-128"/>
                <a:ea typeface="ＭＳ ゴシック" panose="020B0609070205080204" pitchFamily="49" charset="-128"/>
                <a:cs typeface="굴림" pitchFamily="50" charset="-127"/>
              </a:rPr>
              <a:t>について</a:t>
            </a:r>
          </a:p>
        </p:txBody>
      </p:sp>
      <p:sp>
        <p:nvSpPr>
          <p:cNvPr id="2" name="Text Box 4"/>
          <p:cNvSpPr txBox="1">
            <a:spLocks noChangeArrowheads="1"/>
          </p:cNvSpPr>
          <p:nvPr/>
        </p:nvSpPr>
        <p:spPr bwMode="auto">
          <a:xfrm>
            <a:off x="6599262" y="1557586"/>
            <a:ext cx="718710" cy="584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algn="ctr" fontAlgn="base">
              <a:spcBef>
                <a:spcPct val="0"/>
              </a:spcBef>
              <a:spcAft>
                <a:spcPct val="0"/>
              </a:spcAft>
            </a:pPr>
            <a:r>
              <a:rPr kumimoji="1" lang="en-US" altLang="ko-KR" sz="3200" b="1" dirty="0">
                <a:solidFill>
                  <a:srgbClr val="17E793"/>
                </a:solidFill>
                <a:latin typeface="+mj-lt"/>
                <a:ea typeface="맑은 고딕" panose="020B0503020000020004" pitchFamily="50" charset="-127"/>
                <a:cs typeface="굴림" pitchFamily="50" charset="-127"/>
              </a:rPr>
              <a:t>01</a:t>
            </a:r>
            <a:endParaRPr kumimoji="1" lang="ko-KR" altLang="ko-KR" sz="3200" b="1" dirty="0">
              <a:solidFill>
                <a:srgbClr val="17E793"/>
              </a:solidFill>
              <a:latin typeface="+mj-lt"/>
              <a:ea typeface="맑은 고딕" panose="020B0503020000020004" pitchFamily="50" charset="-127"/>
              <a:cs typeface="굴림" pitchFamily="50" charset="-127"/>
            </a:endParaRPr>
          </a:p>
        </p:txBody>
      </p:sp>
      <p:sp>
        <p:nvSpPr>
          <p:cNvPr id="3" name="Text Box 5"/>
          <p:cNvSpPr txBox="1">
            <a:spLocks noChangeArrowheads="1"/>
          </p:cNvSpPr>
          <p:nvPr/>
        </p:nvSpPr>
        <p:spPr bwMode="auto">
          <a:xfrm>
            <a:off x="7172221" y="1599977"/>
            <a:ext cx="3171457" cy="4616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lgn="ctr" fontAlgn="base">
              <a:spcBef>
                <a:spcPct val="0"/>
              </a:spcBef>
              <a:spcAft>
                <a:spcPct val="0"/>
              </a:spcAft>
            </a:pPr>
            <a:r>
              <a:rPr kumimoji="1" lang="ja-JP" altLang="en-US" sz="2400" b="1" dirty="0">
                <a:solidFill>
                  <a:srgbClr val="17E793"/>
                </a:solidFill>
                <a:latin typeface="+mj-lt"/>
                <a:ea typeface="맑은 고딕" panose="020B0503020000020004" pitchFamily="50" charset="-127"/>
                <a:cs typeface="굴림" pitchFamily="50" charset="-127"/>
              </a:rPr>
              <a:t>プロジェクト説明</a:t>
            </a:r>
            <a:endParaRPr kumimoji="1" lang="en-US" altLang="ko-KR" sz="2400" b="1" dirty="0">
              <a:solidFill>
                <a:srgbClr val="17E793"/>
              </a:solidFill>
              <a:latin typeface="+mj-lt"/>
              <a:ea typeface="맑은 고딕" panose="020B0503020000020004" pitchFamily="50" charset="-127"/>
              <a:cs typeface="굴림" pitchFamily="50" charset="-127"/>
            </a:endParaRPr>
          </a:p>
        </p:txBody>
      </p:sp>
      <p:pic>
        <p:nvPicPr>
          <p:cNvPr id="10" name="그림 9"/>
          <p:cNvPicPr>
            <a:picLocks noChangeAspect="1"/>
          </p:cNvPicPr>
          <p:nvPr/>
        </p:nvPicPr>
        <p:blipFill>
          <a:blip r:embed="rId2"/>
          <a:stretch>
            <a:fillRect/>
          </a:stretch>
        </p:blipFill>
        <p:spPr>
          <a:xfrm>
            <a:off x="6887294" y="909514"/>
            <a:ext cx="999831" cy="118272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ja-JP" altLang="en-US" dirty="0"/>
              <a:t>プロジェクト概要</a:t>
            </a:r>
            <a:endParaRPr lang="ko-KR" altLang="en-US" dirty="0">
              <a:solidFill>
                <a:srgbClr val="17E793"/>
              </a:solidFill>
            </a:endParaRPr>
          </a:p>
        </p:txBody>
      </p:sp>
      <p:graphicFrame>
        <p:nvGraphicFramePr>
          <p:cNvPr id="5" name="Content Placeholder 3">
            <a:extLst>
              <a:ext uri="{FF2B5EF4-FFF2-40B4-BE49-F238E27FC236}">
                <a16:creationId xmlns:a16="http://schemas.microsoft.com/office/drawing/2014/main" id="{057BF575-FC8F-80DC-8C40-4D27CCA51A18}"/>
              </a:ext>
            </a:extLst>
          </p:cNvPr>
          <p:cNvGraphicFramePr>
            <a:graphicFrameLocks noGrp="1"/>
          </p:cNvGraphicFramePr>
          <p:nvPr>
            <p:ph idx="1"/>
            <p:extLst>
              <p:ext uri="{D42A27DB-BD31-4B8C-83A1-F6EECF244321}">
                <p14:modId xmlns:p14="http://schemas.microsoft.com/office/powerpoint/2010/main" val="3603356145"/>
              </p:ext>
            </p:extLst>
          </p:nvPr>
        </p:nvGraphicFramePr>
        <p:xfrm>
          <a:off x="279084" y="1557587"/>
          <a:ext cx="7400298" cy="4104457"/>
        </p:xfrm>
        <a:graphic>
          <a:graphicData uri="http://schemas.openxmlformats.org/drawingml/2006/table">
            <a:tbl>
              <a:tblPr firstRow="1" bandRow="1">
                <a:tableStyleId>{5C22544A-7EE6-4342-B048-85BDC9FD1C3A}</a:tableStyleId>
              </a:tblPr>
              <a:tblGrid>
                <a:gridCol w="2289761">
                  <a:extLst>
                    <a:ext uri="{9D8B030D-6E8A-4147-A177-3AD203B41FA5}">
                      <a16:colId xmlns:a16="http://schemas.microsoft.com/office/drawing/2014/main" val="3453192980"/>
                    </a:ext>
                  </a:extLst>
                </a:gridCol>
                <a:gridCol w="5110537">
                  <a:extLst>
                    <a:ext uri="{9D8B030D-6E8A-4147-A177-3AD203B41FA5}">
                      <a16:colId xmlns:a16="http://schemas.microsoft.com/office/drawing/2014/main" val="4064505601"/>
                    </a:ext>
                  </a:extLst>
                </a:gridCol>
              </a:tblGrid>
              <a:tr h="440025">
                <a:tc>
                  <a:txBody>
                    <a:bodyPr/>
                    <a:lstStyle/>
                    <a:p>
                      <a:r>
                        <a:rPr kumimoji="1" lang="ja-JP" altLang="en-US" dirty="0">
                          <a:latin typeface="ＭＳ ゴシック" panose="020B0609070205080204" pitchFamily="49" charset="-128"/>
                          <a:ea typeface="ＭＳ ゴシック" panose="020B0609070205080204" pitchFamily="49" charset="-128"/>
                        </a:rPr>
                        <a:t>タイトル</a:t>
                      </a:r>
                    </a:p>
                  </a:txBody>
                  <a:tcPr/>
                </a:tc>
                <a:tc>
                  <a:txBody>
                    <a:bodyPr/>
                    <a:lstStyle/>
                    <a:p>
                      <a:r>
                        <a:rPr kumimoji="1" lang="ja-JP" altLang="en-US" dirty="0">
                          <a:latin typeface="ＭＳ ゴシック" panose="020B0609070205080204" pitchFamily="49" charset="-128"/>
                          <a:ea typeface="ＭＳ ゴシック" panose="020B0609070205080204" pitchFamily="49" charset="-128"/>
                        </a:rPr>
                        <a:t>詳細</a:t>
                      </a:r>
                    </a:p>
                  </a:txBody>
                  <a:tcPr/>
                </a:tc>
                <a:extLst>
                  <a:ext uri="{0D108BD9-81ED-4DB2-BD59-A6C34878D82A}">
                    <a16:rowId xmlns:a16="http://schemas.microsoft.com/office/drawing/2014/main" val="3863027082"/>
                  </a:ext>
                </a:extLst>
              </a:tr>
              <a:tr h="812353">
                <a:tc>
                  <a:txBody>
                    <a:bodyPr/>
                    <a:lstStyle/>
                    <a:p>
                      <a:r>
                        <a:rPr kumimoji="1" lang="ja-JP" altLang="en-US" sz="1400" dirty="0">
                          <a:latin typeface="ＭＳ ゴシック" panose="020B0609070205080204" pitchFamily="49" charset="-128"/>
                          <a:ea typeface="ＭＳ ゴシック" panose="020B0609070205080204" pitchFamily="49" charset="-128"/>
                        </a:rPr>
                        <a:t>南関競馬</a:t>
                      </a:r>
                    </a:p>
                  </a:txBody>
                  <a:tcPr/>
                </a:tc>
                <a:tc>
                  <a:txBody>
                    <a:bodyPr/>
                    <a:lstStyle/>
                    <a:p>
                      <a:r>
                        <a:rPr kumimoji="1" lang="ja-JP" altLang="en-US" sz="1400" dirty="0">
                          <a:latin typeface="ＭＳ ゴシック" panose="020B0609070205080204" pitchFamily="49" charset="-128"/>
                          <a:ea typeface="ＭＳ ゴシック" panose="020B0609070205080204" pitchFamily="49" charset="-128"/>
                        </a:rPr>
                        <a:t>日本の関東地方に存在する地方競馬場である大井競馬場・船橋競馬場・浦和競馬場・川崎競馬場の</a:t>
                      </a:r>
                      <a:r>
                        <a:rPr kumimoji="1" lang="en-US" altLang="ja-JP" sz="1400" dirty="0">
                          <a:latin typeface="ＭＳ ゴシック" panose="020B0609070205080204" pitchFamily="49" charset="-128"/>
                          <a:ea typeface="ＭＳ ゴシック" panose="020B0609070205080204" pitchFamily="49" charset="-128"/>
                        </a:rPr>
                        <a:t>4</a:t>
                      </a:r>
                      <a:r>
                        <a:rPr kumimoji="1" lang="ja-JP" altLang="en-US" sz="1400" dirty="0">
                          <a:latin typeface="ＭＳ ゴシック" panose="020B0609070205080204" pitchFamily="49" charset="-128"/>
                          <a:ea typeface="ＭＳ ゴシック" panose="020B0609070205080204" pitchFamily="49" charset="-128"/>
                        </a:rPr>
                        <a:t>競馬場を</a:t>
                      </a:r>
                      <a:r>
                        <a:rPr kumimoji="1" lang="ja-JP" altLang="en-US" sz="1400" b="0" dirty="0">
                          <a:latin typeface="ＭＳ ゴシック" panose="020B0609070205080204" pitchFamily="49" charset="-128"/>
                          <a:ea typeface="ＭＳ ゴシック" panose="020B0609070205080204" pitchFamily="49" charset="-128"/>
                        </a:rPr>
                        <a:t>総称</a:t>
                      </a:r>
                    </a:p>
                    <a:p>
                      <a:endParaRPr kumimoji="1" lang="ja-JP" altLang="en-US" sz="140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918973783"/>
                  </a:ext>
                </a:extLst>
              </a:tr>
              <a:tr h="812353">
                <a:tc>
                  <a:txBody>
                    <a:bodyPr/>
                    <a:lstStyle/>
                    <a:p>
                      <a:r>
                        <a:rPr kumimoji="1" lang="ja-JP" altLang="en-US" sz="1400" dirty="0">
                          <a:latin typeface="ＭＳ ゴシック" panose="020B0609070205080204" pitchFamily="49" charset="-128"/>
                          <a:ea typeface="ＭＳ ゴシック" panose="020B0609070205080204" pitchFamily="49" charset="-128"/>
                        </a:rPr>
                        <a:t>プロジェクト内容</a:t>
                      </a:r>
                    </a:p>
                  </a:txBody>
                  <a:tcPr/>
                </a:tc>
                <a:tc>
                  <a:txBody>
                    <a:bodyPr/>
                    <a:lstStyle/>
                    <a:p>
                      <a:r>
                        <a:rPr kumimoji="1" lang="ja-JP" altLang="en-US" sz="1400" b="0" i="0" kern="1200" dirty="0">
                          <a:solidFill>
                            <a:schemeClr val="dk1"/>
                          </a:solidFill>
                          <a:effectLst/>
                          <a:latin typeface="ＭＳ ゴシック" panose="020B0609070205080204" pitchFamily="49" charset="-128"/>
                          <a:ea typeface="ＭＳ ゴシック" panose="020B0609070205080204" pitchFamily="49" charset="-128"/>
                          <a:cs typeface="+mn-cs"/>
                        </a:rPr>
                        <a:t>主に</a:t>
                      </a:r>
                      <a:r>
                        <a:rPr kumimoji="1" lang="en-US" altLang="ja-JP" sz="1400" b="0" i="0" kern="1200" dirty="0">
                          <a:solidFill>
                            <a:schemeClr val="dk1"/>
                          </a:solidFill>
                          <a:effectLst/>
                          <a:latin typeface="ＭＳ ゴシック" panose="020B0609070205080204" pitchFamily="49" charset="-128"/>
                          <a:ea typeface="ＭＳ ゴシック" panose="020B0609070205080204" pitchFamily="49" charset="-128"/>
                          <a:cs typeface="+mn-cs"/>
                        </a:rPr>
                        <a:t>PC</a:t>
                      </a:r>
                      <a:r>
                        <a:rPr kumimoji="1" lang="ja-JP" altLang="en-US" sz="1400" b="0" i="0" kern="1200" dirty="0">
                          <a:solidFill>
                            <a:schemeClr val="dk1"/>
                          </a:solidFill>
                          <a:effectLst/>
                          <a:latin typeface="ＭＳ ゴシック" panose="020B0609070205080204" pitchFamily="49" charset="-128"/>
                          <a:ea typeface="ＭＳ ゴシック" panose="020B0609070205080204" pitchFamily="49" charset="-128"/>
                          <a:cs typeface="+mn-cs"/>
                        </a:rPr>
                        <a:t>ユーザ向けで作られた既存の南関東</a:t>
                      </a:r>
                      <a:r>
                        <a:rPr kumimoji="1" lang="en-US" altLang="ja-JP" sz="1400" b="0" i="0" kern="1200" dirty="0">
                          <a:solidFill>
                            <a:schemeClr val="dk1"/>
                          </a:solidFill>
                          <a:effectLst/>
                          <a:latin typeface="ＭＳ ゴシック" panose="020B0609070205080204" pitchFamily="49" charset="-128"/>
                          <a:ea typeface="ＭＳ ゴシック" panose="020B0609070205080204" pitchFamily="49" charset="-128"/>
                          <a:cs typeface="+mn-cs"/>
                        </a:rPr>
                        <a:t>4</a:t>
                      </a:r>
                      <a:r>
                        <a:rPr kumimoji="1" lang="ja-JP" altLang="en-US" sz="1400" b="0" i="0" kern="1200" dirty="0">
                          <a:solidFill>
                            <a:schemeClr val="dk1"/>
                          </a:solidFill>
                          <a:effectLst/>
                          <a:latin typeface="ＭＳ ゴシック" panose="020B0609070205080204" pitchFamily="49" charset="-128"/>
                          <a:ea typeface="ＭＳ ゴシック" panose="020B0609070205080204" pitchFamily="49" charset="-128"/>
                          <a:cs typeface="+mn-cs"/>
                        </a:rPr>
                        <a:t>競馬場</a:t>
                      </a:r>
                      <a:r>
                        <a:rPr kumimoji="1" lang="en-US" altLang="ja-JP" sz="1400" b="0" i="0" kern="1200" dirty="0">
                          <a:solidFill>
                            <a:schemeClr val="dk1"/>
                          </a:solidFill>
                          <a:effectLst/>
                          <a:latin typeface="ＭＳ ゴシック" panose="020B0609070205080204" pitchFamily="49" charset="-128"/>
                          <a:ea typeface="ＭＳ ゴシック" panose="020B0609070205080204" pitchFamily="49" charset="-128"/>
                          <a:cs typeface="+mn-cs"/>
                        </a:rPr>
                        <a:t>HP</a:t>
                      </a:r>
                      <a:r>
                        <a:rPr kumimoji="1" lang="ja-JP" altLang="en-US" sz="1400" b="0" i="0" kern="1200" dirty="0">
                          <a:solidFill>
                            <a:schemeClr val="dk1"/>
                          </a:solidFill>
                          <a:effectLst/>
                          <a:latin typeface="ＭＳ ゴシック" panose="020B0609070205080204" pitchFamily="49" charset="-128"/>
                          <a:ea typeface="ＭＳ ゴシック" panose="020B0609070205080204" pitchFamily="49" charset="-128"/>
                          <a:cs typeface="+mn-cs"/>
                        </a:rPr>
                        <a:t>を</a:t>
                      </a:r>
                      <a:endParaRPr kumimoji="1" lang="en-US" altLang="ja-JP" sz="1400" b="0" i="0" kern="1200" dirty="0">
                        <a:solidFill>
                          <a:schemeClr val="dk1"/>
                        </a:solidFill>
                        <a:effectLst/>
                        <a:latin typeface="ＭＳ ゴシック" panose="020B0609070205080204" pitchFamily="49" charset="-128"/>
                        <a:ea typeface="ＭＳ ゴシック" panose="020B0609070205080204" pitchFamily="49" charset="-128"/>
                        <a:cs typeface="+mn-cs"/>
                      </a:endParaRPr>
                    </a:p>
                    <a:p>
                      <a:r>
                        <a:rPr kumimoji="1" lang="ja-JP" altLang="en-US" sz="1400" b="0" i="0" kern="1200" dirty="0">
                          <a:solidFill>
                            <a:schemeClr val="dk1"/>
                          </a:solidFill>
                          <a:effectLst/>
                          <a:highlight>
                            <a:srgbClr val="FFFF00"/>
                          </a:highlight>
                          <a:latin typeface="ＭＳ ゴシック" panose="020B0609070205080204" pitchFamily="49" charset="-128"/>
                          <a:ea typeface="ＭＳ ゴシック" panose="020B0609070205080204" pitchFamily="49" charset="-128"/>
                          <a:cs typeface="+mn-cs"/>
                        </a:rPr>
                        <a:t>レスポンシブ</a:t>
                      </a:r>
                      <a:r>
                        <a:rPr kumimoji="1" lang="ja-JP" altLang="en-US" sz="1400" b="0" i="0" kern="1200" dirty="0">
                          <a:solidFill>
                            <a:schemeClr val="dk1"/>
                          </a:solidFill>
                          <a:effectLst/>
                          <a:latin typeface="ＭＳ ゴシック" panose="020B0609070205080204" pitchFamily="49" charset="-128"/>
                          <a:ea typeface="ＭＳ ゴシック" panose="020B0609070205080204" pitchFamily="49" charset="-128"/>
                          <a:cs typeface="+mn-cs"/>
                        </a:rPr>
                        <a:t>に変更</a:t>
                      </a:r>
                      <a:endParaRPr kumimoji="1" lang="ja-JP" altLang="en-US" sz="140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372516973"/>
                  </a:ext>
                </a:extLst>
              </a:tr>
              <a:tr h="340691">
                <a:tc>
                  <a:txBody>
                    <a:bodyPr/>
                    <a:lstStyle/>
                    <a:p>
                      <a:r>
                        <a:rPr kumimoji="1" lang="ja-JP" altLang="en-US" sz="1400" dirty="0">
                          <a:latin typeface="ＭＳ ゴシック" panose="020B0609070205080204" pitchFamily="49" charset="-128"/>
                          <a:ea typeface="ＭＳ ゴシック" panose="020B0609070205080204" pitchFamily="49" charset="-128"/>
                        </a:rPr>
                        <a:t>規模</a:t>
                      </a:r>
                    </a:p>
                  </a:txBody>
                  <a:tcPr/>
                </a:tc>
                <a:tc>
                  <a:txBody>
                    <a:bodyPr/>
                    <a:lstStyle/>
                    <a:p>
                      <a:r>
                        <a:rPr kumimoji="1" lang="ja-JP" altLang="en-US" sz="1400" dirty="0">
                          <a:latin typeface="ＭＳ ゴシック" panose="020B0609070205080204" pitchFamily="49" charset="-128"/>
                          <a:ea typeface="ＭＳ ゴシック" panose="020B0609070205080204" pitchFamily="49" charset="-128"/>
                        </a:rPr>
                        <a:t>他社さん含め何百人いるくらい大規模</a:t>
                      </a:r>
                    </a:p>
                  </a:txBody>
                  <a:tcPr/>
                </a:tc>
                <a:extLst>
                  <a:ext uri="{0D108BD9-81ED-4DB2-BD59-A6C34878D82A}">
                    <a16:rowId xmlns:a16="http://schemas.microsoft.com/office/drawing/2014/main" val="949068750"/>
                  </a:ext>
                </a:extLst>
              </a:tr>
              <a:tr h="340691">
                <a:tc>
                  <a:txBody>
                    <a:bodyPr/>
                    <a:lstStyle/>
                    <a:p>
                      <a:r>
                        <a:rPr kumimoji="1" lang="ja-JP" altLang="en-US" sz="1400" dirty="0">
                          <a:latin typeface="ＭＳ ゴシック" panose="020B0609070205080204" pitchFamily="49" charset="-128"/>
                          <a:ea typeface="ＭＳ ゴシック" panose="020B0609070205080204" pitchFamily="49" charset="-128"/>
                        </a:rPr>
                        <a:t>プロジェクト期間</a:t>
                      </a:r>
                    </a:p>
                  </a:txBody>
                  <a:tcPr/>
                </a:tc>
                <a:tc>
                  <a:txBody>
                    <a:bodyPr/>
                    <a:lstStyle/>
                    <a:p>
                      <a:r>
                        <a:rPr kumimoji="1" lang="en-US" altLang="ja-JP" sz="1400" dirty="0">
                          <a:latin typeface="ＭＳ ゴシック" panose="020B0609070205080204" pitchFamily="49" charset="-128"/>
                          <a:ea typeface="ＭＳ ゴシック" panose="020B0609070205080204" pitchFamily="49" charset="-128"/>
                        </a:rPr>
                        <a:t>2023-05-01</a:t>
                      </a:r>
                      <a:r>
                        <a:rPr kumimoji="1" lang="ja-JP" altLang="en-US" sz="1400" dirty="0">
                          <a:latin typeface="ＭＳ ゴシック" panose="020B0609070205080204" pitchFamily="49" charset="-128"/>
                          <a:ea typeface="ＭＳ ゴシック" panose="020B0609070205080204" pitchFamily="49" charset="-128"/>
                        </a:rPr>
                        <a:t>～</a:t>
                      </a:r>
                      <a:r>
                        <a:rPr kumimoji="1" lang="en-US" altLang="ja-JP" sz="1400" dirty="0">
                          <a:latin typeface="ＭＳ ゴシック" panose="020B0609070205080204" pitchFamily="49" charset="-128"/>
                          <a:ea typeface="ＭＳ ゴシック" panose="020B0609070205080204" pitchFamily="49" charset="-128"/>
                        </a:rPr>
                        <a:t>2023-12-31</a:t>
                      </a:r>
                    </a:p>
                  </a:txBody>
                  <a:tcPr/>
                </a:tc>
                <a:extLst>
                  <a:ext uri="{0D108BD9-81ED-4DB2-BD59-A6C34878D82A}">
                    <a16:rowId xmlns:a16="http://schemas.microsoft.com/office/drawing/2014/main" val="236950895"/>
                  </a:ext>
                </a:extLst>
              </a:tr>
              <a:tr h="340691">
                <a:tc>
                  <a:txBody>
                    <a:bodyPr/>
                    <a:lstStyle/>
                    <a:p>
                      <a:r>
                        <a:rPr kumimoji="1" lang="ja-JP" altLang="en-US" sz="1400" dirty="0">
                          <a:latin typeface="ＭＳ ゴシック" panose="020B0609070205080204" pitchFamily="49" charset="-128"/>
                          <a:ea typeface="ＭＳ ゴシック" panose="020B0609070205080204" pitchFamily="49" charset="-128"/>
                        </a:rPr>
                        <a:t>参画した工程</a:t>
                      </a:r>
                    </a:p>
                  </a:txBody>
                  <a:tcPr/>
                </a:tc>
                <a:tc>
                  <a:txBody>
                    <a:bodyPr/>
                    <a:lstStyle/>
                    <a:p>
                      <a:r>
                        <a:rPr kumimoji="1" lang="en-US" altLang="ja-JP" sz="1400" dirty="0">
                          <a:latin typeface="ＭＳ ゴシック" panose="020B0609070205080204" pitchFamily="49" charset="-128"/>
                          <a:ea typeface="ＭＳ ゴシック" panose="020B0609070205080204" pitchFamily="49" charset="-128"/>
                        </a:rPr>
                        <a:t>SS,PG,PT,IT,ST</a:t>
                      </a:r>
                      <a:endParaRPr kumimoji="1" lang="ja-JP" altLang="en-US" sz="140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3135635339"/>
                  </a:ext>
                </a:extLst>
              </a:tr>
              <a:tr h="338481">
                <a:tc>
                  <a:txBody>
                    <a:bodyPr/>
                    <a:lstStyle/>
                    <a:p>
                      <a:r>
                        <a:rPr kumimoji="1" lang="ja-JP" altLang="en-US" sz="1400" b="0" i="0" kern="1200" dirty="0">
                          <a:solidFill>
                            <a:schemeClr val="dk1"/>
                          </a:solidFill>
                          <a:effectLst/>
                          <a:latin typeface="ＭＳ ゴシック" panose="020B0609070205080204" pitchFamily="49" charset="-128"/>
                          <a:ea typeface="ＭＳ ゴシック" panose="020B0609070205080204" pitchFamily="49" charset="-128"/>
                          <a:cs typeface="+mn-cs"/>
                        </a:rPr>
                        <a:t>言語</a:t>
                      </a:r>
                      <a:endParaRPr kumimoji="1" lang="ja-JP" altLang="en-US" sz="1400" dirty="0">
                        <a:latin typeface="ＭＳ ゴシック" panose="020B0609070205080204" pitchFamily="49" charset="-128"/>
                        <a:ea typeface="ＭＳ ゴシック" panose="020B0609070205080204" pitchFamily="49" charset="-128"/>
                      </a:endParaRPr>
                    </a:p>
                  </a:txBody>
                  <a:tcPr/>
                </a:tc>
                <a:tc>
                  <a:txBody>
                    <a:bodyPr/>
                    <a:lstStyle/>
                    <a:p>
                      <a:r>
                        <a:rPr kumimoji="1" lang="en-US" altLang="ja-JP" sz="1400" b="0" i="0" kern="1200" dirty="0">
                          <a:solidFill>
                            <a:schemeClr val="dk1"/>
                          </a:solidFill>
                          <a:effectLst/>
                          <a:latin typeface="ＭＳ ゴシック" panose="020B0609070205080204" pitchFamily="49" charset="-128"/>
                          <a:ea typeface="ＭＳ ゴシック" panose="020B0609070205080204" pitchFamily="49" charset="-128"/>
                          <a:cs typeface="+mn-cs"/>
                        </a:rPr>
                        <a:t>Java</a:t>
                      </a:r>
                      <a:r>
                        <a:rPr kumimoji="1" lang="ja-JP" altLang="en-US" sz="1400" b="0" i="0" kern="1200" dirty="0">
                          <a:solidFill>
                            <a:schemeClr val="dk1"/>
                          </a:solidFill>
                          <a:effectLst/>
                          <a:latin typeface="ＭＳ ゴシック" panose="020B0609070205080204" pitchFamily="49" charset="-128"/>
                          <a:ea typeface="ＭＳ ゴシック" panose="020B0609070205080204" pitchFamily="49" charset="-128"/>
                          <a:cs typeface="+mn-cs"/>
                        </a:rPr>
                        <a:t>、</a:t>
                      </a:r>
                      <a:r>
                        <a:rPr kumimoji="1" lang="en-US" altLang="ja-JP" sz="1400" b="0" i="0" kern="1200" dirty="0">
                          <a:solidFill>
                            <a:schemeClr val="dk1"/>
                          </a:solidFill>
                          <a:effectLst/>
                          <a:highlight>
                            <a:srgbClr val="FFFF00"/>
                          </a:highlight>
                          <a:latin typeface="ＭＳ ゴシック" panose="020B0609070205080204" pitchFamily="49" charset="-128"/>
                          <a:ea typeface="ＭＳ ゴシック" panose="020B0609070205080204" pitchFamily="49" charset="-128"/>
                          <a:cs typeface="+mn-cs"/>
                        </a:rPr>
                        <a:t>Velocity</a:t>
                      </a:r>
                      <a:r>
                        <a:rPr kumimoji="1" lang="ja-JP" altLang="en-US" sz="1400" b="0" i="0" kern="1200" dirty="0">
                          <a:solidFill>
                            <a:schemeClr val="dk1"/>
                          </a:solidFill>
                          <a:effectLst/>
                          <a:latin typeface="ＭＳ ゴシック" panose="020B0609070205080204" pitchFamily="49" charset="-128"/>
                          <a:ea typeface="ＭＳ ゴシック" panose="020B0609070205080204" pitchFamily="49" charset="-128"/>
                          <a:cs typeface="+mn-cs"/>
                        </a:rPr>
                        <a:t>、</a:t>
                      </a:r>
                      <a:r>
                        <a:rPr kumimoji="1" lang="en-US" altLang="ja-JP" sz="1400" b="0" i="0" kern="1200" dirty="0">
                          <a:solidFill>
                            <a:schemeClr val="dk1"/>
                          </a:solidFill>
                          <a:effectLst/>
                          <a:latin typeface="ＭＳ ゴシック" panose="020B0609070205080204" pitchFamily="49" charset="-128"/>
                          <a:ea typeface="ＭＳ ゴシック" panose="020B0609070205080204" pitchFamily="49" charset="-128"/>
                          <a:cs typeface="+mn-cs"/>
                        </a:rPr>
                        <a:t>HTML</a:t>
                      </a:r>
                      <a:r>
                        <a:rPr kumimoji="1" lang="ja-JP" altLang="en-US" sz="1400" b="0" i="0" kern="1200" dirty="0">
                          <a:solidFill>
                            <a:schemeClr val="dk1"/>
                          </a:solidFill>
                          <a:effectLst/>
                          <a:latin typeface="ＭＳ ゴシック" panose="020B0609070205080204" pitchFamily="49" charset="-128"/>
                          <a:ea typeface="ＭＳ ゴシック" panose="020B0609070205080204" pitchFamily="49" charset="-128"/>
                          <a:cs typeface="+mn-cs"/>
                        </a:rPr>
                        <a:t>、</a:t>
                      </a:r>
                      <a:r>
                        <a:rPr kumimoji="1" lang="en-US" altLang="ja-JP" sz="1400" b="0" i="0" kern="1200" dirty="0">
                          <a:solidFill>
                            <a:schemeClr val="dk1"/>
                          </a:solidFill>
                          <a:effectLst/>
                          <a:latin typeface="ＭＳ ゴシック" panose="020B0609070205080204" pitchFamily="49" charset="-128"/>
                          <a:ea typeface="ＭＳ ゴシック" panose="020B0609070205080204" pitchFamily="49" charset="-128"/>
                          <a:cs typeface="+mn-cs"/>
                        </a:rPr>
                        <a:t>CSS</a:t>
                      </a:r>
                      <a:r>
                        <a:rPr kumimoji="1" lang="ja-JP" altLang="en-US" sz="1400" b="0" i="0" kern="1200" dirty="0">
                          <a:solidFill>
                            <a:schemeClr val="dk1"/>
                          </a:solidFill>
                          <a:effectLst/>
                          <a:latin typeface="ＭＳ ゴシック" panose="020B0609070205080204" pitchFamily="49" charset="-128"/>
                          <a:ea typeface="ＭＳ ゴシック" panose="020B0609070205080204" pitchFamily="49" charset="-128"/>
                          <a:cs typeface="+mn-cs"/>
                        </a:rPr>
                        <a:t>、</a:t>
                      </a:r>
                      <a:r>
                        <a:rPr kumimoji="1" lang="en-US" altLang="ja-JP" sz="1400" b="0" i="0" kern="1200" dirty="0">
                          <a:solidFill>
                            <a:schemeClr val="dk1"/>
                          </a:solidFill>
                          <a:effectLst/>
                          <a:latin typeface="ＭＳ ゴシック" panose="020B0609070205080204" pitchFamily="49" charset="-128"/>
                          <a:ea typeface="ＭＳ ゴシック" panose="020B0609070205080204" pitchFamily="49" charset="-128"/>
                          <a:cs typeface="+mn-cs"/>
                        </a:rPr>
                        <a:t>JS</a:t>
                      </a:r>
                      <a:endParaRPr kumimoji="1" lang="ja-JP" altLang="en-US" sz="140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3953665209"/>
                  </a:ext>
                </a:extLst>
              </a:tr>
              <a:tr h="338481">
                <a:tc>
                  <a:txBody>
                    <a:bodyPr/>
                    <a:lstStyle/>
                    <a:p>
                      <a:r>
                        <a:rPr kumimoji="1" lang="ja-JP" altLang="en-US" sz="1400" b="0" i="0" kern="1200" dirty="0">
                          <a:solidFill>
                            <a:schemeClr val="dk1"/>
                          </a:solidFill>
                          <a:effectLst/>
                          <a:latin typeface="ＭＳ ゴシック" panose="020B0609070205080204" pitchFamily="49" charset="-128"/>
                          <a:ea typeface="ＭＳ ゴシック" panose="020B0609070205080204" pitchFamily="49" charset="-128"/>
                          <a:cs typeface="+mn-cs"/>
                        </a:rPr>
                        <a:t>商流</a:t>
                      </a:r>
                      <a:endParaRPr kumimoji="1" lang="ja-JP" altLang="en-US" sz="1400" dirty="0">
                        <a:latin typeface="ＭＳ ゴシック" panose="020B0609070205080204" pitchFamily="49" charset="-128"/>
                        <a:ea typeface="ＭＳ ゴシック" panose="020B0609070205080204" pitchFamily="49" charset="-128"/>
                      </a:endParaRPr>
                    </a:p>
                  </a:txBody>
                  <a:tcPr/>
                </a:tc>
                <a:tc>
                  <a:txBody>
                    <a:bodyPr/>
                    <a:lstStyle/>
                    <a:p>
                      <a:r>
                        <a:rPr kumimoji="1" lang="ja-JP" altLang="en-US" sz="1400" b="0" i="0" kern="1200" dirty="0">
                          <a:solidFill>
                            <a:schemeClr val="dk1"/>
                          </a:solidFill>
                          <a:effectLst/>
                          <a:latin typeface="ＭＳ ゴシック" panose="020B0609070205080204" pitchFamily="49" charset="-128"/>
                          <a:ea typeface="ＭＳ ゴシック" panose="020B0609070205080204" pitchFamily="49" charset="-128"/>
                          <a:cs typeface="+mn-cs"/>
                        </a:rPr>
                        <a:t>東京都競馬株式会社⇒富士通⇒テクノブレイブ</a:t>
                      </a:r>
                      <a:endParaRPr kumimoji="1" lang="ja-JP" altLang="en-US" sz="140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797115900"/>
                  </a:ext>
                </a:extLst>
              </a:tr>
              <a:tr h="340691">
                <a:tc>
                  <a:txBody>
                    <a:bodyPr/>
                    <a:lstStyle/>
                    <a:p>
                      <a:r>
                        <a:rPr kumimoji="1" lang="ja-JP" altLang="en-US" sz="1400" dirty="0">
                          <a:latin typeface="ＭＳ ゴシック" panose="020B0609070205080204" pitchFamily="49" charset="-128"/>
                          <a:ea typeface="ＭＳ ゴシック" panose="020B0609070205080204" pitchFamily="49" charset="-128"/>
                        </a:rPr>
                        <a:t>特徴</a:t>
                      </a:r>
                    </a:p>
                  </a:txBody>
                  <a:tcPr/>
                </a:tc>
                <a:tc>
                  <a:txBody>
                    <a:bodyPr/>
                    <a:lstStyle/>
                    <a:p>
                      <a:r>
                        <a:rPr kumimoji="1" lang="ja-JP" altLang="en-US" sz="1400" dirty="0">
                          <a:highlight>
                            <a:srgbClr val="17E793"/>
                          </a:highlight>
                          <a:latin typeface="ＭＳ ゴシック" panose="020B0609070205080204" pitchFamily="49" charset="-128"/>
                          <a:ea typeface="ＭＳ ゴシック" panose="020B0609070205080204" pitchFamily="49" charset="-128"/>
                        </a:rPr>
                        <a:t>キャッシュ</a:t>
                      </a:r>
                      <a:r>
                        <a:rPr kumimoji="1" lang="ja-JP" altLang="en-US" sz="1400" dirty="0">
                          <a:latin typeface="ＭＳ ゴシック" panose="020B0609070205080204" pitchFamily="49" charset="-128"/>
                          <a:ea typeface="ＭＳ ゴシック" panose="020B0609070205080204" pitchFamily="49" charset="-128"/>
                        </a:rPr>
                        <a:t>を使って速度を向上する</a:t>
                      </a:r>
                    </a:p>
                  </a:txBody>
                  <a:tcPr/>
                </a:tc>
                <a:extLst>
                  <a:ext uri="{0D108BD9-81ED-4DB2-BD59-A6C34878D82A}">
                    <a16:rowId xmlns:a16="http://schemas.microsoft.com/office/drawing/2014/main" val="3369961661"/>
                  </a:ext>
                </a:extLst>
              </a:tr>
            </a:tbl>
          </a:graphicData>
        </a:graphic>
      </p:graphicFrame>
      <p:pic>
        <p:nvPicPr>
          <p:cNvPr id="6" name="Picture 5">
            <a:extLst>
              <a:ext uri="{FF2B5EF4-FFF2-40B4-BE49-F238E27FC236}">
                <a16:creationId xmlns:a16="http://schemas.microsoft.com/office/drawing/2014/main" id="{C45E1A0F-0B84-B74E-76E1-299EA8B29AAD}"/>
              </a:ext>
            </a:extLst>
          </p:cNvPr>
          <p:cNvPicPr>
            <a:picLocks noChangeAspect="1"/>
          </p:cNvPicPr>
          <p:nvPr/>
        </p:nvPicPr>
        <p:blipFill>
          <a:blip r:embed="rId2"/>
          <a:stretch>
            <a:fillRect/>
          </a:stretch>
        </p:blipFill>
        <p:spPr>
          <a:xfrm>
            <a:off x="7823398" y="1557586"/>
            <a:ext cx="4087931" cy="410445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ja-JP" altLang="en-US" dirty="0">
                <a:solidFill>
                  <a:srgbClr val="17E793"/>
                </a:solidFill>
              </a:rPr>
              <a:t>レスポンシブについて</a:t>
            </a:r>
            <a:endParaRPr lang="ko-KR" altLang="en-US" dirty="0">
              <a:solidFill>
                <a:srgbClr val="17E793"/>
              </a:solidFill>
            </a:endParaRPr>
          </a:p>
        </p:txBody>
      </p:sp>
      <p:sp>
        <p:nvSpPr>
          <p:cNvPr id="8" name="Content Placeholder 2">
            <a:extLst>
              <a:ext uri="{FF2B5EF4-FFF2-40B4-BE49-F238E27FC236}">
                <a16:creationId xmlns:a16="http://schemas.microsoft.com/office/drawing/2014/main" id="{C0766293-8B9C-327E-2EEA-8C356E5F6942}"/>
              </a:ext>
            </a:extLst>
          </p:cNvPr>
          <p:cNvSpPr>
            <a:spLocks noGrp="1"/>
          </p:cNvSpPr>
          <p:nvPr>
            <p:ph idx="1"/>
          </p:nvPr>
        </p:nvSpPr>
        <p:spPr>
          <a:xfrm>
            <a:off x="262558" y="1314355"/>
            <a:ext cx="9603275" cy="936104"/>
          </a:xfrm>
        </p:spPr>
        <p:txBody>
          <a:bodyPr>
            <a:normAutofit/>
          </a:bodyPr>
          <a:lstStyle/>
          <a:p>
            <a:pPr marL="0" indent="0">
              <a:buNone/>
            </a:pPr>
            <a:r>
              <a:rPr lang="ja-JP" altLang="en-US" sz="1600" i="0" dirty="0">
                <a:solidFill>
                  <a:schemeClr val="tx1"/>
                </a:solidFill>
                <a:latin typeface="ＭＳ ゴシック" panose="020B0609070205080204" pitchFamily="49" charset="-128"/>
                <a:ea typeface="ＭＳ ゴシック" panose="020B0609070205080204" pitchFamily="49" charset="-128"/>
              </a:rPr>
              <a:t>■ レスポンシブとは</a:t>
            </a:r>
            <a:endParaRPr lang="en-US" altLang="ja-JP" sz="1600" i="0" dirty="0">
              <a:solidFill>
                <a:schemeClr val="tx1"/>
              </a:solidFill>
              <a:latin typeface="ＭＳ ゴシック" panose="020B0609070205080204" pitchFamily="49" charset="-128"/>
              <a:ea typeface="ＭＳ ゴシック" panose="020B0609070205080204" pitchFamily="49" charset="-128"/>
            </a:endParaRPr>
          </a:p>
          <a:p>
            <a:pPr marL="0" indent="0">
              <a:buNone/>
            </a:pPr>
            <a:r>
              <a:rPr lang="ja-JP" altLang="en-US" sz="1600" i="0" dirty="0">
                <a:solidFill>
                  <a:schemeClr val="tx1"/>
                </a:solidFill>
                <a:latin typeface="ＭＳ ゴシック" panose="020B0609070205080204" pitchFamily="49" charset="-128"/>
                <a:ea typeface="ＭＳ ゴシック" panose="020B0609070205080204" pitchFamily="49" charset="-128"/>
              </a:rPr>
              <a:t>一つの</a:t>
            </a:r>
            <a:r>
              <a:rPr lang="en-US" altLang="ja-JP" sz="1600" i="0" dirty="0">
                <a:solidFill>
                  <a:schemeClr val="tx1"/>
                </a:solidFill>
                <a:latin typeface="ＭＳ ゴシック" panose="020B0609070205080204" pitchFamily="49" charset="-128"/>
                <a:ea typeface="ＭＳ ゴシック" panose="020B0609070205080204" pitchFamily="49" charset="-128"/>
              </a:rPr>
              <a:t>Html</a:t>
            </a:r>
            <a:r>
              <a:rPr lang="ja-JP" altLang="en-US" sz="1600" i="0" dirty="0">
                <a:solidFill>
                  <a:schemeClr val="tx1"/>
                </a:solidFill>
                <a:latin typeface="ＭＳ ゴシック" panose="020B0609070205080204" pitchFamily="49" charset="-128"/>
                <a:ea typeface="ＭＳ ゴシック" panose="020B0609070205080204" pitchFamily="49" charset="-128"/>
              </a:rPr>
              <a:t>ファイルを</a:t>
            </a:r>
            <a:r>
              <a:rPr lang="en-US" altLang="ja-JP" sz="1600" i="0" dirty="0" err="1">
                <a:solidFill>
                  <a:schemeClr val="tx1"/>
                </a:solidFill>
                <a:latin typeface="ＭＳ ゴシック" panose="020B0609070205080204" pitchFamily="49" charset="-128"/>
                <a:ea typeface="ＭＳ ゴシック" panose="020B0609070205080204" pitchFamily="49" charset="-128"/>
              </a:rPr>
              <a:t>css</a:t>
            </a:r>
            <a:r>
              <a:rPr lang="ja-JP" altLang="en-US" sz="1600" i="0" dirty="0">
                <a:solidFill>
                  <a:schemeClr val="tx1"/>
                </a:solidFill>
                <a:latin typeface="ＭＳ ゴシック" panose="020B0609070205080204" pitchFamily="49" charset="-128"/>
                <a:ea typeface="ＭＳ ゴシック" panose="020B0609070205080204" pitchFamily="49" charset="-128"/>
              </a:rPr>
              <a:t>を使って表示するレイアウトを調整し、どのデバイス</a:t>
            </a:r>
            <a:r>
              <a:rPr lang="en-US" altLang="ja-JP" sz="1600" i="0" dirty="0">
                <a:solidFill>
                  <a:schemeClr val="tx1"/>
                </a:solidFill>
                <a:latin typeface="ＭＳ ゴシック" panose="020B0609070205080204" pitchFamily="49" charset="-128"/>
                <a:ea typeface="ＭＳ ゴシック" panose="020B0609070205080204" pitchFamily="49" charset="-128"/>
              </a:rPr>
              <a:t>(PC</a:t>
            </a:r>
            <a:r>
              <a:rPr lang="ja-JP" altLang="en-US" sz="1600" i="0" dirty="0">
                <a:solidFill>
                  <a:schemeClr val="tx1"/>
                </a:solidFill>
                <a:latin typeface="ＭＳ ゴシック" panose="020B0609070205080204" pitchFamily="49" charset="-128"/>
                <a:ea typeface="ＭＳ ゴシック" panose="020B0609070205080204" pitchFamily="49" charset="-128"/>
              </a:rPr>
              <a:t>、スマホ、タブレッド等</a:t>
            </a:r>
            <a:r>
              <a:rPr lang="en-US" altLang="ja-JP" sz="1600" i="0" dirty="0">
                <a:solidFill>
                  <a:schemeClr val="tx1"/>
                </a:solidFill>
                <a:latin typeface="ＭＳ ゴシック" panose="020B0609070205080204" pitchFamily="49" charset="-128"/>
                <a:ea typeface="ＭＳ ゴシック" panose="020B0609070205080204" pitchFamily="49" charset="-128"/>
              </a:rPr>
              <a:t>)</a:t>
            </a:r>
            <a:r>
              <a:rPr lang="ja-JP" altLang="en-US" sz="1600" i="0" dirty="0">
                <a:solidFill>
                  <a:schemeClr val="tx1"/>
                </a:solidFill>
                <a:latin typeface="ＭＳ ゴシック" panose="020B0609070205080204" pitchFamily="49" charset="-128"/>
                <a:ea typeface="ＭＳ ゴシック" panose="020B0609070205080204" pitchFamily="49" charset="-128"/>
              </a:rPr>
              <a:t>にも見やすくすること。多くのサイトで採用されている</a:t>
            </a:r>
            <a:r>
              <a:rPr lang="ja-JP" altLang="en-US" sz="1600" i="0" dirty="0">
                <a:solidFill>
                  <a:schemeClr val="tx1"/>
                </a:solidFill>
              </a:rPr>
              <a:t>。</a:t>
            </a:r>
            <a:endParaRPr lang="en-US" altLang="ja-JP" sz="1600" i="0" dirty="0">
              <a:solidFill>
                <a:schemeClr val="tx1"/>
              </a:solidFill>
            </a:endParaRPr>
          </a:p>
          <a:p>
            <a:pPr marL="0" indent="0">
              <a:buNone/>
            </a:pPr>
            <a:endParaRPr lang="en-US" altLang="ja-JP" sz="1600" i="0" dirty="0">
              <a:solidFill>
                <a:schemeClr val="tx1"/>
              </a:solidFill>
            </a:endParaRPr>
          </a:p>
        </p:txBody>
      </p:sp>
      <p:sp>
        <p:nvSpPr>
          <p:cNvPr id="9" name="Content Placeholder 2">
            <a:extLst>
              <a:ext uri="{FF2B5EF4-FFF2-40B4-BE49-F238E27FC236}">
                <a16:creationId xmlns:a16="http://schemas.microsoft.com/office/drawing/2014/main" id="{9C305694-F8A0-6F47-CD3B-9A65F99832B4}"/>
              </a:ext>
            </a:extLst>
          </p:cNvPr>
          <p:cNvSpPr txBox="1">
            <a:spLocks/>
          </p:cNvSpPr>
          <p:nvPr/>
        </p:nvSpPr>
        <p:spPr>
          <a:xfrm>
            <a:off x="262557" y="2246665"/>
            <a:ext cx="9603275" cy="505629"/>
          </a:xfrm>
          <a:prstGeom prst="rect">
            <a:avLst/>
          </a:prstGeom>
        </p:spPr>
        <p:txBody>
          <a:bodyPr vert="horz" lIns="99569" tIns="49785" rIns="99569" bIns="49785" rtlCol="0">
            <a:normAutofit/>
          </a:bodyPr>
          <a:lstStyle>
            <a:lvl1pPr marL="373384" indent="-373384"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1pPr>
            <a:lvl2pPr marL="808998" indent="-311153"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2pPr>
            <a:lvl3pPr marL="1244613" indent="-248923"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3pPr>
            <a:lvl4pPr marL="1742458" indent="-248923"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4pPr>
            <a:lvl5pPr marL="2240303" indent="-248923"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5pPr>
            <a:lvl6pPr marL="2738148"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9pPr>
          </a:lstStyle>
          <a:p>
            <a:pPr marL="0" indent="0"/>
            <a:r>
              <a:rPr lang="ja-JP" sz="1600" i="0" dirty="0">
                <a:solidFill>
                  <a:schemeClr val="tx1"/>
                </a:solidFill>
                <a:latin typeface="ＭＳ ゴシック" panose="020B0609070205080204" pitchFamily="49" charset="-128"/>
                <a:ea typeface="ＭＳ ゴシック" panose="020B0609070205080204" pitchFamily="49" charset="-128"/>
              </a:rPr>
              <a:t>■ </a:t>
            </a:r>
            <a:r>
              <a:rPr lang="ja-JP" altLang="en-US" sz="1600" i="0" dirty="0">
                <a:solidFill>
                  <a:schemeClr val="tx1"/>
                </a:solidFill>
                <a:latin typeface="ＭＳ ゴシック" panose="020B0609070205080204" pitchFamily="49" charset="-128"/>
                <a:ea typeface="ＭＳ ゴシック" panose="020B0609070205080204" pitchFamily="49" charset="-128"/>
              </a:rPr>
              <a:t>イメージ</a:t>
            </a:r>
            <a:endParaRPr lang="en-US" altLang="ja-JP" sz="1600" i="0" dirty="0">
              <a:solidFill>
                <a:schemeClr val="tx1"/>
              </a:solidFill>
              <a:latin typeface="ＭＳ ゴシック" panose="020B0609070205080204" pitchFamily="49" charset="-128"/>
              <a:ea typeface="ＭＳ ゴシック" panose="020B0609070205080204" pitchFamily="49" charset="-128"/>
            </a:endParaRPr>
          </a:p>
          <a:p>
            <a:pPr marL="0" indent="0"/>
            <a:endParaRPr lang="en-US" altLang="ja-JP" sz="1600" i="0" dirty="0">
              <a:solidFill>
                <a:schemeClr val="tx1"/>
              </a:solidFill>
            </a:endParaRPr>
          </a:p>
        </p:txBody>
      </p:sp>
      <p:sp>
        <p:nvSpPr>
          <p:cNvPr id="10" name="Content Placeholder 2">
            <a:extLst>
              <a:ext uri="{FF2B5EF4-FFF2-40B4-BE49-F238E27FC236}">
                <a16:creationId xmlns:a16="http://schemas.microsoft.com/office/drawing/2014/main" id="{AE79B3F5-A9EC-BF6A-8F46-D61F1EFDE8E8}"/>
              </a:ext>
            </a:extLst>
          </p:cNvPr>
          <p:cNvSpPr txBox="1">
            <a:spLocks/>
          </p:cNvSpPr>
          <p:nvPr/>
        </p:nvSpPr>
        <p:spPr>
          <a:xfrm>
            <a:off x="262559" y="2632858"/>
            <a:ext cx="792087" cy="505629"/>
          </a:xfrm>
          <a:prstGeom prst="rect">
            <a:avLst/>
          </a:prstGeom>
        </p:spPr>
        <p:txBody>
          <a:bodyPr vert="horz" lIns="99569" tIns="49785" rIns="99569" bIns="49785" rtlCol="0">
            <a:normAutofit/>
          </a:bodyPr>
          <a:lstStyle>
            <a:lvl1pPr marL="373384" indent="-373384"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1pPr>
            <a:lvl2pPr marL="808998" indent="-311153"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2pPr>
            <a:lvl3pPr marL="1244613" indent="-248923"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3pPr>
            <a:lvl4pPr marL="1742458" indent="-248923"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4pPr>
            <a:lvl5pPr marL="2240303" indent="-248923"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5pPr>
            <a:lvl6pPr marL="2738148"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9pPr>
          </a:lstStyle>
          <a:p>
            <a:pPr marL="0" indent="0"/>
            <a:r>
              <a:rPr lang="en-US" altLang="ja-JP" sz="1600" i="0" dirty="0">
                <a:solidFill>
                  <a:schemeClr val="tx1"/>
                </a:solidFill>
              </a:rPr>
              <a:t>PC</a:t>
            </a:r>
          </a:p>
        </p:txBody>
      </p:sp>
      <p:sp>
        <p:nvSpPr>
          <p:cNvPr id="11" name="Content Placeholder 2">
            <a:extLst>
              <a:ext uri="{FF2B5EF4-FFF2-40B4-BE49-F238E27FC236}">
                <a16:creationId xmlns:a16="http://schemas.microsoft.com/office/drawing/2014/main" id="{D461649B-04DE-239E-E9E9-873741303464}"/>
              </a:ext>
            </a:extLst>
          </p:cNvPr>
          <p:cNvSpPr txBox="1">
            <a:spLocks/>
          </p:cNvSpPr>
          <p:nvPr/>
        </p:nvSpPr>
        <p:spPr>
          <a:xfrm>
            <a:off x="6599262" y="2632858"/>
            <a:ext cx="1008112" cy="505629"/>
          </a:xfrm>
          <a:prstGeom prst="rect">
            <a:avLst/>
          </a:prstGeom>
        </p:spPr>
        <p:txBody>
          <a:bodyPr vert="horz" lIns="99569" tIns="49785" rIns="99569" bIns="49785" rtlCol="0">
            <a:normAutofit/>
          </a:bodyPr>
          <a:lstStyle>
            <a:lvl1pPr marL="373384" indent="-373384"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1pPr>
            <a:lvl2pPr marL="808998" indent="-311153"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2pPr>
            <a:lvl3pPr marL="1244613" indent="-248923"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3pPr>
            <a:lvl4pPr marL="1742458" indent="-248923"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4pPr>
            <a:lvl5pPr marL="2240303" indent="-248923"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5pPr>
            <a:lvl6pPr marL="2738148"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9pPr>
          </a:lstStyle>
          <a:p>
            <a:pPr marL="0" indent="0"/>
            <a:r>
              <a:rPr lang="ja-JP" altLang="en-US" sz="1600" i="0" dirty="0">
                <a:solidFill>
                  <a:schemeClr val="tx1"/>
                </a:solidFill>
              </a:rPr>
              <a:t>スマホ</a:t>
            </a:r>
            <a:endParaRPr lang="en-US" altLang="ja-JP" sz="1600" i="0" dirty="0">
              <a:solidFill>
                <a:schemeClr val="tx1"/>
              </a:solidFill>
            </a:endParaRPr>
          </a:p>
        </p:txBody>
      </p:sp>
      <p:pic>
        <p:nvPicPr>
          <p:cNvPr id="12" name="Picture 11">
            <a:extLst>
              <a:ext uri="{FF2B5EF4-FFF2-40B4-BE49-F238E27FC236}">
                <a16:creationId xmlns:a16="http://schemas.microsoft.com/office/drawing/2014/main" id="{E400AB85-B8C3-8660-0139-100E16ECCCB5}"/>
              </a:ext>
            </a:extLst>
          </p:cNvPr>
          <p:cNvPicPr>
            <a:picLocks noChangeAspect="1"/>
          </p:cNvPicPr>
          <p:nvPr/>
        </p:nvPicPr>
        <p:blipFill>
          <a:blip r:embed="rId2"/>
          <a:stretch>
            <a:fillRect/>
          </a:stretch>
        </p:blipFill>
        <p:spPr>
          <a:xfrm>
            <a:off x="1048592" y="2681727"/>
            <a:ext cx="4248472" cy="2188227"/>
          </a:xfrm>
          <a:prstGeom prst="rect">
            <a:avLst/>
          </a:prstGeom>
        </p:spPr>
      </p:pic>
      <p:pic>
        <p:nvPicPr>
          <p:cNvPr id="13" name="Picture 12">
            <a:extLst>
              <a:ext uri="{FF2B5EF4-FFF2-40B4-BE49-F238E27FC236}">
                <a16:creationId xmlns:a16="http://schemas.microsoft.com/office/drawing/2014/main" id="{6F78E228-6879-2FD6-BAA2-50243DE84174}"/>
              </a:ext>
            </a:extLst>
          </p:cNvPr>
          <p:cNvPicPr>
            <a:picLocks noChangeAspect="1"/>
          </p:cNvPicPr>
          <p:nvPr/>
        </p:nvPicPr>
        <p:blipFill>
          <a:blip r:embed="rId3"/>
          <a:stretch>
            <a:fillRect/>
          </a:stretch>
        </p:blipFill>
        <p:spPr>
          <a:xfrm>
            <a:off x="7823398" y="2577339"/>
            <a:ext cx="3672725" cy="2292615"/>
          </a:xfrm>
          <a:prstGeom prst="rect">
            <a:avLst/>
          </a:prstGeom>
        </p:spPr>
      </p:pic>
      <p:sp>
        <p:nvSpPr>
          <p:cNvPr id="14" name="Content Placeholder 2">
            <a:extLst>
              <a:ext uri="{FF2B5EF4-FFF2-40B4-BE49-F238E27FC236}">
                <a16:creationId xmlns:a16="http://schemas.microsoft.com/office/drawing/2014/main" id="{C997CE06-638C-84E1-D297-57EBA08C1922}"/>
              </a:ext>
            </a:extLst>
          </p:cNvPr>
          <p:cNvSpPr txBox="1">
            <a:spLocks/>
          </p:cNvSpPr>
          <p:nvPr/>
        </p:nvSpPr>
        <p:spPr>
          <a:xfrm>
            <a:off x="262557" y="4969168"/>
            <a:ext cx="9603275" cy="1781231"/>
          </a:xfrm>
          <a:prstGeom prst="rect">
            <a:avLst/>
          </a:prstGeom>
        </p:spPr>
        <p:txBody>
          <a:bodyPr vert="horz" lIns="99569" tIns="49785" rIns="99569" bIns="49785" rtlCol="0">
            <a:normAutofit fontScale="92500" lnSpcReduction="20000"/>
          </a:bodyPr>
          <a:lstStyle>
            <a:lvl1pPr marL="373384" indent="-373384"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1pPr>
            <a:lvl2pPr marL="808998" indent="-311153"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2pPr>
            <a:lvl3pPr marL="1244613" indent="-248923"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3pPr>
            <a:lvl4pPr marL="1742458" indent="-248923"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4pPr>
            <a:lvl5pPr marL="2240303" indent="-248923"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5pPr>
            <a:lvl6pPr marL="2738148"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9pPr>
          </a:lstStyle>
          <a:p>
            <a:pPr marL="0" indent="0"/>
            <a:r>
              <a:rPr lang="ja-JP" sz="1600" i="0" dirty="0">
                <a:solidFill>
                  <a:schemeClr val="tx1"/>
                </a:solidFill>
                <a:latin typeface="ＭＳ ゴシック" panose="020B0609070205080204" pitchFamily="49" charset="-128"/>
                <a:ea typeface="ＭＳ ゴシック" panose="020B0609070205080204" pitchFamily="49" charset="-128"/>
              </a:rPr>
              <a:t>■ </a:t>
            </a:r>
            <a:r>
              <a:rPr lang="ja-JP" altLang="en-US" sz="1600" i="0" dirty="0">
                <a:solidFill>
                  <a:schemeClr val="tx1"/>
                </a:solidFill>
                <a:latin typeface="ＭＳ ゴシック" panose="020B0609070205080204" pitchFamily="49" charset="-128"/>
                <a:ea typeface="ＭＳ ゴシック" panose="020B0609070205080204" pitchFamily="49" charset="-128"/>
              </a:rPr>
              <a:t>メリット・デメリット</a:t>
            </a:r>
            <a:endParaRPr lang="en-US" altLang="ja-JP" sz="1600" i="0" dirty="0">
              <a:solidFill>
                <a:schemeClr val="tx1"/>
              </a:solidFill>
              <a:latin typeface="ＭＳ ゴシック" panose="020B0609070205080204" pitchFamily="49" charset="-128"/>
              <a:ea typeface="ＭＳ ゴシック" panose="020B0609070205080204" pitchFamily="49" charset="-128"/>
            </a:endParaRPr>
          </a:p>
          <a:p>
            <a:pPr marL="0" indent="0"/>
            <a:r>
              <a:rPr lang="ja-JP" altLang="en-US" sz="1600" i="0" dirty="0">
                <a:solidFill>
                  <a:schemeClr val="tx1"/>
                </a:solidFill>
                <a:latin typeface="ＭＳ ゴシック" panose="020B0609070205080204" pitchFamily="49" charset="-128"/>
                <a:ea typeface="ＭＳ ゴシック" panose="020B0609070205080204" pitchFamily="49" charset="-128"/>
              </a:rPr>
              <a:t>メリット</a:t>
            </a:r>
            <a:endParaRPr lang="en-US" altLang="ja-JP" sz="1600" i="0" dirty="0">
              <a:solidFill>
                <a:schemeClr val="tx1"/>
              </a:solidFill>
              <a:latin typeface="ＭＳ ゴシック" panose="020B0609070205080204" pitchFamily="49" charset="-128"/>
              <a:ea typeface="ＭＳ ゴシック" panose="020B0609070205080204" pitchFamily="49" charset="-128"/>
            </a:endParaRPr>
          </a:p>
          <a:p>
            <a:pPr marL="0" indent="0"/>
            <a:r>
              <a:rPr lang="ja-JP" altLang="en-US" sz="1600" i="0" dirty="0">
                <a:solidFill>
                  <a:schemeClr val="tx1"/>
                </a:solidFill>
                <a:latin typeface="ＭＳ ゴシック" panose="020B0609070205080204" pitchFamily="49" charset="-128"/>
                <a:ea typeface="ＭＳ ゴシック" panose="020B0609070205080204" pitchFamily="49" charset="-128"/>
              </a:rPr>
              <a:t>・プログラムのインストールが必要ではないため、すぐ試せる</a:t>
            </a:r>
            <a:endParaRPr lang="en-US" altLang="ja-JP" sz="1600" i="0" dirty="0">
              <a:solidFill>
                <a:schemeClr val="tx1"/>
              </a:solidFill>
              <a:latin typeface="ＭＳ ゴシック" panose="020B0609070205080204" pitchFamily="49" charset="-128"/>
              <a:ea typeface="ＭＳ ゴシック" panose="020B0609070205080204" pitchFamily="49" charset="-128"/>
            </a:endParaRPr>
          </a:p>
          <a:p>
            <a:pPr marL="0" indent="0"/>
            <a:r>
              <a:rPr lang="ja-JP" altLang="en-US" sz="1600" i="0" dirty="0">
                <a:solidFill>
                  <a:schemeClr val="tx1"/>
                </a:solidFill>
                <a:latin typeface="ＭＳ ゴシック" panose="020B0609070205080204" pitchFamily="49" charset="-128"/>
                <a:ea typeface="ＭＳ ゴシック" panose="020B0609070205080204" pitchFamily="49" charset="-128"/>
              </a:rPr>
              <a:t>・一つの</a:t>
            </a:r>
            <a:r>
              <a:rPr lang="en-US" altLang="ja-JP" sz="1600" i="0" dirty="0">
                <a:solidFill>
                  <a:schemeClr val="tx1"/>
                </a:solidFill>
                <a:latin typeface="ＭＳ ゴシック" panose="020B0609070205080204" pitchFamily="49" charset="-128"/>
                <a:ea typeface="ＭＳ ゴシック" panose="020B0609070205080204" pitchFamily="49" charset="-128"/>
              </a:rPr>
              <a:t>Html</a:t>
            </a:r>
            <a:r>
              <a:rPr lang="ja-JP" altLang="en-US" sz="1600" i="0" dirty="0">
                <a:solidFill>
                  <a:schemeClr val="tx1"/>
                </a:solidFill>
                <a:latin typeface="ＭＳ ゴシック" panose="020B0609070205080204" pitchFamily="49" charset="-128"/>
                <a:ea typeface="ＭＳ ゴシック" panose="020B0609070205080204" pitchFamily="49" charset="-128"/>
              </a:rPr>
              <a:t>ファイルで色んな機器に対応できる</a:t>
            </a:r>
            <a:endParaRPr lang="en-US" altLang="ja-JP" sz="1600" i="0" dirty="0">
              <a:solidFill>
                <a:schemeClr val="tx1"/>
              </a:solidFill>
              <a:latin typeface="ＭＳ ゴシック" panose="020B0609070205080204" pitchFamily="49" charset="-128"/>
              <a:ea typeface="ＭＳ ゴシック" panose="020B0609070205080204" pitchFamily="49" charset="-128"/>
            </a:endParaRPr>
          </a:p>
          <a:p>
            <a:pPr marL="0" indent="0"/>
            <a:r>
              <a:rPr lang="ja-JP" altLang="en-US" sz="1600" i="0" dirty="0">
                <a:solidFill>
                  <a:schemeClr val="tx1"/>
                </a:solidFill>
                <a:latin typeface="ＭＳ ゴシック" panose="020B0609070205080204" pitchFamily="49" charset="-128"/>
                <a:ea typeface="ＭＳ ゴシック" panose="020B0609070205080204" pitchFamily="49" charset="-128"/>
              </a:rPr>
              <a:t>・</a:t>
            </a:r>
            <a:r>
              <a:rPr lang="en-US" altLang="ja-JP" sz="1600" i="0" dirty="0">
                <a:solidFill>
                  <a:schemeClr val="tx1"/>
                </a:solidFill>
                <a:latin typeface="ＭＳ ゴシック" panose="020B0609070205080204" pitchFamily="49" charset="-128"/>
                <a:ea typeface="ＭＳ ゴシック" panose="020B0609070205080204" pitchFamily="49" charset="-128"/>
              </a:rPr>
              <a:t>CSS</a:t>
            </a:r>
            <a:r>
              <a:rPr lang="ja-JP" altLang="en-US" sz="1600" i="0" dirty="0">
                <a:solidFill>
                  <a:schemeClr val="tx1"/>
                </a:solidFill>
                <a:latin typeface="ＭＳ ゴシック" panose="020B0609070205080204" pitchFamily="49" charset="-128"/>
                <a:ea typeface="ＭＳ ゴシック" panose="020B0609070205080204" pitchFamily="49" charset="-128"/>
              </a:rPr>
              <a:t>ベースのため文法が難しくない</a:t>
            </a:r>
            <a:endParaRPr lang="en-US" altLang="ja-JP" sz="1600" i="0" dirty="0">
              <a:solidFill>
                <a:schemeClr val="tx1"/>
              </a:solidFill>
              <a:latin typeface="ＭＳ ゴシック" panose="020B0609070205080204" pitchFamily="49" charset="-128"/>
              <a:ea typeface="ＭＳ ゴシック" panose="020B0609070205080204" pitchFamily="49" charset="-128"/>
            </a:endParaRPr>
          </a:p>
          <a:p>
            <a:pPr marL="0" indent="0"/>
            <a:r>
              <a:rPr lang="ja-JP" altLang="en-US" sz="1600" i="0" dirty="0">
                <a:solidFill>
                  <a:schemeClr val="tx1"/>
                </a:solidFill>
                <a:latin typeface="ＭＳ ゴシック" panose="020B0609070205080204" pitchFamily="49" charset="-128"/>
                <a:ea typeface="ＭＳ ゴシック" panose="020B0609070205080204" pitchFamily="49" charset="-128"/>
              </a:rPr>
              <a:t>デメリット</a:t>
            </a:r>
            <a:endParaRPr lang="en-US" altLang="ja-JP" sz="1600" i="0" dirty="0">
              <a:solidFill>
                <a:schemeClr val="tx1"/>
              </a:solidFill>
              <a:latin typeface="ＭＳ ゴシック" panose="020B0609070205080204" pitchFamily="49" charset="-128"/>
              <a:ea typeface="ＭＳ ゴシック" panose="020B0609070205080204" pitchFamily="49" charset="-128"/>
            </a:endParaRPr>
          </a:p>
          <a:p>
            <a:pPr marL="0" indent="0"/>
            <a:r>
              <a:rPr lang="ja-JP" altLang="en-US" sz="1600" i="0" dirty="0">
                <a:solidFill>
                  <a:schemeClr val="tx1"/>
                </a:solidFill>
                <a:latin typeface="ＭＳ ゴシック" panose="020B0609070205080204" pitchFamily="49" charset="-128"/>
                <a:ea typeface="ＭＳ ゴシック" panose="020B0609070205080204" pitchFamily="49" charset="-128"/>
              </a:rPr>
              <a:t>・</a:t>
            </a:r>
            <a:r>
              <a:rPr lang="en-US" altLang="ja-JP" sz="1600" i="0" dirty="0">
                <a:solidFill>
                  <a:schemeClr val="tx1"/>
                </a:solidFill>
                <a:latin typeface="ＭＳ ゴシック" panose="020B0609070205080204" pitchFamily="49" charset="-128"/>
                <a:ea typeface="ＭＳ ゴシック" panose="020B0609070205080204" pitchFamily="49" charset="-128"/>
              </a:rPr>
              <a:t>PC</a:t>
            </a:r>
            <a:r>
              <a:rPr lang="ja-JP" altLang="en-US" sz="1600" i="0" dirty="0">
                <a:solidFill>
                  <a:schemeClr val="tx1"/>
                </a:solidFill>
                <a:latin typeface="ＭＳ ゴシック" panose="020B0609070205080204" pitchFamily="49" charset="-128"/>
                <a:ea typeface="ＭＳ ゴシック" panose="020B0609070205080204" pitchFamily="49" charset="-128"/>
              </a:rPr>
              <a:t>以外にスマホ、タブレッド等のレイアウトを考慮する必要があるため、複雑になりがち</a:t>
            </a:r>
            <a:endParaRPr lang="en-US" altLang="ja-JP" sz="1600" i="0" dirty="0">
              <a:solidFill>
                <a:schemeClr val="tx1"/>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4189432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ja-JP" dirty="0">
                <a:solidFill>
                  <a:srgbClr val="17E793"/>
                </a:solidFill>
              </a:rPr>
              <a:t>Velocity</a:t>
            </a:r>
            <a:r>
              <a:rPr lang="ja-JP" altLang="en-US" dirty="0">
                <a:solidFill>
                  <a:srgbClr val="17E793"/>
                </a:solidFill>
              </a:rPr>
              <a:t>について</a:t>
            </a:r>
            <a:endParaRPr lang="ko-KR" altLang="en-US" dirty="0">
              <a:solidFill>
                <a:srgbClr val="17E793"/>
              </a:solidFill>
            </a:endParaRPr>
          </a:p>
        </p:txBody>
      </p:sp>
      <p:sp>
        <p:nvSpPr>
          <p:cNvPr id="8" name="Content Placeholder 2">
            <a:extLst>
              <a:ext uri="{FF2B5EF4-FFF2-40B4-BE49-F238E27FC236}">
                <a16:creationId xmlns:a16="http://schemas.microsoft.com/office/drawing/2014/main" id="{C0766293-8B9C-327E-2EEA-8C356E5F6942}"/>
              </a:ext>
            </a:extLst>
          </p:cNvPr>
          <p:cNvSpPr>
            <a:spLocks noGrp="1"/>
          </p:cNvSpPr>
          <p:nvPr>
            <p:ph idx="1"/>
          </p:nvPr>
        </p:nvSpPr>
        <p:spPr>
          <a:xfrm>
            <a:off x="262558" y="1314355"/>
            <a:ext cx="9603275" cy="936104"/>
          </a:xfrm>
        </p:spPr>
        <p:txBody>
          <a:bodyPr>
            <a:normAutofit/>
          </a:bodyPr>
          <a:lstStyle/>
          <a:p>
            <a:pPr marL="0" indent="0">
              <a:buNone/>
            </a:pPr>
            <a:r>
              <a:rPr lang="ja-JP" altLang="en-US" sz="1600" i="0" dirty="0">
                <a:solidFill>
                  <a:schemeClr val="tx1"/>
                </a:solidFill>
                <a:latin typeface="ＭＳ ゴシック" panose="020B0609070205080204" pitchFamily="49" charset="-128"/>
                <a:ea typeface="ＭＳ ゴシック" panose="020B0609070205080204" pitchFamily="49" charset="-128"/>
              </a:rPr>
              <a:t>■ </a:t>
            </a:r>
            <a:r>
              <a:rPr lang="en-US" altLang="ja-JP" sz="1600" i="0" dirty="0">
                <a:solidFill>
                  <a:schemeClr val="tx1"/>
                </a:solidFill>
                <a:latin typeface="ＭＳ ゴシック" panose="020B0609070205080204" pitchFamily="49" charset="-128"/>
                <a:ea typeface="ＭＳ ゴシック" panose="020B0609070205080204" pitchFamily="49" charset="-128"/>
              </a:rPr>
              <a:t>velocity</a:t>
            </a:r>
            <a:r>
              <a:rPr lang="ja-JP" altLang="en-US" sz="1600" i="0" dirty="0">
                <a:solidFill>
                  <a:schemeClr val="tx1"/>
                </a:solidFill>
                <a:latin typeface="ＭＳ ゴシック" panose="020B0609070205080204" pitchFamily="49" charset="-128"/>
                <a:ea typeface="ＭＳ ゴシック" panose="020B0609070205080204" pitchFamily="49" charset="-128"/>
              </a:rPr>
              <a:t>とは</a:t>
            </a:r>
            <a:endParaRPr lang="en-US" altLang="ja-JP" sz="1600" i="0" dirty="0">
              <a:solidFill>
                <a:schemeClr val="tx1"/>
              </a:solidFill>
              <a:latin typeface="ＭＳ ゴシック" panose="020B0609070205080204" pitchFamily="49" charset="-128"/>
              <a:ea typeface="ＭＳ ゴシック" panose="020B0609070205080204" pitchFamily="49" charset="-128"/>
            </a:endParaRPr>
          </a:p>
          <a:p>
            <a:pPr marL="0" indent="0">
              <a:buNone/>
            </a:pPr>
            <a:r>
              <a:rPr lang="en-US" altLang="ja-JP" sz="1600" i="0" dirty="0">
                <a:solidFill>
                  <a:schemeClr val="tx1"/>
                </a:solidFill>
                <a:latin typeface="ＭＳ ゴシック" panose="020B0609070205080204" pitchFamily="49" charset="-128"/>
                <a:ea typeface="ＭＳ ゴシック" panose="020B0609070205080204" pitchFamily="49" charset="-128"/>
              </a:rPr>
              <a:t>Java</a:t>
            </a:r>
            <a:r>
              <a:rPr lang="ja-JP" altLang="en-US" sz="1600" i="0" dirty="0">
                <a:solidFill>
                  <a:schemeClr val="tx1"/>
                </a:solidFill>
                <a:latin typeface="ＭＳ ゴシック" panose="020B0609070205080204" pitchFamily="49" charset="-128"/>
                <a:ea typeface="ＭＳ ゴシック" panose="020B0609070205080204" pitchFamily="49" charset="-128"/>
              </a:rPr>
              <a:t>等から得た情報を</a:t>
            </a:r>
            <a:r>
              <a:rPr lang="en-US" altLang="ja-JP" sz="1600" i="0" dirty="0">
                <a:solidFill>
                  <a:schemeClr val="tx1"/>
                </a:solidFill>
                <a:latin typeface="ＭＳ ゴシック" panose="020B0609070205080204" pitchFamily="49" charset="-128"/>
                <a:ea typeface="ＭＳ ゴシック" panose="020B0609070205080204" pitchFamily="49" charset="-128"/>
              </a:rPr>
              <a:t>html</a:t>
            </a:r>
            <a:r>
              <a:rPr lang="ja-JP" altLang="en-US" sz="1600" i="0" dirty="0">
                <a:solidFill>
                  <a:schemeClr val="tx1"/>
                </a:solidFill>
                <a:latin typeface="ＭＳ ゴシック" panose="020B0609070205080204" pitchFamily="49" charset="-128"/>
                <a:ea typeface="ＭＳ ゴシック" panose="020B0609070205080204" pitchFamily="49" charset="-128"/>
              </a:rPr>
              <a:t>に表示するために作られた</a:t>
            </a:r>
            <a:r>
              <a:rPr lang="en-US" altLang="ja-JP" sz="1600" i="0" dirty="0" err="1">
                <a:solidFill>
                  <a:schemeClr val="tx1"/>
                </a:solidFill>
                <a:latin typeface="ＭＳ ゴシック" panose="020B0609070205080204" pitchFamily="49" charset="-128"/>
                <a:ea typeface="ＭＳ ゴシック" panose="020B0609070205080204" pitchFamily="49" charset="-128"/>
              </a:rPr>
              <a:t>apache</a:t>
            </a:r>
            <a:r>
              <a:rPr lang="ja-JP" altLang="en-US" sz="1600" i="0" dirty="0">
                <a:solidFill>
                  <a:schemeClr val="tx1"/>
                </a:solidFill>
                <a:latin typeface="ＭＳ ゴシック" panose="020B0609070205080204" pitchFamily="49" charset="-128"/>
                <a:ea typeface="ＭＳ ゴシック" panose="020B0609070205080204" pitchFamily="49" charset="-128"/>
              </a:rPr>
              <a:t>のテンプレートエンジンライブラリ</a:t>
            </a:r>
          </a:p>
          <a:p>
            <a:pPr marL="0" indent="0">
              <a:buNone/>
            </a:pPr>
            <a:r>
              <a:rPr lang="en-US" altLang="ja-JP" sz="1600" i="0" dirty="0">
                <a:solidFill>
                  <a:schemeClr val="tx1"/>
                </a:solidFill>
                <a:latin typeface="ＭＳ ゴシック" panose="020B0609070205080204" pitchFamily="49" charset="-128"/>
                <a:ea typeface="ＭＳ ゴシック" panose="020B0609070205080204" pitchFamily="49" charset="-128"/>
              </a:rPr>
              <a:t>JSP</a:t>
            </a:r>
            <a:r>
              <a:rPr lang="ja-JP" altLang="en-US" sz="1600" i="0" dirty="0">
                <a:solidFill>
                  <a:schemeClr val="tx1"/>
                </a:solidFill>
                <a:latin typeface="ＭＳ ゴシック" panose="020B0609070205080204" pitchFamily="49" charset="-128"/>
                <a:ea typeface="ＭＳ ゴシック" panose="020B0609070205080204" pitchFamily="49" charset="-128"/>
              </a:rPr>
              <a:t>と似たような感じのもの</a:t>
            </a:r>
          </a:p>
          <a:p>
            <a:pPr marL="0" indent="0">
              <a:buNone/>
            </a:pPr>
            <a:endParaRPr lang="en-US" altLang="ja-JP" sz="1600" i="0" dirty="0">
              <a:solidFill>
                <a:schemeClr val="tx1"/>
              </a:solidFill>
            </a:endParaRPr>
          </a:p>
        </p:txBody>
      </p:sp>
      <p:sp>
        <p:nvSpPr>
          <p:cNvPr id="9" name="Content Placeholder 2">
            <a:extLst>
              <a:ext uri="{FF2B5EF4-FFF2-40B4-BE49-F238E27FC236}">
                <a16:creationId xmlns:a16="http://schemas.microsoft.com/office/drawing/2014/main" id="{9C305694-F8A0-6F47-CD3B-9A65F99832B4}"/>
              </a:ext>
            </a:extLst>
          </p:cNvPr>
          <p:cNvSpPr txBox="1">
            <a:spLocks/>
          </p:cNvSpPr>
          <p:nvPr/>
        </p:nvSpPr>
        <p:spPr>
          <a:xfrm>
            <a:off x="262557" y="2246665"/>
            <a:ext cx="9603275" cy="505629"/>
          </a:xfrm>
          <a:prstGeom prst="rect">
            <a:avLst/>
          </a:prstGeom>
        </p:spPr>
        <p:txBody>
          <a:bodyPr vert="horz" lIns="99569" tIns="49785" rIns="99569" bIns="49785" rtlCol="0">
            <a:normAutofit/>
          </a:bodyPr>
          <a:lstStyle>
            <a:lvl1pPr marL="373384" indent="-373384"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1pPr>
            <a:lvl2pPr marL="808998" indent="-311153"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2pPr>
            <a:lvl3pPr marL="1244613" indent="-248923"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3pPr>
            <a:lvl4pPr marL="1742458" indent="-248923"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4pPr>
            <a:lvl5pPr marL="2240303" indent="-248923"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5pPr>
            <a:lvl6pPr marL="2738148"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9pPr>
          </a:lstStyle>
          <a:p>
            <a:pPr marL="0" indent="0"/>
            <a:r>
              <a:rPr lang="ja-JP" sz="1600" i="0" dirty="0">
                <a:solidFill>
                  <a:schemeClr val="tx1"/>
                </a:solidFill>
              </a:rPr>
              <a:t>■</a:t>
            </a:r>
            <a:r>
              <a:rPr lang="ja-JP" altLang="en-US" sz="1600" i="0" dirty="0">
                <a:solidFill>
                  <a:schemeClr val="tx1"/>
                </a:solidFill>
              </a:rPr>
              <a:t>テンプレートエンジンのイメージ</a:t>
            </a:r>
            <a:endParaRPr lang="en-US" altLang="ja-JP" sz="1600" i="0" dirty="0">
              <a:solidFill>
                <a:schemeClr val="tx1"/>
              </a:solidFill>
            </a:endParaRPr>
          </a:p>
          <a:p>
            <a:pPr marL="0" indent="0"/>
            <a:endParaRPr lang="en-US" altLang="ja-JP" sz="1600" i="0" dirty="0">
              <a:solidFill>
                <a:schemeClr val="tx1"/>
              </a:solidFill>
            </a:endParaRPr>
          </a:p>
        </p:txBody>
      </p:sp>
      <p:sp>
        <p:nvSpPr>
          <p:cNvPr id="3" name="Content Placeholder 2">
            <a:extLst>
              <a:ext uri="{FF2B5EF4-FFF2-40B4-BE49-F238E27FC236}">
                <a16:creationId xmlns:a16="http://schemas.microsoft.com/office/drawing/2014/main" id="{8CF1C2DF-4717-A535-BF31-B8BFE7DD3235}"/>
              </a:ext>
            </a:extLst>
          </p:cNvPr>
          <p:cNvSpPr txBox="1">
            <a:spLocks/>
          </p:cNvSpPr>
          <p:nvPr/>
        </p:nvSpPr>
        <p:spPr>
          <a:xfrm>
            <a:off x="248687" y="4593249"/>
            <a:ext cx="9603275" cy="22799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1600" dirty="0">
                <a:latin typeface="ＭＳ ゴシック" panose="020B0609070205080204" pitchFamily="49" charset="-128"/>
                <a:ea typeface="ＭＳ ゴシック" panose="020B0609070205080204" pitchFamily="49" charset="-128"/>
              </a:rPr>
              <a:t>■ 所感</a:t>
            </a:r>
            <a:endParaRPr lang="en-US" altLang="ja-JP" sz="1600" dirty="0">
              <a:latin typeface="ＭＳ ゴシック" panose="020B0609070205080204" pitchFamily="49" charset="-128"/>
              <a:ea typeface="ＭＳ ゴシック" panose="020B0609070205080204" pitchFamily="49" charset="-128"/>
            </a:endParaRPr>
          </a:p>
          <a:p>
            <a:pPr marL="0" indent="0">
              <a:buFont typeface="Arial" panose="020B0604020202020204" pitchFamily="34" charset="0"/>
              <a:buNone/>
            </a:pPr>
            <a:r>
              <a:rPr lang="ja-JP" altLang="en-US" sz="1600" dirty="0">
                <a:latin typeface="ＭＳ ゴシック" panose="020B0609070205080204" pitchFamily="49" charset="-128"/>
                <a:ea typeface="ＭＳ ゴシック" panose="020B0609070205080204" pitchFamily="49" charset="-128"/>
              </a:rPr>
              <a:t>基礎的な機能</a:t>
            </a:r>
            <a:r>
              <a:rPr lang="en-US" altLang="ja-JP" sz="1600" dirty="0">
                <a:latin typeface="ＭＳ ゴシック" panose="020B0609070205080204" pitchFamily="49" charset="-128"/>
                <a:ea typeface="ＭＳ ゴシック" panose="020B0609070205080204" pitchFamily="49" charset="-128"/>
              </a:rPr>
              <a:t>(</a:t>
            </a:r>
            <a:r>
              <a:rPr lang="ja-JP" altLang="en-US" sz="1600" dirty="0">
                <a:latin typeface="ＭＳ ゴシック" panose="020B0609070205080204" pitchFamily="49" charset="-128"/>
                <a:ea typeface="ＭＳ ゴシック" panose="020B0609070205080204" pitchFamily="49" charset="-128"/>
              </a:rPr>
              <a:t>拡張</a:t>
            </a:r>
            <a:r>
              <a:rPr lang="en-US" altLang="ja-JP" sz="1600" dirty="0">
                <a:latin typeface="ＭＳ ゴシック" panose="020B0609070205080204" pitchFamily="49" charset="-128"/>
                <a:ea typeface="ＭＳ ゴシック" panose="020B0609070205080204" pitchFamily="49" charset="-128"/>
              </a:rPr>
              <a:t>for</a:t>
            </a:r>
            <a:r>
              <a:rPr lang="ja-JP" altLang="en-US" sz="1600" dirty="0">
                <a:latin typeface="ＭＳ ゴシック" panose="020B0609070205080204" pitchFamily="49" charset="-128"/>
                <a:ea typeface="ＭＳ ゴシック" panose="020B0609070205080204" pitchFamily="49" charset="-128"/>
              </a:rPr>
              <a:t>文ではなく、普通の</a:t>
            </a:r>
            <a:r>
              <a:rPr lang="en-US" altLang="ja-JP" sz="1600" dirty="0">
                <a:latin typeface="ＭＳ ゴシック" panose="020B0609070205080204" pitchFamily="49" charset="-128"/>
                <a:ea typeface="ＭＳ ゴシック" panose="020B0609070205080204" pitchFamily="49" charset="-128"/>
              </a:rPr>
              <a:t>for</a:t>
            </a:r>
            <a:r>
              <a:rPr lang="ja-JP" altLang="en-US" sz="1600" dirty="0">
                <a:latin typeface="ＭＳ ゴシック" panose="020B0609070205080204" pitchFamily="49" charset="-128"/>
                <a:ea typeface="ＭＳ ゴシック" panose="020B0609070205080204" pitchFamily="49" charset="-128"/>
              </a:rPr>
              <a:t>文</a:t>
            </a:r>
            <a:r>
              <a:rPr lang="en-US" altLang="ja-JP" sz="1600" dirty="0">
                <a:latin typeface="ＭＳ ゴシック" panose="020B0609070205080204" pitchFamily="49" charset="-128"/>
                <a:ea typeface="ＭＳ ゴシック" panose="020B0609070205080204" pitchFamily="49" charset="-128"/>
              </a:rPr>
              <a:t>)</a:t>
            </a:r>
            <a:r>
              <a:rPr lang="ja-JP" altLang="en-US" sz="1600" dirty="0">
                <a:latin typeface="ＭＳ ゴシック" panose="020B0609070205080204" pitchFamily="49" charset="-128"/>
                <a:ea typeface="ＭＳ ゴシック" panose="020B0609070205080204" pitchFamily="49" charset="-128"/>
              </a:rPr>
              <a:t>もなく、今まで使っていたテンプレートエンジン</a:t>
            </a:r>
            <a:r>
              <a:rPr lang="en-US" altLang="ja-JP" sz="1600" dirty="0">
                <a:latin typeface="ＭＳ ゴシック" panose="020B0609070205080204" pitchFamily="49" charset="-128"/>
                <a:ea typeface="ＭＳ ゴシック" panose="020B0609070205080204" pitchFamily="49" charset="-128"/>
              </a:rPr>
              <a:t>(JSP</a:t>
            </a:r>
            <a:r>
              <a:rPr lang="ja-JP" altLang="en-US" sz="1600" dirty="0">
                <a:latin typeface="ＭＳ ゴシック" panose="020B0609070205080204" pitchFamily="49" charset="-128"/>
                <a:ea typeface="ＭＳ ゴシック" panose="020B0609070205080204" pitchFamily="49" charset="-128"/>
              </a:rPr>
              <a:t>、</a:t>
            </a:r>
            <a:r>
              <a:rPr lang="en-US" altLang="ja-JP" sz="1600" dirty="0" err="1">
                <a:latin typeface="ＭＳ ゴシック" panose="020B0609070205080204" pitchFamily="49" charset="-128"/>
                <a:ea typeface="ＭＳ ゴシック" panose="020B0609070205080204" pitchFamily="49" charset="-128"/>
              </a:rPr>
              <a:t>thymeleaf</a:t>
            </a:r>
            <a:r>
              <a:rPr lang="en-US" altLang="ja-JP" sz="1600" dirty="0">
                <a:latin typeface="ＭＳ ゴシック" panose="020B0609070205080204" pitchFamily="49" charset="-128"/>
                <a:ea typeface="ＭＳ ゴシック" panose="020B0609070205080204" pitchFamily="49" charset="-128"/>
              </a:rPr>
              <a:t>)</a:t>
            </a:r>
            <a:r>
              <a:rPr lang="ja-JP" altLang="en-US" sz="1600" dirty="0">
                <a:latin typeface="ＭＳ ゴシック" panose="020B0609070205080204" pitchFamily="49" charset="-128"/>
                <a:ea typeface="ＭＳ ゴシック" panose="020B0609070205080204" pitchFamily="49" charset="-128"/>
              </a:rPr>
              <a:t>と比べて使い心地がよくなかったです。そもそも、最近のアプリケーションはテンプレート技術を使わずに</a:t>
            </a:r>
            <a:r>
              <a:rPr lang="en-US" altLang="ja-JP" sz="1600" dirty="0">
                <a:latin typeface="ＭＳ ゴシック" panose="020B0609070205080204" pitchFamily="49" charset="-128"/>
                <a:ea typeface="ＭＳ ゴシック" panose="020B0609070205080204" pitchFamily="49" charset="-128"/>
              </a:rPr>
              <a:t>API</a:t>
            </a:r>
            <a:r>
              <a:rPr lang="ja-JP" altLang="en-US" sz="1600" dirty="0">
                <a:latin typeface="ＭＳ ゴシック" panose="020B0609070205080204" pitchFamily="49" charset="-128"/>
                <a:ea typeface="ＭＳ ゴシック" panose="020B0609070205080204" pitchFamily="49" charset="-128"/>
              </a:rPr>
              <a:t>により受け取ったデータを</a:t>
            </a:r>
            <a:r>
              <a:rPr lang="en-US" altLang="ja-JP" sz="1600" dirty="0" err="1">
                <a:latin typeface="ＭＳ ゴシック" panose="020B0609070205080204" pitchFamily="49" charset="-128"/>
                <a:ea typeface="ＭＳ ゴシック" panose="020B0609070205080204" pitchFamily="49" charset="-128"/>
              </a:rPr>
              <a:t>Javascript</a:t>
            </a:r>
            <a:r>
              <a:rPr lang="ja-JP" altLang="en-US" sz="1600" dirty="0">
                <a:latin typeface="ＭＳ ゴシック" panose="020B0609070205080204" pitchFamily="49" charset="-128"/>
                <a:ea typeface="ＭＳ ゴシック" panose="020B0609070205080204" pitchFamily="49" charset="-128"/>
              </a:rPr>
              <a:t>で表示することが多く、新しいプロジェクトに採用はあまりしない気がします。</a:t>
            </a:r>
            <a:endParaRPr lang="en-US" altLang="ja-JP" sz="1600" dirty="0">
              <a:latin typeface="ＭＳ ゴシック" panose="020B0609070205080204" pitchFamily="49" charset="-128"/>
              <a:ea typeface="ＭＳ ゴシック" panose="020B0609070205080204" pitchFamily="49" charset="-128"/>
            </a:endParaRPr>
          </a:p>
          <a:p>
            <a:pPr marL="0" indent="0">
              <a:buFont typeface="Arial" panose="020B0604020202020204" pitchFamily="34" charset="0"/>
              <a:buNone/>
            </a:pPr>
            <a:endParaRPr kumimoji="1" lang="ja-JP" altLang="en-US" sz="1600" dirty="0"/>
          </a:p>
        </p:txBody>
      </p:sp>
      <p:sp>
        <p:nvSpPr>
          <p:cNvPr id="4" name="Content Placeholder 2">
            <a:extLst>
              <a:ext uri="{FF2B5EF4-FFF2-40B4-BE49-F238E27FC236}">
                <a16:creationId xmlns:a16="http://schemas.microsoft.com/office/drawing/2014/main" id="{65971110-96ED-FFF8-C9BC-AB022AA22CA2}"/>
              </a:ext>
            </a:extLst>
          </p:cNvPr>
          <p:cNvSpPr txBox="1">
            <a:spLocks/>
          </p:cNvSpPr>
          <p:nvPr/>
        </p:nvSpPr>
        <p:spPr>
          <a:xfrm>
            <a:off x="262557" y="4691368"/>
            <a:ext cx="9603275" cy="505629"/>
          </a:xfrm>
          <a:prstGeom prst="rect">
            <a:avLst/>
          </a:prstGeom>
        </p:spPr>
        <p:txBody>
          <a:bodyPr vert="horz" lIns="99569" tIns="49785" rIns="99569" bIns="49785" rtlCol="0">
            <a:normAutofit/>
          </a:bodyPr>
          <a:lstStyle>
            <a:lvl1pPr marL="373384" indent="-373384"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1pPr>
            <a:lvl2pPr marL="808998" indent="-311153"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2pPr>
            <a:lvl3pPr marL="1244613" indent="-248923"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3pPr>
            <a:lvl4pPr marL="1742458" indent="-248923"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4pPr>
            <a:lvl5pPr marL="2240303" indent="-248923"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5pPr>
            <a:lvl6pPr marL="2738148"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9pPr>
          </a:lstStyle>
          <a:p>
            <a:pPr marL="0" indent="0"/>
            <a:endParaRPr lang="en-US" altLang="ja-JP" sz="1600" i="0" dirty="0">
              <a:solidFill>
                <a:schemeClr val="tx1"/>
              </a:solidFill>
            </a:endParaRPr>
          </a:p>
          <a:p>
            <a:pPr marL="0" indent="0"/>
            <a:endParaRPr lang="en-US" altLang="ja-JP" sz="1600" i="0" dirty="0">
              <a:solidFill>
                <a:schemeClr val="tx1"/>
              </a:solidFill>
            </a:endParaRPr>
          </a:p>
        </p:txBody>
      </p:sp>
      <p:sp>
        <p:nvSpPr>
          <p:cNvPr id="6" name="TextBox 5">
            <a:extLst>
              <a:ext uri="{FF2B5EF4-FFF2-40B4-BE49-F238E27FC236}">
                <a16:creationId xmlns:a16="http://schemas.microsoft.com/office/drawing/2014/main" id="{DB973718-C971-71FB-B76E-2802EC31B9B6}"/>
              </a:ext>
            </a:extLst>
          </p:cNvPr>
          <p:cNvSpPr txBox="1"/>
          <p:nvPr/>
        </p:nvSpPr>
        <p:spPr>
          <a:xfrm>
            <a:off x="467550" y="4223092"/>
            <a:ext cx="6093150" cy="246221"/>
          </a:xfrm>
          <a:prstGeom prst="rect">
            <a:avLst/>
          </a:prstGeom>
          <a:noFill/>
        </p:spPr>
        <p:txBody>
          <a:bodyPr wrap="square">
            <a:spAutoFit/>
          </a:bodyPr>
          <a:lstStyle/>
          <a:p>
            <a:r>
              <a:rPr lang="en-US" altLang="ja-JP" sz="1000" dirty="0">
                <a:latin typeface="ＭＳ ゴシック" panose="020B0609070205080204" pitchFamily="49" charset="-128"/>
                <a:ea typeface="ＭＳ ゴシック" panose="020B0609070205080204" pitchFamily="49" charset="-128"/>
              </a:rPr>
              <a:t>※ </a:t>
            </a:r>
            <a:r>
              <a:rPr lang="ja-JP" altLang="en-US" sz="1000" dirty="0">
                <a:latin typeface="ＭＳ ゴシック" panose="020B0609070205080204" pitchFamily="49" charset="-128"/>
                <a:ea typeface="ＭＳ ゴシック" panose="020B0609070205080204" pitchFamily="49" charset="-128"/>
              </a:rPr>
              <a:t>実は上記以外にも色々ありますが、テンプレートの説明と関係ないことのため割愛</a:t>
            </a:r>
          </a:p>
        </p:txBody>
      </p:sp>
      <p:sp>
        <p:nvSpPr>
          <p:cNvPr id="7" name="Smiley Face 6">
            <a:extLst>
              <a:ext uri="{FF2B5EF4-FFF2-40B4-BE49-F238E27FC236}">
                <a16:creationId xmlns:a16="http://schemas.microsoft.com/office/drawing/2014/main" id="{2AE21918-B9CF-6A46-8B58-31DC45DD1A1A}"/>
              </a:ext>
            </a:extLst>
          </p:cNvPr>
          <p:cNvSpPr/>
          <p:nvPr/>
        </p:nvSpPr>
        <p:spPr>
          <a:xfrm>
            <a:off x="628872" y="3094411"/>
            <a:ext cx="914400" cy="556788"/>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User</a:t>
            </a:r>
            <a:endParaRPr kumimoji="1" lang="ja-JP" altLang="en-US" sz="1600" dirty="0"/>
          </a:p>
        </p:txBody>
      </p:sp>
      <p:cxnSp>
        <p:nvCxnSpPr>
          <p:cNvPr id="15" name="Straight Arrow Connector 14">
            <a:extLst>
              <a:ext uri="{FF2B5EF4-FFF2-40B4-BE49-F238E27FC236}">
                <a16:creationId xmlns:a16="http://schemas.microsoft.com/office/drawing/2014/main" id="{C507B317-5E8F-A05D-2EDB-18608D5BEF83}"/>
              </a:ext>
            </a:extLst>
          </p:cNvPr>
          <p:cNvCxnSpPr>
            <a:cxnSpLocks/>
            <a:stCxn id="7" idx="6"/>
          </p:cNvCxnSpPr>
          <p:nvPr/>
        </p:nvCxnSpPr>
        <p:spPr>
          <a:xfrm flipV="1">
            <a:off x="1543272" y="3366456"/>
            <a:ext cx="2574955" cy="63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205173A5-ED26-3DEC-94FC-D01FE8E0941A}"/>
              </a:ext>
            </a:extLst>
          </p:cNvPr>
          <p:cNvSpPr/>
          <p:nvPr/>
        </p:nvSpPr>
        <p:spPr>
          <a:xfrm>
            <a:off x="1223598" y="2887042"/>
            <a:ext cx="2290527" cy="4232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南関競馬のホームページ見せて</a:t>
            </a:r>
          </a:p>
        </p:txBody>
      </p:sp>
      <p:sp>
        <p:nvSpPr>
          <p:cNvPr id="17" name="Rectangle 16">
            <a:extLst>
              <a:ext uri="{FF2B5EF4-FFF2-40B4-BE49-F238E27FC236}">
                <a16:creationId xmlns:a16="http://schemas.microsoft.com/office/drawing/2014/main" id="{524FD7DB-604F-962C-C423-CCE72F218B4F}"/>
              </a:ext>
            </a:extLst>
          </p:cNvPr>
          <p:cNvSpPr/>
          <p:nvPr/>
        </p:nvSpPr>
        <p:spPr>
          <a:xfrm>
            <a:off x="4091415" y="2769349"/>
            <a:ext cx="4626321" cy="12061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Rectangle 17">
            <a:extLst>
              <a:ext uri="{FF2B5EF4-FFF2-40B4-BE49-F238E27FC236}">
                <a16:creationId xmlns:a16="http://schemas.microsoft.com/office/drawing/2014/main" id="{28204D83-B5DC-6D82-F59F-2557D84FF32D}"/>
              </a:ext>
            </a:extLst>
          </p:cNvPr>
          <p:cNvSpPr/>
          <p:nvPr/>
        </p:nvSpPr>
        <p:spPr>
          <a:xfrm>
            <a:off x="4241736" y="2986778"/>
            <a:ext cx="1223723" cy="59073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Java</a:t>
            </a:r>
            <a:endParaRPr kumimoji="1" lang="ja-JP" altLang="en-US" dirty="0"/>
          </a:p>
        </p:txBody>
      </p:sp>
      <p:sp>
        <p:nvSpPr>
          <p:cNvPr id="19" name="Rectangle 18">
            <a:extLst>
              <a:ext uri="{FF2B5EF4-FFF2-40B4-BE49-F238E27FC236}">
                <a16:creationId xmlns:a16="http://schemas.microsoft.com/office/drawing/2014/main" id="{B017BCC7-501F-3DBA-9A02-D3C2D603DC02}"/>
              </a:ext>
            </a:extLst>
          </p:cNvPr>
          <p:cNvSpPr/>
          <p:nvPr/>
        </p:nvSpPr>
        <p:spPr>
          <a:xfrm>
            <a:off x="7245799" y="2997928"/>
            <a:ext cx="1223723" cy="59073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Rectangle 19">
            <a:extLst>
              <a:ext uri="{FF2B5EF4-FFF2-40B4-BE49-F238E27FC236}">
                <a16:creationId xmlns:a16="http://schemas.microsoft.com/office/drawing/2014/main" id="{4D2FBC66-19A7-6FB3-DB1F-157197B0F1EB}"/>
              </a:ext>
            </a:extLst>
          </p:cNvPr>
          <p:cNvSpPr/>
          <p:nvPr/>
        </p:nvSpPr>
        <p:spPr>
          <a:xfrm>
            <a:off x="5779909" y="3349254"/>
            <a:ext cx="1177245" cy="386129"/>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500" dirty="0"/>
              <a:t>１</a:t>
            </a:r>
            <a:r>
              <a:rPr kumimoji="1" lang="en-US" altLang="ja-JP" sz="500" dirty="0"/>
              <a:t>R</a:t>
            </a:r>
          </a:p>
          <a:p>
            <a:pPr algn="ctr"/>
            <a:r>
              <a:rPr kumimoji="1" lang="ja-JP" altLang="en-US" sz="500" dirty="0"/>
              <a:t>３歳</a:t>
            </a:r>
            <a:r>
              <a:rPr kumimoji="1" lang="en-US" altLang="ja-JP" sz="500" dirty="0"/>
              <a:t>(</a:t>
            </a:r>
            <a:r>
              <a:rPr kumimoji="1" lang="ja-JP" altLang="en-US" sz="500" dirty="0"/>
              <a:t>九</a:t>
            </a:r>
            <a:r>
              <a:rPr kumimoji="1" lang="en-US" altLang="ja-JP" sz="500" dirty="0"/>
              <a:t>)</a:t>
            </a:r>
            <a:r>
              <a:rPr kumimoji="1" lang="ja-JP" altLang="en-US" sz="500" dirty="0"/>
              <a:t>　</a:t>
            </a:r>
            <a:endParaRPr kumimoji="1" lang="en-US" altLang="ja-JP" sz="500" dirty="0"/>
          </a:p>
          <a:p>
            <a:pPr algn="ctr"/>
            <a:r>
              <a:rPr kumimoji="1" lang="en-US" altLang="ja-JP" sz="500" dirty="0"/>
              <a:t>…</a:t>
            </a:r>
          </a:p>
          <a:p>
            <a:pPr algn="ctr"/>
            <a:r>
              <a:rPr kumimoji="1" lang="en-US" altLang="ja-JP" sz="500" dirty="0"/>
              <a:t>2R</a:t>
            </a:r>
          </a:p>
          <a:p>
            <a:pPr algn="ctr"/>
            <a:r>
              <a:rPr kumimoji="1" lang="ja-JP" altLang="en-US" sz="500" dirty="0"/>
              <a:t>３歳</a:t>
            </a:r>
            <a:r>
              <a:rPr kumimoji="1" lang="en-US" altLang="ja-JP" sz="500" dirty="0"/>
              <a:t>(</a:t>
            </a:r>
            <a:r>
              <a:rPr kumimoji="1" lang="ja-JP" altLang="en-US" sz="500" dirty="0"/>
              <a:t>八</a:t>
            </a:r>
            <a:r>
              <a:rPr kumimoji="1" lang="en-US" altLang="ja-JP" sz="500" dirty="0"/>
              <a:t>)</a:t>
            </a:r>
            <a:r>
              <a:rPr kumimoji="1" lang="ja-JP" altLang="en-US" sz="500" dirty="0"/>
              <a:t>　</a:t>
            </a:r>
          </a:p>
        </p:txBody>
      </p:sp>
      <p:cxnSp>
        <p:nvCxnSpPr>
          <p:cNvPr id="21" name="Straight Arrow Connector 20">
            <a:extLst>
              <a:ext uri="{FF2B5EF4-FFF2-40B4-BE49-F238E27FC236}">
                <a16:creationId xmlns:a16="http://schemas.microsoft.com/office/drawing/2014/main" id="{D9039EBD-72F2-F280-6ECC-DF3CCAF69C38}"/>
              </a:ext>
            </a:extLst>
          </p:cNvPr>
          <p:cNvCxnSpPr>
            <a:cxnSpLocks/>
            <a:stCxn id="18" idx="3"/>
            <a:endCxn id="19" idx="1"/>
          </p:cNvCxnSpPr>
          <p:nvPr/>
        </p:nvCxnSpPr>
        <p:spPr>
          <a:xfrm>
            <a:off x="5465459" y="3282148"/>
            <a:ext cx="1780340" cy="111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3CFE7140-1DD7-FCEB-E796-561D4005CE87}"/>
              </a:ext>
            </a:extLst>
          </p:cNvPr>
          <p:cNvSpPr/>
          <p:nvPr/>
        </p:nvSpPr>
        <p:spPr>
          <a:xfrm>
            <a:off x="7417629" y="3188133"/>
            <a:ext cx="883647" cy="337179"/>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HTML</a:t>
            </a:r>
            <a:endParaRPr kumimoji="1" lang="ja-JP" altLang="en-US" dirty="0"/>
          </a:p>
        </p:txBody>
      </p:sp>
      <p:cxnSp>
        <p:nvCxnSpPr>
          <p:cNvPr id="23" name="Connector: Elbow 22">
            <a:extLst>
              <a:ext uri="{FF2B5EF4-FFF2-40B4-BE49-F238E27FC236}">
                <a16:creationId xmlns:a16="http://schemas.microsoft.com/office/drawing/2014/main" id="{C857082E-1078-9EA4-064E-4E8B75BA7B0E}"/>
              </a:ext>
            </a:extLst>
          </p:cNvPr>
          <p:cNvCxnSpPr>
            <a:cxnSpLocks/>
            <a:stCxn id="19" idx="2"/>
            <a:endCxn id="7" idx="4"/>
          </p:cNvCxnSpPr>
          <p:nvPr/>
        </p:nvCxnSpPr>
        <p:spPr>
          <a:xfrm rot="5400000">
            <a:off x="4440601" y="234139"/>
            <a:ext cx="62532" cy="6771589"/>
          </a:xfrm>
          <a:prstGeom prst="bentConnector3">
            <a:avLst>
              <a:gd name="adj1" fmla="val 46557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663FED0D-5C44-B474-103E-72EDAD2080EF}"/>
              </a:ext>
            </a:extLst>
          </p:cNvPr>
          <p:cNvSpPr/>
          <p:nvPr/>
        </p:nvSpPr>
        <p:spPr>
          <a:xfrm>
            <a:off x="5102495" y="2731469"/>
            <a:ext cx="2290527" cy="4232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t>アプリケーション</a:t>
            </a:r>
          </a:p>
        </p:txBody>
      </p:sp>
      <p:sp>
        <p:nvSpPr>
          <p:cNvPr id="25" name="Rectangle 24">
            <a:extLst>
              <a:ext uri="{FF2B5EF4-FFF2-40B4-BE49-F238E27FC236}">
                <a16:creationId xmlns:a16="http://schemas.microsoft.com/office/drawing/2014/main" id="{0075D343-7952-75C3-2DDE-806C46FBBB30}"/>
              </a:ext>
            </a:extLst>
          </p:cNvPr>
          <p:cNvSpPr/>
          <p:nvPr/>
        </p:nvSpPr>
        <p:spPr>
          <a:xfrm>
            <a:off x="6316521" y="2882787"/>
            <a:ext cx="2290527" cy="4232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t>Velocity</a:t>
            </a:r>
            <a:endParaRPr kumimoji="1" lang="ja-JP" altLang="en-US" sz="1000" dirty="0"/>
          </a:p>
        </p:txBody>
      </p:sp>
    </p:spTree>
    <p:extLst>
      <p:ext uri="{BB962C8B-B14F-4D97-AF65-F5344CB8AC3E}">
        <p14:creationId xmlns:p14="http://schemas.microsoft.com/office/powerpoint/2010/main" val="165547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4" presetClass="entr" presetSubtype="1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randombar(horizontal)">
                                      <p:cBhvr>
                                        <p:cTn id="10" dur="500"/>
                                        <p:tgtEl>
                                          <p:spTgt spid="15"/>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randombar(horizontal)">
                                      <p:cBhvr>
                                        <p:cTn id="13" dur="500"/>
                                        <p:tgtEl>
                                          <p:spTgt spid="16"/>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randombar(horizontal)">
                                      <p:cBhvr>
                                        <p:cTn id="16" dur="500"/>
                                        <p:tgtEl>
                                          <p:spTgt spid="17"/>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randombar(horizontal)">
                                      <p:cBhvr>
                                        <p:cTn id="19" dur="500"/>
                                        <p:tgtEl>
                                          <p:spTgt spid="1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randombar(horizontal)">
                                      <p:cBhvr>
                                        <p:cTn id="22" dur="500"/>
                                        <p:tgtEl>
                                          <p:spTgt spid="1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randombar(horizontal)">
                                      <p:cBhvr>
                                        <p:cTn id="25" dur="500"/>
                                        <p:tgtEl>
                                          <p:spTgt spid="20"/>
                                        </p:tgtEl>
                                      </p:cBhvr>
                                    </p:animEffect>
                                  </p:childTnLst>
                                </p:cTn>
                              </p:par>
                              <p:par>
                                <p:cTn id="26" presetID="14" presetClass="entr" presetSubtype="10" fill="hold"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randombar(horizontal)">
                                      <p:cBhvr>
                                        <p:cTn id="28" dur="500"/>
                                        <p:tgtEl>
                                          <p:spTgt spid="2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randombar(horizontal)">
                                      <p:cBhvr>
                                        <p:cTn id="31" dur="500"/>
                                        <p:tgtEl>
                                          <p:spTgt spid="22"/>
                                        </p:tgtEl>
                                      </p:cBhvr>
                                    </p:animEffect>
                                  </p:childTnLst>
                                </p:cTn>
                              </p:par>
                              <p:par>
                                <p:cTn id="32" presetID="14" presetClass="entr" presetSubtype="10" fill="hold"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randombar(horizontal)">
                                      <p:cBhvr>
                                        <p:cTn id="34" dur="500"/>
                                        <p:tgtEl>
                                          <p:spTgt spid="23"/>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randombar(horizontal)">
                                      <p:cBhvr>
                                        <p:cTn id="37" dur="500"/>
                                        <p:tgtEl>
                                          <p:spTgt spid="2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randombar(horizontal)">
                                      <p:cBhvr>
                                        <p:cTn id="40" dur="500"/>
                                        <p:tgtEl>
                                          <p:spTgt spid="2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randombar(horizontal)">
                                      <p:cBhvr>
                                        <p:cTn id="43" dur="500"/>
                                        <p:tgtEl>
                                          <p:spTgt spid="6"/>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randombar(horizontal)">
                                      <p:cBhvr>
                                        <p:cTn id="46" dur="500"/>
                                        <p:tgtEl>
                                          <p:spTgt spid="9"/>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P spid="6" grpId="0"/>
      <p:bldP spid="7" grpId="0" animBg="1"/>
      <p:bldP spid="16" grpId="0"/>
      <p:bldP spid="17" grpId="0" animBg="1"/>
      <p:bldP spid="18" grpId="0" animBg="1"/>
      <p:bldP spid="19" grpId="0" animBg="1"/>
      <p:bldP spid="20" grpId="0" animBg="1"/>
      <p:bldP spid="22" grpId="0" animBg="1"/>
      <p:bldP spid="24" grpId="0"/>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9"/>
          <p:cNvSpPr txBox="1">
            <a:spLocks noChangeArrowheads="1"/>
          </p:cNvSpPr>
          <p:nvPr/>
        </p:nvSpPr>
        <p:spPr bwMode="auto">
          <a:xfrm>
            <a:off x="8327454" y="3213770"/>
            <a:ext cx="2304256" cy="123501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R="0" indent="-228600" fontAlgn="base">
              <a:lnSpc>
                <a:spcPct val="200000"/>
              </a:lnSpc>
              <a:spcBef>
                <a:spcPct val="0"/>
              </a:spcBef>
              <a:spcAft>
                <a:spcPct val="0"/>
              </a:spcAft>
              <a:buClrTx/>
              <a:buSzTx/>
              <a:buFont typeface="+mj-lt"/>
              <a:buAutoNum type="arabicPeriod"/>
              <a:tabLst/>
            </a:pPr>
            <a:r>
              <a:rPr kumimoji="1" lang="ja-JP" altLang="en-US" sz="1300" dirty="0">
                <a:solidFill>
                  <a:schemeClr val="bg1"/>
                </a:solidFill>
                <a:latin typeface="ＭＳ ゴシック" panose="020B0609070205080204" pitchFamily="49" charset="-128"/>
                <a:ea typeface="ＭＳ ゴシック" panose="020B0609070205080204" pitchFamily="49" charset="-128"/>
                <a:cs typeface="굴림" pitchFamily="50" charset="-127"/>
              </a:rPr>
              <a:t>現行からあった問題</a:t>
            </a:r>
          </a:p>
          <a:p>
            <a:pPr marR="0" indent="-228600" fontAlgn="base">
              <a:lnSpc>
                <a:spcPct val="200000"/>
              </a:lnSpc>
              <a:spcBef>
                <a:spcPct val="0"/>
              </a:spcBef>
              <a:spcAft>
                <a:spcPct val="0"/>
              </a:spcAft>
              <a:buClrTx/>
              <a:buSzTx/>
              <a:buFont typeface="+mj-lt"/>
              <a:buAutoNum type="arabicPeriod"/>
              <a:tabLst/>
            </a:pPr>
            <a:r>
              <a:rPr kumimoji="1" lang="ja-JP" altLang="en-US" sz="1300" dirty="0">
                <a:solidFill>
                  <a:schemeClr val="bg1"/>
                </a:solidFill>
                <a:latin typeface="ＭＳ ゴシック" panose="020B0609070205080204" pitchFamily="49" charset="-128"/>
                <a:ea typeface="ＭＳ ゴシック" panose="020B0609070205080204" pitchFamily="49" charset="-128"/>
                <a:cs typeface="굴림" pitchFamily="50" charset="-127"/>
              </a:rPr>
              <a:t>再発防止</a:t>
            </a:r>
            <a:endParaRPr kumimoji="1" lang="en-US" altLang="ja-JP" sz="1300" dirty="0">
              <a:solidFill>
                <a:schemeClr val="bg1"/>
              </a:solidFill>
              <a:latin typeface="ＭＳ ゴシック" panose="020B0609070205080204" pitchFamily="49" charset="-128"/>
              <a:ea typeface="ＭＳ ゴシック" panose="020B0609070205080204" pitchFamily="49" charset="-128"/>
              <a:cs typeface="굴림" pitchFamily="50" charset="-127"/>
            </a:endParaRPr>
          </a:p>
          <a:p>
            <a:pPr marR="0" indent="-228600" fontAlgn="base">
              <a:lnSpc>
                <a:spcPct val="200000"/>
              </a:lnSpc>
              <a:spcBef>
                <a:spcPct val="0"/>
              </a:spcBef>
              <a:spcAft>
                <a:spcPct val="0"/>
              </a:spcAft>
              <a:buClrTx/>
              <a:buSzTx/>
              <a:buFont typeface="+mj-lt"/>
              <a:buAutoNum type="arabicPeriod"/>
              <a:tabLst/>
            </a:pPr>
            <a:r>
              <a:rPr kumimoji="1" lang="ja-JP" altLang="en-US" sz="1300" dirty="0">
                <a:solidFill>
                  <a:schemeClr val="bg1"/>
                </a:solidFill>
                <a:latin typeface="ＭＳ ゴシック" panose="020B0609070205080204" pitchFamily="49" charset="-128"/>
                <a:ea typeface="ＭＳ ゴシック" panose="020B0609070205080204" pitchFamily="49" charset="-128"/>
                <a:cs typeface="굴림" pitchFamily="50" charset="-127"/>
              </a:rPr>
              <a:t>キャッシュについて</a:t>
            </a:r>
          </a:p>
        </p:txBody>
      </p:sp>
      <p:sp>
        <p:nvSpPr>
          <p:cNvPr id="2" name="Text Box 4"/>
          <p:cNvSpPr txBox="1">
            <a:spLocks noChangeArrowheads="1"/>
          </p:cNvSpPr>
          <p:nvPr/>
        </p:nvSpPr>
        <p:spPr bwMode="auto">
          <a:xfrm>
            <a:off x="6599262" y="1557586"/>
            <a:ext cx="718710" cy="584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algn="ctr" fontAlgn="base">
              <a:spcBef>
                <a:spcPct val="0"/>
              </a:spcBef>
              <a:spcAft>
                <a:spcPct val="0"/>
              </a:spcAft>
            </a:pPr>
            <a:r>
              <a:rPr kumimoji="1" lang="en-US" altLang="ko-KR" sz="3200" b="1" dirty="0">
                <a:solidFill>
                  <a:srgbClr val="17E793"/>
                </a:solidFill>
                <a:latin typeface="+mj-lt"/>
                <a:ea typeface="맑은 고딕" panose="020B0503020000020004" pitchFamily="50" charset="-127"/>
                <a:cs typeface="굴림" pitchFamily="50" charset="-127"/>
              </a:rPr>
              <a:t>02</a:t>
            </a:r>
            <a:endParaRPr kumimoji="1" lang="ko-KR" altLang="ko-KR" sz="3200" b="1" dirty="0">
              <a:solidFill>
                <a:srgbClr val="17E793"/>
              </a:solidFill>
              <a:latin typeface="+mj-lt"/>
              <a:ea typeface="맑은 고딕" panose="020B0503020000020004" pitchFamily="50" charset="-127"/>
              <a:cs typeface="굴림" pitchFamily="50" charset="-127"/>
            </a:endParaRPr>
          </a:p>
        </p:txBody>
      </p:sp>
      <p:sp>
        <p:nvSpPr>
          <p:cNvPr id="3" name="Text Box 5"/>
          <p:cNvSpPr txBox="1">
            <a:spLocks noChangeArrowheads="1"/>
          </p:cNvSpPr>
          <p:nvPr/>
        </p:nvSpPr>
        <p:spPr bwMode="auto">
          <a:xfrm>
            <a:off x="7172221" y="1599977"/>
            <a:ext cx="3171457" cy="4616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lgn="ctr" fontAlgn="base">
              <a:spcBef>
                <a:spcPct val="0"/>
              </a:spcBef>
              <a:spcAft>
                <a:spcPct val="0"/>
              </a:spcAft>
            </a:pPr>
            <a:r>
              <a:rPr kumimoji="1" lang="ja-JP" altLang="en-US" sz="2400" b="1" dirty="0">
                <a:solidFill>
                  <a:srgbClr val="17E793"/>
                </a:solidFill>
                <a:latin typeface="+mj-lt"/>
                <a:ea typeface="맑은 고딕" panose="020B0503020000020004" pitchFamily="50" charset="-127"/>
                <a:cs typeface="굴림" pitchFamily="50" charset="-127"/>
              </a:rPr>
              <a:t>印象的だったこと</a:t>
            </a:r>
            <a:endParaRPr kumimoji="1" lang="en-US" altLang="ko-KR" sz="2400" b="1" dirty="0">
              <a:solidFill>
                <a:srgbClr val="17E793"/>
              </a:solidFill>
              <a:latin typeface="+mj-lt"/>
              <a:ea typeface="맑은 고딕" panose="020B0503020000020004" pitchFamily="50" charset="-127"/>
              <a:cs typeface="굴림" pitchFamily="50" charset="-127"/>
            </a:endParaRPr>
          </a:p>
        </p:txBody>
      </p:sp>
      <p:pic>
        <p:nvPicPr>
          <p:cNvPr id="10" name="그림 9"/>
          <p:cNvPicPr>
            <a:picLocks noChangeAspect="1"/>
          </p:cNvPicPr>
          <p:nvPr/>
        </p:nvPicPr>
        <p:blipFill>
          <a:blip r:embed="rId2"/>
          <a:stretch>
            <a:fillRect/>
          </a:stretch>
        </p:blipFill>
        <p:spPr>
          <a:xfrm>
            <a:off x="6887294" y="909514"/>
            <a:ext cx="999831" cy="1182727"/>
          </a:xfrm>
          <a:prstGeom prst="rect">
            <a:avLst/>
          </a:prstGeom>
        </p:spPr>
      </p:pic>
    </p:spTree>
    <p:extLst>
      <p:ext uri="{BB962C8B-B14F-4D97-AF65-F5344CB8AC3E}">
        <p14:creationId xmlns:p14="http://schemas.microsoft.com/office/powerpoint/2010/main" val="612441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ja-JP" altLang="en-US" dirty="0"/>
              <a:t>現行からあった問題</a:t>
            </a:r>
          </a:p>
        </p:txBody>
      </p:sp>
      <p:sp>
        <p:nvSpPr>
          <p:cNvPr id="7" name="Content Placeholder 2">
            <a:extLst>
              <a:ext uri="{FF2B5EF4-FFF2-40B4-BE49-F238E27FC236}">
                <a16:creationId xmlns:a16="http://schemas.microsoft.com/office/drawing/2014/main" id="{1384A081-5437-43FB-E76A-5C28426FC494}"/>
              </a:ext>
            </a:extLst>
          </p:cNvPr>
          <p:cNvSpPr>
            <a:spLocks noGrp="1"/>
          </p:cNvSpPr>
          <p:nvPr>
            <p:ph idx="1"/>
          </p:nvPr>
        </p:nvSpPr>
        <p:spPr>
          <a:xfrm>
            <a:off x="262558" y="1314355"/>
            <a:ext cx="9603275" cy="936104"/>
          </a:xfrm>
        </p:spPr>
        <p:txBody>
          <a:bodyPr>
            <a:normAutofit fontScale="92500"/>
          </a:bodyPr>
          <a:lstStyle/>
          <a:p>
            <a:pPr marL="0" indent="0">
              <a:buNone/>
            </a:pPr>
            <a:r>
              <a:rPr lang="ja-JP" altLang="en-US" sz="1600" i="0" dirty="0">
                <a:solidFill>
                  <a:schemeClr val="tx1"/>
                </a:solidFill>
                <a:latin typeface="ＭＳ ゴシック" panose="020B0609070205080204" pitchFamily="49" charset="-128"/>
                <a:ea typeface="ＭＳ ゴシック" panose="020B0609070205080204" pitchFamily="49" charset="-128"/>
              </a:rPr>
              <a:t>本プロジェクトは炎上がよく起きたと思います。</a:t>
            </a:r>
            <a:endParaRPr lang="en-US" altLang="ja-JP" sz="1600" i="0" dirty="0">
              <a:solidFill>
                <a:schemeClr val="tx1"/>
              </a:solidFill>
              <a:latin typeface="ＭＳ ゴシック" panose="020B0609070205080204" pitchFamily="49" charset="-128"/>
              <a:ea typeface="ＭＳ ゴシック" panose="020B0609070205080204" pitchFamily="49" charset="-128"/>
            </a:endParaRPr>
          </a:p>
          <a:p>
            <a:pPr marL="0" indent="0">
              <a:buNone/>
            </a:pPr>
            <a:r>
              <a:rPr lang="ja-JP" altLang="en-US" sz="1600" i="0" dirty="0">
                <a:solidFill>
                  <a:schemeClr val="tx1"/>
                </a:solidFill>
                <a:latin typeface="ＭＳ ゴシック" panose="020B0609070205080204" pitchFamily="49" charset="-128"/>
                <a:ea typeface="ＭＳ ゴシック" panose="020B0609070205080204" pitchFamily="49" charset="-128"/>
              </a:rPr>
              <a:t>その炎上の理由は我々の問題ももちろんあるかもしれないですが、それより現行から色々問題を抱えていたためではないかと思います。問題の中で私がプロジェクトの中で思った現行からの問題について語ります。</a:t>
            </a:r>
            <a:endParaRPr lang="en-US" altLang="ja-JP" sz="1600" i="0" dirty="0">
              <a:solidFill>
                <a:schemeClr val="tx1"/>
              </a:solidFill>
              <a:latin typeface="ＭＳ ゴシック" panose="020B0609070205080204" pitchFamily="49" charset="-128"/>
              <a:ea typeface="ＭＳ ゴシック" panose="020B0609070205080204" pitchFamily="49" charset="-128"/>
            </a:endParaRPr>
          </a:p>
          <a:p>
            <a:pPr marL="0" indent="0">
              <a:buNone/>
            </a:pPr>
            <a:endParaRPr lang="en-US" altLang="ja-JP" sz="1600" i="0" dirty="0">
              <a:solidFill>
                <a:schemeClr val="tx1"/>
              </a:solidFill>
              <a:latin typeface="ＭＳ ゴシック" panose="020B0609070205080204" pitchFamily="49" charset="-128"/>
              <a:ea typeface="ＭＳ ゴシック" panose="020B0609070205080204" pitchFamily="49" charset="-128"/>
            </a:endParaRPr>
          </a:p>
          <a:p>
            <a:pPr marL="0" indent="0">
              <a:buNone/>
            </a:pPr>
            <a:endParaRPr lang="ja-JP" altLang="en-US" sz="1600" i="0" dirty="0">
              <a:solidFill>
                <a:schemeClr val="tx1"/>
              </a:solidFill>
              <a:latin typeface="ＭＳ ゴシック" panose="020B0609070205080204" pitchFamily="49" charset="-128"/>
              <a:ea typeface="ＭＳ ゴシック" panose="020B0609070205080204" pitchFamily="49" charset="-128"/>
            </a:endParaRPr>
          </a:p>
          <a:p>
            <a:pPr marL="0" indent="0">
              <a:buNone/>
            </a:pPr>
            <a:endParaRPr lang="en-US" altLang="ja-JP" sz="1600" i="0" dirty="0">
              <a:solidFill>
                <a:schemeClr val="tx1"/>
              </a:solidFill>
            </a:endParaRPr>
          </a:p>
        </p:txBody>
      </p:sp>
      <p:sp>
        <p:nvSpPr>
          <p:cNvPr id="8" name="Content Placeholder 2">
            <a:extLst>
              <a:ext uri="{FF2B5EF4-FFF2-40B4-BE49-F238E27FC236}">
                <a16:creationId xmlns:a16="http://schemas.microsoft.com/office/drawing/2014/main" id="{D6CCC087-D348-A057-41C9-717D26790DE6}"/>
              </a:ext>
            </a:extLst>
          </p:cNvPr>
          <p:cNvSpPr txBox="1">
            <a:spLocks/>
          </p:cNvSpPr>
          <p:nvPr/>
        </p:nvSpPr>
        <p:spPr>
          <a:xfrm>
            <a:off x="190550" y="2245135"/>
            <a:ext cx="9603275" cy="1472692"/>
          </a:xfrm>
          <a:prstGeom prst="rect">
            <a:avLst/>
          </a:prstGeom>
        </p:spPr>
        <p:txBody>
          <a:bodyPr vert="horz" lIns="99569" tIns="49785" rIns="99569" bIns="49785" rtlCol="0">
            <a:normAutofit lnSpcReduction="10000"/>
          </a:bodyPr>
          <a:lstStyle>
            <a:lvl1pPr marL="373384" indent="-373384"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1pPr>
            <a:lvl2pPr marL="808998" indent="-311153"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2pPr>
            <a:lvl3pPr marL="1244613" indent="-248923"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3pPr>
            <a:lvl4pPr marL="1742458" indent="-248923"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4pPr>
            <a:lvl5pPr marL="2240303" indent="-248923"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5pPr>
            <a:lvl6pPr marL="2738148"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9pPr>
          </a:lstStyle>
          <a:p>
            <a:pPr marL="0" indent="0"/>
            <a:r>
              <a:rPr lang="ja-JP" altLang="en-US" sz="1600" i="0" dirty="0">
                <a:solidFill>
                  <a:schemeClr val="tx1"/>
                </a:solidFill>
                <a:latin typeface="ＭＳ ゴシック" panose="020B0609070205080204" pitchFamily="49" charset="-128"/>
                <a:ea typeface="ＭＳ ゴシック" panose="020B0609070205080204" pitchFamily="49" charset="-128"/>
              </a:rPr>
              <a:t>①詳細設計書の問題</a:t>
            </a:r>
            <a:endParaRPr lang="en-US" altLang="ja-JP" sz="1600" i="0" dirty="0">
              <a:solidFill>
                <a:schemeClr val="tx1"/>
              </a:solidFill>
              <a:latin typeface="ＭＳ ゴシック" panose="020B0609070205080204" pitchFamily="49" charset="-128"/>
              <a:ea typeface="ＭＳ ゴシック" panose="020B0609070205080204" pitchFamily="49" charset="-128"/>
            </a:endParaRPr>
          </a:p>
          <a:p>
            <a:pPr marL="0" indent="0"/>
            <a:r>
              <a:rPr lang="ja-JP" altLang="en-US" sz="1600" i="0" dirty="0">
                <a:solidFill>
                  <a:schemeClr val="tx1"/>
                </a:solidFill>
                <a:latin typeface="ＭＳ ゴシック" panose="020B0609070205080204" pitchFamily="49" charset="-128"/>
                <a:ea typeface="ＭＳ ゴシック" panose="020B0609070205080204" pitchFamily="49" charset="-128"/>
              </a:rPr>
              <a:t>・詳細設計書が基本設計書レベルで書いてあります。</a:t>
            </a:r>
            <a:endParaRPr lang="en-US" altLang="ja-JP" sz="1600" i="0" dirty="0">
              <a:solidFill>
                <a:schemeClr val="tx1"/>
              </a:solidFill>
              <a:latin typeface="ＭＳ ゴシック" panose="020B0609070205080204" pitchFamily="49" charset="-128"/>
              <a:ea typeface="ＭＳ ゴシック" panose="020B0609070205080204" pitchFamily="49" charset="-128"/>
            </a:endParaRPr>
          </a:p>
          <a:p>
            <a:pPr marL="0" indent="0"/>
            <a:r>
              <a:rPr lang="ja-JP" altLang="en-US" sz="1600" i="0" dirty="0">
                <a:solidFill>
                  <a:schemeClr val="tx1"/>
                </a:solidFill>
                <a:latin typeface="ＭＳ ゴシック" panose="020B0609070205080204" pitchFamily="49" charset="-128"/>
                <a:ea typeface="ＭＳ ゴシック" panose="020B0609070205080204" pitchFamily="49" charset="-128"/>
              </a:rPr>
              <a:t>⇒詳細設計する時どうやって実装するか設計ベースで話し合うことができない。</a:t>
            </a:r>
            <a:endParaRPr lang="en-US" altLang="ja-JP" sz="1600" i="0" dirty="0">
              <a:solidFill>
                <a:schemeClr val="tx1"/>
              </a:solidFill>
              <a:latin typeface="ＭＳ ゴシック" panose="020B0609070205080204" pitchFamily="49" charset="-128"/>
              <a:ea typeface="ＭＳ ゴシック" panose="020B0609070205080204" pitchFamily="49" charset="-128"/>
            </a:endParaRPr>
          </a:p>
          <a:p>
            <a:pPr marL="0" indent="0"/>
            <a:r>
              <a:rPr lang="ja-JP" altLang="en-US" sz="1600" i="0" dirty="0">
                <a:solidFill>
                  <a:schemeClr val="tx1"/>
                </a:solidFill>
                <a:latin typeface="ＭＳ ゴシック" panose="020B0609070205080204" pitchFamily="49" charset="-128"/>
                <a:ea typeface="ＭＳ ゴシック" panose="020B0609070205080204" pitchFamily="49" charset="-128"/>
              </a:rPr>
              <a:t>・書いていない内容が多すぎる</a:t>
            </a:r>
            <a:endParaRPr lang="en-US" altLang="ja-JP" sz="1600" i="0" dirty="0">
              <a:solidFill>
                <a:schemeClr val="tx1"/>
              </a:solidFill>
              <a:latin typeface="ＭＳ ゴシック" panose="020B0609070205080204" pitchFamily="49" charset="-128"/>
              <a:ea typeface="ＭＳ ゴシック" panose="020B0609070205080204" pitchFamily="49" charset="-128"/>
            </a:endParaRPr>
          </a:p>
          <a:p>
            <a:pPr marL="0" indent="0"/>
            <a:r>
              <a:rPr lang="ja-JP" altLang="en-US" sz="1600" i="0" dirty="0">
                <a:solidFill>
                  <a:schemeClr val="tx1"/>
                </a:solidFill>
                <a:latin typeface="ＭＳ ゴシック" panose="020B0609070205080204" pitchFamily="49" charset="-128"/>
                <a:ea typeface="ＭＳ ゴシック" panose="020B0609070205080204" pitchFamily="49" charset="-128"/>
              </a:rPr>
              <a:t>⇒内容が書いていないため、問題が起きた時どちらが正しいか分からないです。</a:t>
            </a:r>
            <a:endParaRPr lang="en-US" altLang="ja-JP" sz="1600" i="0" dirty="0">
              <a:solidFill>
                <a:schemeClr val="tx1"/>
              </a:solidFill>
              <a:latin typeface="ＭＳ ゴシック" panose="020B0609070205080204" pitchFamily="49" charset="-128"/>
              <a:ea typeface="ＭＳ ゴシック" panose="020B0609070205080204" pitchFamily="49" charset="-128"/>
            </a:endParaRPr>
          </a:p>
        </p:txBody>
      </p:sp>
      <p:sp>
        <p:nvSpPr>
          <p:cNvPr id="9" name="Content Placeholder 2">
            <a:extLst>
              <a:ext uri="{FF2B5EF4-FFF2-40B4-BE49-F238E27FC236}">
                <a16:creationId xmlns:a16="http://schemas.microsoft.com/office/drawing/2014/main" id="{CB26EC89-DA28-C8FB-71EE-E7E850F10723}"/>
              </a:ext>
            </a:extLst>
          </p:cNvPr>
          <p:cNvSpPr txBox="1">
            <a:spLocks/>
          </p:cNvSpPr>
          <p:nvPr/>
        </p:nvSpPr>
        <p:spPr>
          <a:xfrm>
            <a:off x="142351" y="3587653"/>
            <a:ext cx="9603275" cy="1282301"/>
          </a:xfrm>
          <a:prstGeom prst="rect">
            <a:avLst/>
          </a:prstGeom>
        </p:spPr>
        <p:txBody>
          <a:bodyPr vert="horz" lIns="99569" tIns="49785" rIns="99569" bIns="49785" rtlCol="0">
            <a:normAutofit/>
          </a:bodyPr>
          <a:lstStyle>
            <a:lvl1pPr marL="373384" indent="-373384"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1pPr>
            <a:lvl2pPr marL="808998" indent="-311153"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2pPr>
            <a:lvl3pPr marL="1244613" indent="-248923"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3pPr>
            <a:lvl4pPr marL="1742458" indent="-248923"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4pPr>
            <a:lvl5pPr marL="2240303" indent="-248923"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5pPr>
            <a:lvl6pPr marL="2738148"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9pPr>
          </a:lstStyle>
          <a:p>
            <a:pPr marL="0" indent="0"/>
            <a:r>
              <a:rPr lang="ja-JP" altLang="en-US" sz="1600" i="0" dirty="0">
                <a:solidFill>
                  <a:schemeClr val="tx1"/>
                </a:solidFill>
                <a:latin typeface="ＭＳ ゴシック" panose="020B0609070205080204" pitchFamily="49" charset="-128"/>
                <a:ea typeface="ＭＳ ゴシック" panose="020B0609070205080204" pitchFamily="49" charset="-128"/>
              </a:rPr>
              <a:t>②コードがレガシーすぎる</a:t>
            </a:r>
            <a:endParaRPr lang="en-US" altLang="ja-JP" sz="1600" i="0" dirty="0">
              <a:solidFill>
                <a:schemeClr val="tx1"/>
              </a:solidFill>
              <a:latin typeface="ＭＳ ゴシック" panose="020B0609070205080204" pitchFamily="49" charset="-128"/>
              <a:ea typeface="ＭＳ ゴシック" panose="020B0609070205080204" pitchFamily="49" charset="-128"/>
            </a:endParaRPr>
          </a:p>
          <a:p>
            <a:pPr marL="0" indent="0"/>
            <a:r>
              <a:rPr lang="ja-JP" altLang="en-US" sz="1600" i="0" dirty="0">
                <a:solidFill>
                  <a:schemeClr val="tx1"/>
                </a:solidFill>
                <a:latin typeface="ＭＳ ゴシック" panose="020B0609070205080204" pitchFamily="49" charset="-128"/>
                <a:ea typeface="ＭＳ ゴシック" panose="020B0609070205080204" pitchFamily="49" charset="-128"/>
              </a:rPr>
              <a:t>・一つ画面に対する</a:t>
            </a:r>
            <a:r>
              <a:rPr lang="en-US" altLang="ja-JP" sz="1600" i="0" dirty="0">
                <a:solidFill>
                  <a:schemeClr val="tx1"/>
                </a:solidFill>
                <a:latin typeface="ＭＳ ゴシック" panose="020B0609070205080204" pitchFamily="49" charset="-128"/>
                <a:ea typeface="ＭＳ ゴシック" panose="020B0609070205080204" pitchFamily="49" charset="-128"/>
              </a:rPr>
              <a:t>Java</a:t>
            </a:r>
            <a:r>
              <a:rPr lang="ja-JP" altLang="en-US" sz="1600" i="0" dirty="0">
                <a:solidFill>
                  <a:schemeClr val="tx1"/>
                </a:solidFill>
                <a:latin typeface="ＭＳ ゴシック" panose="020B0609070205080204" pitchFamily="49" charset="-128"/>
                <a:ea typeface="ＭＳ ゴシック" panose="020B0609070205080204" pitchFamily="49" charset="-128"/>
              </a:rPr>
              <a:t>ファイルが何千行を超える。</a:t>
            </a:r>
            <a:endParaRPr lang="en-US" altLang="ja-JP" sz="1600" i="0" dirty="0">
              <a:solidFill>
                <a:schemeClr val="tx1"/>
              </a:solidFill>
              <a:latin typeface="ＭＳ ゴシック" panose="020B0609070205080204" pitchFamily="49" charset="-128"/>
              <a:ea typeface="ＭＳ ゴシック" panose="020B0609070205080204" pitchFamily="49" charset="-128"/>
            </a:endParaRPr>
          </a:p>
          <a:p>
            <a:pPr marL="0" indent="0"/>
            <a:r>
              <a:rPr lang="ja-JP" altLang="en-US" sz="1600" i="0" dirty="0">
                <a:solidFill>
                  <a:schemeClr val="tx1"/>
                </a:solidFill>
                <a:latin typeface="ＭＳ ゴシック" panose="020B0609070205080204" pitchFamily="49" charset="-128"/>
                <a:ea typeface="ＭＳ ゴシック" panose="020B0609070205080204" pitchFamily="49" charset="-128"/>
              </a:rPr>
              <a:t>⇒ビジネスロジック、画面にデータ受け渡し等が全部一つのファイルでやっている</a:t>
            </a:r>
            <a:endParaRPr lang="en-US" altLang="ja-JP" sz="1600" i="0" dirty="0">
              <a:solidFill>
                <a:schemeClr val="tx1"/>
              </a:solidFill>
              <a:latin typeface="ＭＳ ゴシック" panose="020B0609070205080204" pitchFamily="49" charset="-128"/>
              <a:ea typeface="ＭＳ ゴシック" panose="020B0609070205080204" pitchFamily="49" charset="-128"/>
            </a:endParaRPr>
          </a:p>
          <a:p>
            <a:pPr marL="0" indent="0"/>
            <a:r>
              <a:rPr lang="ja-JP" altLang="en-US" sz="1600" i="0" dirty="0">
                <a:solidFill>
                  <a:schemeClr val="tx1"/>
                </a:solidFill>
                <a:latin typeface="ＭＳ ゴシック" panose="020B0609070205080204" pitchFamily="49" charset="-128"/>
                <a:ea typeface="ＭＳ ゴシック" panose="020B0609070205080204" pitchFamily="49" charset="-128"/>
              </a:rPr>
              <a:t> ⇒問題のところを見つけるだけで時間がかかる</a:t>
            </a:r>
            <a:endParaRPr lang="en-US" altLang="ja-JP" sz="1600" i="0" dirty="0">
              <a:solidFill>
                <a:schemeClr val="tx1"/>
              </a:solidFill>
              <a:latin typeface="ＭＳ ゴシック" panose="020B0609070205080204" pitchFamily="49" charset="-128"/>
              <a:ea typeface="ＭＳ ゴシック" panose="020B0609070205080204" pitchFamily="49" charset="-128"/>
            </a:endParaRPr>
          </a:p>
        </p:txBody>
      </p:sp>
      <p:sp>
        <p:nvSpPr>
          <p:cNvPr id="10" name="Content Placeholder 2">
            <a:extLst>
              <a:ext uri="{FF2B5EF4-FFF2-40B4-BE49-F238E27FC236}">
                <a16:creationId xmlns:a16="http://schemas.microsoft.com/office/drawing/2014/main" id="{B000108F-24B6-A1AF-308B-B7250CAC6829}"/>
              </a:ext>
            </a:extLst>
          </p:cNvPr>
          <p:cNvSpPr txBox="1">
            <a:spLocks/>
          </p:cNvSpPr>
          <p:nvPr/>
        </p:nvSpPr>
        <p:spPr>
          <a:xfrm>
            <a:off x="111986" y="4869955"/>
            <a:ext cx="9603275" cy="1224136"/>
          </a:xfrm>
          <a:prstGeom prst="rect">
            <a:avLst/>
          </a:prstGeom>
        </p:spPr>
        <p:txBody>
          <a:bodyPr vert="horz" lIns="99569" tIns="49785" rIns="99569" bIns="49785" rtlCol="0">
            <a:normAutofit/>
          </a:bodyPr>
          <a:lstStyle>
            <a:lvl1pPr marL="373384" indent="-373384"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1pPr>
            <a:lvl2pPr marL="808998" indent="-311153"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2pPr>
            <a:lvl3pPr marL="1244613" indent="-248923"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3pPr>
            <a:lvl4pPr marL="1742458" indent="-248923"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4pPr>
            <a:lvl5pPr marL="2240303" indent="-248923"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5pPr>
            <a:lvl6pPr marL="2738148"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9pPr>
          </a:lstStyle>
          <a:p>
            <a:pPr marL="0" indent="0"/>
            <a:r>
              <a:rPr lang="ja-JP" altLang="en-US" sz="1600" i="0" dirty="0">
                <a:solidFill>
                  <a:schemeClr val="tx1"/>
                </a:solidFill>
                <a:latin typeface="ＭＳ ゴシック" panose="020B0609070205080204" pitchFamily="49" charset="-128"/>
                <a:ea typeface="ＭＳ ゴシック" panose="020B0609070205080204" pitchFamily="49" charset="-128"/>
              </a:rPr>
              <a:t>③テストコードがない</a:t>
            </a:r>
            <a:endParaRPr lang="en-US" altLang="ja-JP" sz="1600" i="0" dirty="0">
              <a:solidFill>
                <a:schemeClr val="tx1"/>
              </a:solidFill>
              <a:latin typeface="ＭＳ ゴシック" panose="020B0609070205080204" pitchFamily="49" charset="-128"/>
              <a:ea typeface="ＭＳ ゴシック" panose="020B0609070205080204" pitchFamily="49" charset="-128"/>
            </a:endParaRPr>
          </a:p>
          <a:p>
            <a:pPr marL="0" indent="0"/>
            <a:r>
              <a:rPr lang="ja-JP" altLang="en-US" sz="1600" i="0" dirty="0">
                <a:solidFill>
                  <a:schemeClr val="tx1"/>
                </a:solidFill>
                <a:latin typeface="ＭＳ ゴシック" panose="020B0609070205080204" pitchFamily="49" charset="-128"/>
                <a:ea typeface="ＭＳ ゴシック" panose="020B0609070205080204" pitchFamily="49" charset="-128"/>
              </a:rPr>
              <a:t>・テストコードがないため、現行に誤って変更を加えたかは画面からしか確認ができない。</a:t>
            </a:r>
            <a:endParaRPr lang="en-US" altLang="ja-JP" sz="1600" i="0" dirty="0">
              <a:solidFill>
                <a:schemeClr val="tx1"/>
              </a:solidFill>
              <a:latin typeface="ＭＳ ゴシック" panose="020B0609070205080204" pitchFamily="49" charset="-128"/>
              <a:ea typeface="ＭＳ ゴシック" panose="020B0609070205080204" pitchFamily="49" charset="-128"/>
            </a:endParaRPr>
          </a:p>
          <a:p>
            <a:pPr marL="0" indent="0"/>
            <a:r>
              <a:rPr lang="ja-JP" altLang="en-US" sz="1600" i="0" dirty="0">
                <a:solidFill>
                  <a:schemeClr val="tx1"/>
                </a:solidFill>
                <a:latin typeface="ＭＳ ゴシック" panose="020B0609070205080204" pitchFamily="49" charset="-128"/>
                <a:ea typeface="ＭＳ ゴシック" panose="020B0609070205080204" pitchFamily="49" charset="-128"/>
              </a:rPr>
              <a:t>・単純なプログラムミス</a:t>
            </a:r>
            <a:r>
              <a:rPr lang="en-US" altLang="ja-JP" sz="1600" i="0" dirty="0">
                <a:solidFill>
                  <a:schemeClr val="tx1"/>
                </a:solidFill>
                <a:latin typeface="ＭＳ ゴシック" panose="020B0609070205080204" pitchFamily="49" charset="-128"/>
                <a:ea typeface="ＭＳ ゴシック" panose="020B0609070205080204" pitchFamily="49" charset="-128"/>
              </a:rPr>
              <a:t>(</a:t>
            </a:r>
            <a:r>
              <a:rPr lang="ja-JP" altLang="en-US" sz="1600" i="0" dirty="0">
                <a:solidFill>
                  <a:schemeClr val="tx1"/>
                </a:solidFill>
                <a:latin typeface="ＭＳ ゴシック" panose="020B0609070205080204" pitchFamily="49" charset="-128"/>
                <a:ea typeface="ＭＳ ゴシック" panose="020B0609070205080204" pitchFamily="49" charset="-128"/>
              </a:rPr>
              <a:t>変数先の参照間違い等</a:t>
            </a:r>
            <a:r>
              <a:rPr lang="en-US" altLang="ja-JP" sz="1600" i="0" dirty="0">
                <a:solidFill>
                  <a:schemeClr val="tx1"/>
                </a:solidFill>
                <a:latin typeface="ＭＳ ゴシック" panose="020B0609070205080204" pitchFamily="49" charset="-128"/>
                <a:ea typeface="ＭＳ ゴシック" panose="020B0609070205080204" pitchFamily="49" charset="-128"/>
              </a:rPr>
              <a:t>)</a:t>
            </a:r>
            <a:r>
              <a:rPr lang="ja-JP" altLang="en-US" sz="1600" i="0" dirty="0">
                <a:solidFill>
                  <a:schemeClr val="tx1"/>
                </a:solidFill>
                <a:latin typeface="ＭＳ ゴシック" panose="020B0609070205080204" pitchFamily="49" charset="-128"/>
                <a:ea typeface="ＭＳ ゴシック" panose="020B0609070205080204" pitchFamily="49" charset="-128"/>
              </a:rPr>
              <a:t>が全部プログラマーの責任になる。</a:t>
            </a:r>
            <a:endParaRPr lang="en-US" altLang="ja-JP" sz="1600" i="0" dirty="0">
              <a:solidFill>
                <a:schemeClr val="tx1"/>
              </a:solidFill>
              <a:latin typeface="ＭＳ ゴシック" panose="020B0609070205080204" pitchFamily="49" charset="-128"/>
              <a:ea typeface="ＭＳ ゴシック" panose="020B0609070205080204" pitchFamily="49" charset="-128"/>
            </a:endParaRPr>
          </a:p>
          <a:p>
            <a:pPr marL="0" indent="0"/>
            <a:r>
              <a:rPr lang="ja-JP" altLang="en-US" sz="1600" i="0" dirty="0">
                <a:solidFill>
                  <a:schemeClr val="tx1"/>
                </a:solidFill>
                <a:latin typeface="ＭＳ ゴシック" panose="020B0609070205080204" pitchFamily="49" charset="-128"/>
                <a:ea typeface="ＭＳ ゴシック" panose="020B0609070205080204" pitchFamily="49" charset="-128"/>
              </a:rPr>
              <a:t>・今回の修正で変更されないところが誤って変更されたか分からない。</a:t>
            </a:r>
            <a:endParaRPr lang="en-US" altLang="ja-JP" sz="1600" i="0" dirty="0">
              <a:solidFill>
                <a:schemeClr val="tx1"/>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653380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ja-JP" altLang="en-US" dirty="0"/>
              <a:t>再発防止</a:t>
            </a:r>
          </a:p>
        </p:txBody>
      </p:sp>
      <p:sp>
        <p:nvSpPr>
          <p:cNvPr id="7" name="Content Placeholder 2">
            <a:extLst>
              <a:ext uri="{FF2B5EF4-FFF2-40B4-BE49-F238E27FC236}">
                <a16:creationId xmlns:a16="http://schemas.microsoft.com/office/drawing/2014/main" id="{1384A081-5437-43FB-E76A-5C28426FC494}"/>
              </a:ext>
            </a:extLst>
          </p:cNvPr>
          <p:cNvSpPr>
            <a:spLocks noGrp="1"/>
          </p:cNvSpPr>
          <p:nvPr>
            <p:ph idx="1"/>
          </p:nvPr>
        </p:nvSpPr>
        <p:spPr>
          <a:xfrm>
            <a:off x="152175" y="1773610"/>
            <a:ext cx="9603275" cy="648072"/>
          </a:xfrm>
        </p:spPr>
        <p:txBody>
          <a:bodyPr>
            <a:normAutofit/>
          </a:bodyPr>
          <a:lstStyle/>
          <a:p>
            <a:pPr marL="0" indent="0">
              <a:buNone/>
            </a:pPr>
            <a:r>
              <a:rPr lang="ja-JP" altLang="en-US" sz="1600" i="0" dirty="0">
                <a:solidFill>
                  <a:schemeClr val="tx1"/>
                </a:solidFill>
                <a:latin typeface="ＭＳ ゴシック" panose="020B0609070205080204" pitchFamily="49" charset="-128"/>
                <a:ea typeface="ＭＳ ゴシック" panose="020B0609070205080204" pitchFamily="49" charset="-128"/>
              </a:rPr>
              <a:t>■ 再発防止とは</a:t>
            </a:r>
            <a:endParaRPr lang="en-US" altLang="ja-JP" sz="1600" i="0" dirty="0">
              <a:solidFill>
                <a:schemeClr val="tx1"/>
              </a:solidFill>
              <a:latin typeface="ＭＳ ゴシック" panose="020B0609070205080204" pitchFamily="49" charset="-128"/>
              <a:ea typeface="ＭＳ ゴシック" panose="020B0609070205080204" pitchFamily="49" charset="-128"/>
            </a:endParaRPr>
          </a:p>
          <a:p>
            <a:pPr marL="0" indent="0">
              <a:buNone/>
            </a:pPr>
            <a:r>
              <a:rPr lang="ja-JP" altLang="en-US" sz="1600" i="0" dirty="0">
                <a:solidFill>
                  <a:schemeClr val="tx1"/>
                </a:solidFill>
                <a:latin typeface="ＭＳ ゴシック" panose="020B0609070205080204" pitchFamily="49" charset="-128"/>
                <a:ea typeface="ＭＳ ゴシック" panose="020B0609070205080204" pitchFamily="49" charset="-128"/>
              </a:rPr>
              <a:t>事故や障害、故障、業務ミスといったことが再び起きるのを防ぐ</a:t>
            </a:r>
          </a:p>
          <a:p>
            <a:pPr marL="0" indent="0">
              <a:buNone/>
            </a:pPr>
            <a:endParaRPr lang="en-US" altLang="ja-JP" sz="1600" i="0" dirty="0">
              <a:solidFill>
                <a:schemeClr val="tx1"/>
              </a:solidFill>
            </a:endParaRPr>
          </a:p>
        </p:txBody>
      </p:sp>
      <p:sp>
        <p:nvSpPr>
          <p:cNvPr id="3" name="Content Placeholder 2">
            <a:extLst>
              <a:ext uri="{FF2B5EF4-FFF2-40B4-BE49-F238E27FC236}">
                <a16:creationId xmlns:a16="http://schemas.microsoft.com/office/drawing/2014/main" id="{4A95C7E2-8663-2150-1E32-FD88EC6C5500}"/>
              </a:ext>
            </a:extLst>
          </p:cNvPr>
          <p:cNvSpPr txBox="1">
            <a:spLocks/>
          </p:cNvSpPr>
          <p:nvPr/>
        </p:nvSpPr>
        <p:spPr>
          <a:xfrm>
            <a:off x="146833" y="1341562"/>
            <a:ext cx="9603275" cy="432048"/>
          </a:xfrm>
          <a:prstGeom prst="rect">
            <a:avLst/>
          </a:prstGeom>
        </p:spPr>
        <p:txBody>
          <a:bodyPr vert="horz" lIns="99569" tIns="49785" rIns="99569" bIns="49785" rtlCol="0">
            <a:normAutofit/>
          </a:bodyPr>
          <a:lstStyle>
            <a:lvl1pPr marL="373384" indent="-373384"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1pPr>
            <a:lvl2pPr marL="808998" indent="-311153"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2pPr>
            <a:lvl3pPr marL="1244613" indent="-248923"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3pPr>
            <a:lvl4pPr marL="1742458" indent="-248923"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4pPr>
            <a:lvl5pPr marL="2240303" indent="-248923"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5pPr>
            <a:lvl6pPr marL="2738148"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9pPr>
          </a:lstStyle>
          <a:p>
            <a:pPr marL="0" indent="0"/>
            <a:r>
              <a:rPr lang="ja-JP" altLang="en-US" sz="1600" i="0" dirty="0">
                <a:solidFill>
                  <a:schemeClr val="tx1"/>
                </a:solidFill>
                <a:latin typeface="ＭＳ ゴシック" panose="020B0609070205080204" pitchFamily="49" charset="-128"/>
                <a:ea typeface="ＭＳ ゴシック" panose="020B0609070205080204" pitchFamily="49" charset="-128"/>
              </a:rPr>
              <a:t>問題</a:t>
            </a:r>
            <a:r>
              <a:rPr lang="en-US" altLang="ja-JP" sz="1600" i="0" dirty="0">
                <a:solidFill>
                  <a:schemeClr val="tx1"/>
                </a:solidFill>
                <a:latin typeface="ＭＳ ゴシック" panose="020B0609070205080204" pitchFamily="49" charset="-128"/>
                <a:ea typeface="ＭＳ ゴシック" panose="020B0609070205080204" pitchFamily="49" charset="-128"/>
              </a:rPr>
              <a:t>(</a:t>
            </a:r>
            <a:r>
              <a:rPr lang="ja-JP" altLang="en-US" sz="1600" i="0" dirty="0">
                <a:solidFill>
                  <a:schemeClr val="tx1"/>
                </a:solidFill>
                <a:latin typeface="ＭＳ ゴシック" panose="020B0609070205080204" pitchFamily="49" charset="-128"/>
                <a:ea typeface="ＭＳ ゴシック" panose="020B0609070205080204" pitchFamily="49" charset="-128"/>
              </a:rPr>
              <a:t>障害やレビュー指摘等</a:t>
            </a:r>
            <a:r>
              <a:rPr lang="en-US" altLang="ja-JP" sz="1600" i="0" dirty="0">
                <a:solidFill>
                  <a:schemeClr val="tx1"/>
                </a:solidFill>
                <a:latin typeface="ＭＳ ゴシック" panose="020B0609070205080204" pitchFamily="49" charset="-128"/>
                <a:ea typeface="ＭＳ ゴシック" panose="020B0609070205080204" pitchFamily="49" charset="-128"/>
              </a:rPr>
              <a:t>)</a:t>
            </a:r>
            <a:r>
              <a:rPr lang="ja-JP" altLang="en-US" sz="1600" i="0" dirty="0">
                <a:solidFill>
                  <a:schemeClr val="tx1"/>
                </a:solidFill>
                <a:latin typeface="ＭＳ ゴシック" panose="020B0609070205080204" pitchFamily="49" charset="-128"/>
                <a:ea typeface="ＭＳ ゴシック" panose="020B0609070205080204" pitchFamily="49" charset="-128"/>
              </a:rPr>
              <a:t>が起きた時の再発防止が上手くできていました。</a:t>
            </a:r>
            <a:endParaRPr lang="ja-JP" sz="1600" i="0" dirty="0">
              <a:solidFill>
                <a:schemeClr val="tx1"/>
              </a:solidFill>
              <a:latin typeface="ＭＳ ゴシック" panose="020B0609070205080204" pitchFamily="49" charset="-128"/>
              <a:ea typeface="ＭＳ ゴシック" panose="020B0609070205080204" pitchFamily="49" charset="-128"/>
            </a:endParaRPr>
          </a:p>
          <a:p>
            <a:pPr marL="0" indent="0"/>
            <a:endParaRPr lang="en-US" altLang="ja-JP" sz="1600" i="0" dirty="0">
              <a:solidFill>
                <a:schemeClr val="tx1"/>
              </a:solidFill>
            </a:endParaRPr>
          </a:p>
        </p:txBody>
      </p:sp>
      <p:sp>
        <p:nvSpPr>
          <p:cNvPr id="4" name="Content Placeholder 2">
            <a:extLst>
              <a:ext uri="{FF2B5EF4-FFF2-40B4-BE49-F238E27FC236}">
                <a16:creationId xmlns:a16="http://schemas.microsoft.com/office/drawing/2014/main" id="{A0876FA0-83D2-BC44-6D0C-BAF5A2078AF7}"/>
              </a:ext>
            </a:extLst>
          </p:cNvPr>
          <p:cNvSpPr txBox="1">
            <a:spLocks/>
          </p:cNvSpPr>
          <p:nvPr/>
        </p:nvSpPr>
        <p:spPr>
          <a:xfrm>
            <a:off x="152175" y="2529694"/>
            <a:ext cx="9603275" cy="648072"/>
          </a:xfrm>
          <a:prstGeom prst="rect">
            <a:avLst/>
          </a:prstGeom>
        </p:spPr>
        <p:txBody>
          <a:bodyPr vert="horz" lIns="99569" tIns="49785" rIns="99569" bIns="49785" rtlCol="0">
            <a:normAutofit fontScale="92500"/>
          </a:bodyPr>
          <a:lstStyle>
            <a:lvl1pPr marL="373384" indent="-373384"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1pPr>
            <a:lvl2pPr marL="808998" indent="-311153"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2pPr>
            <a:lvl3pPr marL="1244613" indent="-248923"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3pPr>
            <a:lvl4pPr marL="1742458" indent="-248923"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4pPr>
            <a:lvl5pPr marL="2240303" indent="-248923"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5pPr>
            <a:lvl6pPr marL="2738148"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9pPr>
          </a:lstStyle>
          <a:p>
            <a:pPr marL="0" indent="0"/>
            <a:r>
              <a:rPr lang="ja-JP" sz="1600" i="0" dirty="0">
                <a:solidFill>
                  <a:schemeClr val="tx1"/>
                </a:solidFill>
                <a:latin typeface="ＭＳ ゴシック" panose="020B0609070205080204" pitchFamily="49" charset="-128"/>
                <a:ea typeface="ＭＳ ゴシック" panose="020B0609070205080204" pitchFamily="49" charset="-128"/>
              </a:rPr>
              <a:t>■ </a:t>
            </a:r>
            <a:r>
              <a:rPr lang="ja-JP" altLang="en-US" sz="1600" i="0" dirty="0">
                <a:solidFill>
                  <a:schemeClr val="tx1"/>
                </a:solidFill>
                <a:latin typeface="ＭＳ ゴシック" panose="020B0609070205080204" pitchFamily="49" charset="-128"/>
                <a:ea typeface="ＭＳ ゴシック" panose="020B0609070205080204" pitchFamily="49" charset="-128"/>
              </a:rPr>
              <a:t>どうやって？</a:t>
            </a:r>
            <a:endParaRPr lang="en-US" altLang="ja-JP" sz="1600" i="0" dirty="0">
              <a:solidFill>
                <a:schemeClr val="tx1"/>
              </a:solidFill>
              <a:latin typeface="ＭＳ ゴシック" panose="020B0609070205080204" pitchFamily="49" charset="-128"/>
              <a:ea typeface="ＭＳ ゴシック" panose="020B0609070205080204" pitchFamily="49" charset="-128"/>
            </a:endParaRPr>
          </a:p>
          <a:p>
            <a:pPr marL="0" indent="0"/>
            <a:r>
              <a:rPr lang="ja-JP" altLang="en-US" sz="1600" i="0" dirty="0">
                <a:solidFill>
                  <a:schemeClr val="tx1"/>
                </a:solidFill>
                <a:latin typeface="ＭＳ ゴシック" panose="020B0609070205080204" pitchFamily="49" charset="-128"/>
                <a:ea typeface="ＭＳ ゴシック" panose="020B0609070205080204" pitchFamily="49" charset="-128"/>
              </a:rPr>
              <a:t>問題発生時原因把握と修正で終わるのではなく、水平展開や原因深掘りを設けるようなルールになっている。</a:t>
            </a:r>
            <a:endParaRPr lang="en-US" altLang="ja-JP" sz="1600" i="0" dirty="0">
              <a:solidFill>
                <a:schemeClr val="tx1"/>
              </a:solidFill>
            </a:endParaRPr>
          </a:p>
        </p:txBody>
      </p:sp>
      <p:pic>
        <p:nvPicPr>
          <p:cNvPr id="1026" name="Picture 2" descr="バグ_R – ICOMPO －商用フリーのアイコン素材サイト－">
            <a:extLst>
              <a:ext uri="{FF2B5EF4-FFF2-40B4-BE49-F238E27FC236}">
                <a16:creationId xmlns:a16="http://schemas.microsoft.com/office/drawing/2014/main" id="{5175CB5E-9D2C-21FF-FA54-69CD0309EE7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7112" y="3913153"/>
            <a:ext cx="737606" cy="737606"/>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2DEA3920-8EE4-F4BD-DF99-7F13ACEB46B3}"/>
              </a:ext>
            </a:extLst>
          </p:cNvPr>
          <p:cNvSpPr txBox="1">
            <a:spLocks/>
          </p:cNvSpPr>
          <p:nvPr/>
        </p:nvSpPr>
        <p:spPr>
          <a:xfrm>
            <a:off x="152175" y="3205363"/>
            <a:ext cx="9603275" cy="648072"/>
          </a:xfrm>
          <a:prstGeom prst="rect">
            <a:avLst/>
          </a:prstGeom>
        </p:spPr>
        <p:txBody>
          <a:bodyPr vert="horz" lIns="99569" tIns="49785" rIns="99569" bIns="49785" rtlCol="0">
            <a:normAutofit/>
          </a:bodyPr>
          <a:lstStyle>
            <a:lvl1pPr marL="373384" indent="-373384"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1pPr>
            <a:lvl2pPr marL="808998" indent="-311153"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2pPr>
            <a:lvl3pPr marL="1244613" indent="-248923"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3pPr>
            <a:lvl4pPr marL="1742458" indent="-248923"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4pPr>
            <a:lvl5pPr marL="2240303" indent="-248923"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5pPr>
            <a:lvl6pPr marL="2738148"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9pPr>
          </a:lstStyle>
          <a:p>
            <a:pPr marL="0" indent="0"/>
            <a:r>
              <a:rPr lang="ja-JP" sz="1600" i="0" dirty="0">
                <a:solidFill>
                  <a:schemeClr val="tx1"/>
                </a:solidFill>
                <a:latin typeface="ＭＳ ゴシック" panose="020B0609070205080204" pitchFamily="49" charset="-128"/>
                <a:ea typeface="ＭＳ ゴシック" panose="020B0609070205080204" pitchFamily="49" charset="-128"/>
              </a:rPr>
              <a:t>■ </a:t>
            </a:r>
            <a:r>
              <a:rPr lang="ja-JP" altLang="en-US" sz="1600" i="0" dirty="0">
                <a:solidFill>
                  <a:schemeClr val="tx1"/>
                </a:solidFill>
                <a:latin typeface="ＭＳ ゴシック" panose="020B0609070205080204" pitchFamily="49" charset="-128"/>
                <a:ea typeface="ＭＳ ゴシック" panose="020B0609070205080204" pitchFamily="49" charset="-128"/>
              </a:rPr>
              <a:t>問題が起きた時の対処の流れ</a:t>
            </a:r>
            <a:endParaRPr lang="en-US" altLang="ja-JP" sz="1600" i="0" dirty="0">
              <a:solidFill>
                <a:schemeClr val="tx1"/>
              </a:solidFill>
              <a:latin typeface="ＭＳ ゴシック" panose="020B0609070205080204" pitchFamily="49" charset="-128"/>
              <a:ea typeface="ＭＳ ゴシック" panose="020B0609070205080204" pitchFamily="49" charset="-128"/>
            </a:endParaRPr>
          </a:p>
          <a:p>
            <a:pPr marL="0" indent="0"/>
            <a:r>
              <a:rPr lang="ja-JP" altLang="en-US" sz="1600" i="0" dirty="0">
                <a:solidFill>
                  <a:schemeClr val="tx1"/>
                </a:solidFill>
              </a:rPr>
              <a:t>・普通</a:t>
            </a:r>
            <a:endParaRPr lang="en-US" altLang="ja-JP" sz="1600" i="0" dirty="0">
              <a:solidFill>
                <a:schemeClr val="tx1"/>
              </a:solidFill>
            </a:endParaRPr>
          </a:p>
        </p:txBody>
      </p:sp>
      <p:pic>
        <p:nvPicPr>
          <p:cNvPr id="1028" name="Picture 4" descr="分析 | 無料のAi・PNG白黒シルエットイラスト">
            <a:extLst>
              <a:ext uri="{FF2B5EF4-FFF2-40B4-BE49-F238E27FC236}">
                <a16:creationId xmlns:a16="http://schemas.microsoft.com/office/drawing/2014/main" id="{285AE88F-C84E-7950-C6FA-0159FDE2F6E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3784" y="3897368"/>
            <a:ext cx="737606" cy="73760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バグ修正のアイコン - 修理するのベクターアート素材や画像を多数ご用意 - 修理する, コンピュータバグ, 昆虫 - iStock">
            <a:extLst>
              <a:ext uri="{FF2B5EF4-FFF2-40B4-BE49-F238E27FC236}">
                <a16:creationId xmlns:a16="http://schemas.microsoft.com/office/drawing/2014/main" id="{24F49642-3299-70B9-9153-FD0997CE809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59102" y="3905260"/>
            <a:ext cx="737606" cy="73760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49F23F62-2C8A-2719-CE30-35C70A79133C}"/>
              </a:ext>
            </a:extLst>
          </p:cNvPr>
          <p:cNvSpPr/>
          <p:nvPr/>
        </p:nvSpPr>
        <p:spPr>
          <a:xfrm>
            <a:off x="10652" y="4662730"/>
            <a:ext cx="2290527" cy="4232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バグ</a:t>
            </a:r>
          </a:p>
        </p:txBody>
      </p:sp>
      <p:sp>
        <p:nvSpPr>
          <p:cNvPr id="12" name="Rectangle 11">
            <a:extLst>
              <a:ext uri="{FF2B5EF4-FFF2-40B4-BE49-F238E27FC236}">
                <a16:creationId xmlns:a16="http://schemas.microsoft.com/office/drawing/2014/main" id="{C9EE2319-C6EB-A033-FD36-E85C45A2ED04}"/>
              </a:ext>
            </a:extLst>
          </p:cNvPr>
          <p:cNvSpPr/>
          <p:nvPr/>
        </p:nvSpPr>
        <p:spPr>
          <a:xfrm>
            <a:off x="2109858" y="4662730"/>
            <a:ext cx="2290527" cy="4232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原因調査・判明</a:t>
            </a:r>
          </a:p>
        </p:txBody>
      </p:sp>
      <p:sp>
        <p:nvSpPr>
          <p:cNvPr id="13" name="Rectangle 12">
            <a:extLst>
              <a:ext uri="{FF2B5EF4-FFF2-40B4-BE49-F238E27FC236}">
                <a16:creationId xmlns:a16="http://schemas.microsoft.com/office/drawing/2014/main" id="{CD7680BF-3D16-116A-939D-256E76386606}"/>
              </a:ext>
            </a:extLst>
          </p:cNvPr>
          <p:cNvSpPr/>
          <p:nvPr/>
        </p:nvSpPr>
        <p:spPr>
          <a:xfrm>
            <a:off x="4367014" y="4662730"/>
            <a:ext cx="2290527" cy="4232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修正</a:t>
            </a:r>
          </a:p>
        </p:txBody>
      </p:sp>
      <p:cxnSp>
        <p:nvCxnSpPr>
          <p:cNvPr id="15" name="Straight Arrow Connector 14">
            <a:extLst>
              <a:ext uri="{FF2B5EF4-FFF2-40B4-BE49-F238E27FC236}">
                <a16:creationId xmlns:a16="http://schemas.microsoft.com/office/drawing/2014/main" id="{09326703-473D-05F0-90AD-E13DF7878D9C}"/>
              </a:ext>
            </a:extLst>
          </p:cNvPr>
          <p:cNvCxnSpPr>
            <a:stCxn id="1026" idx="3"/>
            <a:endCxn id="1028" idx="1"/>
          </p:cNvCxnSpPr>
          <p:nvPr/>
        </p:nvCxnSpPr>
        <p:spPr>
          <a:xfrm flipV="1">
            <a:off x="1524718" y="4266171"/>
            <a:ext cx="1289066" cy="157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6197474A-294F-8D1E-A6CE-8E03730E22FC}"/>
              </a:ext>
            </a:extLst>
          </p:cNvPr>
          <p:cNvCxnSpPr>
            <a:cxnSpLocks/>
            <a:stCxn id="1028" idx="3"/>
            <a:endCxn id="1030" idx="1"/>
          </p:cNvCxnSpPr>
          <p:nvPr/>
        </p:nvCxnSpPr>
        <p:spPr>
          <a:xfrm>
            <a:off x="3551390" y="4266171"/>
            <a:ext cx="1607712" cy="78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Content Placeholder 2">
            <a:extLst>
              <a:ext uri="{FF2B5EF4-FFF2-40B4-BE49-F238E27FC236}">
                <a16:creationId xmlns:a16="http://schemas.microsoft.com/office/drawing/2014/main" id="{CC9E989C-2C3F-4CC6-1E30-DA53BEE158BC}"/>
              </a:ext>
            </a:extLst>
          </p:cNvPr>
          <p:cNvSpPr txBox="1">
            <a:spLocks/>
          </p:cNvSpPr>
          <p:nvPr/>
        </p:nvSpPr>
        <p:spPr>
          <a:xfrm>
            <a:off x="164339" y="4987991"/>
            <a:ext cx="9603275" cy="423247"/>
          </a:xfrm>
          <a:prstGeom prst="rect">
            <a:avLst/>
          </a:prstGeom>
        </p:spPr>
        <p:txBody>
          <a:bodyPr vert="horz" lIns="99569" tIns="49785" rIns="99569" bIns="49785" rtlCol="0">
            <a:normAutofit/>
          </a:bodyPr>
          <a:lstStyle>
            <a:lvl1pPr marL="373384" indent="-373384"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1pPr>
            <a:lvl2pPr marL="808998" indent="-311153"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2pPr>
            <a:lvl3pPr marL="1244613" indent="-248923"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3pPr>
            <a:lvl4pPr marL="1742458" indent="-248923"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4pPr>
            <a:lvl5pPr marL="2240303" indent="-248923" algn="l" defTabSz="995690" rtl="0" eaLnBrk="1" latinLnBrk="1" hangingPunct="1">
              <a:spcBef>
                <a:spcPct val="20000"/>
              </a:spcBef>
              <a:buFont typeface="Arial" pitchFamily="34" charset="0"/>
              <a:buNone/>
              <a:defRPr lang="ko-KR" altLang="en-US" sz="2000" i="1" kern="1200" baseline="0">
                <a:solidFill>
                  <a:srgbClr val="747275"/>
                </a:solidFill>
                <a:latin typeface="+mj-lt"/>
                <a:ea typeface="맑은 고딕" pitchFamily="50" charset="-127"/>
                <a:cs typeface="+mn-cs"/>
              </a:defRPr>
            </a:lvl5pPr>
            <a:lvl6pPr marL="2738148"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9pPr>
          </a:lstStyle>
          <a:p>
            <a:pPr marL="0" indent="0"/>
            <a:r>
              <a:rPr lang="ja-JP" altLang="en-US" sz="1600" i="0" dirty="0">
                <a:solidFill>
                  <a:schemeClr val="tx1"/>
                </a:solidFill>
                <a:latin typeface="ＭＳ ゴシック" panose="020B0609070205080204" pitchFamily="49" charset="-128"/>
                <a:ea typeface="ＭＳ ゴシック" panose="020B0609070205080204" pitchFamily="49" charset="-128"/>
              </a:rPr>
              <a:t>・ 本プロジェクト</a:t>
            </a:r>
            <a:endParaRPr lang="en-US" altLang="ja-JP" sz="1600" i="0" dirty="0">
              <a:solidFill>
                <a:schemeClr val="tx1"/>
              </a:solidFill>
            </a:endParaRPr>
          </a:p>
        </p:txBody>
      </p:sp>
      <p:pic>
        <p:nvPicPr>
          <p:cNvPr id="29" name="Picture 2" descr="バグ_R – ICOMPO －商用フリーのアイコン素材サイト－">
            <a:extLst>
              <a:ext uri="{FF2B5EF4-FFF2-40B4-BE49-F238E27FC236}">
                <a16:creationId xmlns:a16="http://schemas.microsoft.com/office/drawing/2014/main" id="{46F820F3-4E36-EF1C-8E07-2E064067766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7112" y="5411678"/>
            <a:ext cx="737606" cy="73760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分析 | 無料のAi・PNG白黒シルエットイラスト">
            <a:extLst>
              <a:ext uri="{FF2B5EF4-FFF2-40B4-BE49-F238E27FC236}">
                <a16:creationId xmlns:a16="http://schemas.microsoft.com/office/drawing/2014/main" id="{02504F3E-7F32-0269-D7BD-DC120F1D562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3784" y="5395893"/>
            <a:ext cx="737606" cy="73760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バグ修正のアイコン - 修理するのベクターアート素材や画像を多数ご用意 - 修理する, コンピュータバグ, 昆虫 - iStock">
            <a:extLst>
              <a:ext uri="{FF2B5EF4-FFF2-40B4-BE49-F238E27FC236}">
                <a16:creationId xmlns:a16="http://schemas.microsoft.com/office/drawing/2014/main" id="{28298D62-BC96-2DAD-4C66-E5132A854F6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59102" y="5403785"/>
            <a:ext cx="737606" cy="737606"/>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a:extLst>
              <a:ext uri="{FF2B5EF4-FFF2-40B4-BE49-F238E27FC236}">
                <a16:creationId xmlns:a16="http://schemas.microsoft.com/office/drawing/2014/main" id="{E6EE0DF2-30D7-94BD-DF1E-15C614CAB2E0}"/>
              </a:ext>
            </a:extLst>
          </p:cNvPr>
          <p:cNvSpPr/>
          <p:nvPr/>
        </p:nvSpPr>
        <p:spPr>
          <a:xfrm>
            <a:off x="10652" y="6161255"/>
            <a:ext cx="2290527" cy="4232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バグ</a:t>
            </a:r>
          </a:p>
        </p:txBody>
      </p:sp>
      <p:sp>
        <p:nvSpPr>
          <p:cNvPr id="33" name="Rectangle 32">
            <a:extLst>
              <a:ext uri="{FF2B5EF4-FFF2-40B4-BE49-F238E27FC236}">
                <a16:creationId xmlns:a16="http://schemas.microsoft.com/office/drawing/2014/main" id="{881A453C-3DE3-5C03-C9DA-7B21ACB46077}"/>
              </a:ext>
            </a:extLst>
          </p:cNvPr>
          <p:cNvSpPr/>
          <p:nvPr/>
        </p:nvSpPr>
        <p:spPr>
          <a:xfrm>
            <a:off x="2109858" y="6161255"/>
            <a:ext cx="2290527" cy="4232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原因調査・判明</a:t>
            </a:r>
          </a:p>
        </p:txBody>
      </p:sp>
      <p:sp>
        <p:nvSpPr>
          <p:cNvPr id="34" name="Rectangle 33">
            <a:extLst>
              <a:ext uri="{FF2B5EF4-FFF2-40B4-BE49-F238E27FC236}">
                <a16:creationId xmlns:a16="http://schemas.microsoft.com/office/drawing/2014/main" id="{8DC49396-0D76-DAE5-6800-BE8FF62423D2}"/>
              </a:ext>
            </a:extLst>
          </p:cNvPr>
          <p:cNvSpPr/>
          <p:nvPr/>
        </p:nvSpPr>
        <p:spPr>
          <a:xfrm>
            <a:off x="4412242" y="6180524"/>
            <a:ext cx="2290527" cy="4232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修正</a:t>
            </a:r>
          </a:p>
        </p:txBody>
      </p:sp>
      <p:cxnSp>
        <p:nvCxnSpPr>
          <p:cNvPr id="35" name="Straight Arrow Connector 34">
            <a:extLst>
              <a:ext uri="{FF2B5EF4-FFF2-40B4-BE49-F238E27FC236}">
                <a16:creationId xmlns:a16="http://schemas.microsoft.com/office/drawing/2014/main" id="{2C3875FD-D78F-C691-5E19-064FE3AF6E64}"/>
              </a:ext>
            </a:extLst>
          </p:cNvPr>
          <p:cNvCxnSpPr>
            <a:stCxn id="29" idx="3"/>
            <a:endCxn id="30" idx="1"/>
          </p:cNvCxnSpPr>
          <p:nvPr/>
        </p:nvCxnSpPr>
        <p:spPr>
          <a:xfrm flipV="1">
            <a:off x="1524718" y="5764696"/>
            <a:ext cx="1289066" cy="157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53E3101F-2228-1143-D235-4123C022166E}"/>
              </a:ext>
            </a:extLst>
          </p:cNvPr>
          <p:cNvCxnSpPr>
            <a:cxnSpLocks/>
            <a:stCxn id="30" idx="3"/>
            <a:endCxn id="31" idx="1"/>
          </p:cNvCxnSpPr>
          <p:nvPr/>
        </p:nvCxnSpPr>
        <p:spPr>
          <a:xfrm>
            <a:off x="3551390" y="5764696"/>
            <a:ext cx="1607712" cy="78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4FBB2013-7ED9-2B89-F6F9-A533164731B2}"/>
              </a:ext>
            </a:extLst>
          </p:cNvPr>
          <p:cNvCxnSpPr>
            <a:cxnSpLocks/>
            <a:stCxn id="31" idx="3"/>
            <a:endCxn id="1031" idx="1"/>
          </p:cNvCxnSpPr>
          <p:nvPr/>
        </p:nvCxnSpPr>
        <p:spPr>
          <a:xfrm flipV="1">
            <a:off x="5896708" y="5202272"/>
            <a:ext cx="1218076" cy="5703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2EDB3913-9755-2762-60F0-7802650F6DAE}"/>
              </a:ext>
            </a:extLst>
          </p:cNvPr>
          <p:cNvCxnSpPr>
            <a:cxnSpLocks/>
            <a:stCxn id="31" idx="3"/>
            <a:endCxn id="44" idx="1"/>
          </p:cNvCxnSpPr>
          <p:nvPr/>
        </p:nvCxnSpPr>
        <p:spPr>
          <a:xfrm>
            <a:off x="5896708" y="5772588"/>
            <a:ext cx="1867307" cy="4102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4" name="Picture 43">
            <a:extLst>
              <a:ext uri="{FF2B5EF4-FFF2-40B4-BE49-F238E27FC236}">
                <a16:creationId xmlns:a16="http://schemas.microsoft.com/office/drawing/2014/main" id="{06EB8C55-2186-DDC3-1763-EEB2CAB6A591}"/>
              </a:ext>
            </a:extLst>
          </p:cNvPr>
          <p:cNvPicPr>
            <a:picLocks noChangeAspect="1"/>
          </p:cNvPicPr>
          <p:nvPr/>
        </p:nvPicPr>
        <p:blipFill>
          <a:blip r:embed="rId5"/>
          <a:stretch>
            <a:fillRect/>
          </a:stretch>
        </p:blipFill>
        <p:spPr>
          <a:xfrm>
            <a:off x="7764015" y="5941336"/>
            <a:ext cx="462930" cy="482933"/>
          </a:xfrm>
          <a:prstGeom prst="rect">
            <a:avLst/>
          </a:prstGeom>
        </p:spPr>
      </p:pic>
      <p:sp>
        <p:nvSpPr>
          <p:cNvPr id="47" name="Rectangle 46">
            <a:extLst>
              <a:ext uri="{FF2B5EF4-FFF2-40B4-BE49-F238E27FC236}">
                <a16:creationId xmlns:a16="http://schemas.microsoft.com/office/drawing/2014/main" id="{891C8102-1A90-F147-A0DE-F190289CFAC1}"/>
              </a:ext>
            </a:extLst>
          </p:cNvPr>
          <p:cNvSpPr/>
          <p:nvPr/>
        </p:nvSpPr>
        <p:spPr>
          <a:xfrm>
            <a:off x="6757007" y="6384787"/>
            <a:ext cx="2290527" cy="4232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お知らせ</a:t>
            </a:r>
          </a:p>
        </p:txBody>
      </p:sp>
      <p:pic>
        <p:nvPicPr>
          <p:cNvPr id="49" name="Picture 6" descr="バグ修正のアイコン - 修理するのベクターアート素材や画像を多数ご用意 - 修理する, コンピュータバグ, 昆虫 - iStock">
            <a:extLst>
              <a:ext uri="{FF2B5EF4-FFF2-40B4-BE49-F238E27FC236}">
                <a16:creationId xmlns:a16="http://schemas.microsoft.com/office/drawing/2014/main" id="{34490A00-2C34-4B05-493A-70FAF75C047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678731" y="5806058"/>
            <a:ext cx="335495" cy="335495"/>
          </a:xfrm>
          <a:prstGeom prst="rect">
            <a:avLst/>
          </a:prstGeom>
          <a:noFill/>
          <a:extLst>
            <a:ext uri="{909E8E84-426E-40DD-AFC4-6F175D3DCCD1}">
              <a14:hiddenFill xmlns:a14="http://schemas.microsoft.com/office/drawing/2010/main">
                <a:solidFill>
                  <a:srgbClr val="FFFFFF"/>
                </a:solidFill>
              </a14:hiddenFill>
            </a:ext>
          </a:extLst>
        </p:spPr>
      </p:pic>
      <p:cxnSp>
        <p:nvCxnSpPr>
          <p:cNvPr id="50" name="Straight Arrow Connector 49">
            <a:extLst>
              <a:ext uri="{FF2B5EF4-FFF2-40B4-BE49-F238E27FC236}">
                <a16:creationId xmlns:a16="http://schemas.microsoft.com/office/drawing/2014/main" id="{09F9C090-A7FF-3ABC-98B6-75C06D02A2E8}"/>
              </a:ext>
            </a:extLst>
          </p:cNvPr>
          <p:cNvCxnSpPr>
            <a:cxnSpLocks/>
            <a:stCxn id="44" idx="3"/>
            <a:endCxn id="49" idx="1"/>
          </p:cNvCxnSpPr>
          <p:nvPr/>
        </p:nvCxnSpPr>
        <p:spPr>
          <a:xfrm flipV="1">
            <a:off x="8226945" y="5973806"/>
            <a:ext cx="451786" cy="2089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54" name="Picture 6" descr="バグ修正のアイコン - 修理するのベクターアート素材や画像を多数ご用意 - 修理する, コンピュータバグ, 昆虫 - iStock">
            <a:extLst>
              <a:ext uri="{FF2B5EF4-FFF2-40B4-BE49-F238E27FC236}">
                <a16:creationId xmlns:a16="http://schemas.microsoft.com/office/drawing/2014/main" id="{43966E24-AA6C-7EE1-996E-4A9CA2B57F9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687494" y="6166098"/>
            <a:ext cx="335495" cy="335495"/>
          </a:xfrm>
          <a:prstGeom prst="rect">
            <a:avLst/>
          </a:prstGeom>
          <a:noFill/>
          <a:extLst>
            <a:ext uri="{909E8E84-426E-40DD-AFC4-6F175D3DCCD1}">
              <a14:hiddenFill xmlns:a14="http://schemas.microsoft.com/office/drawing/2010/main">
                <a:solidFill>
                  <a:srgbClr val="FFFFFF"/>
                </a:solidFill>
              </a14:hiddenFill>
            </a:ext>
          </a:extLst>
        </p:spPr>
      </p:pic>
      <p:cxnSp>
        <p:nvCxnSpPr>
          <p:cNvPr id="55" name="Straight Arrow Connector 54">
            <a:extLst>
              <a:ext uri="{FF2B5EF4-FFF2-40B4-BE49-F238E27FC236}">
                <a16:creationId xmlns:a16="http://schemas.microsoft.com/office/drawing/2014/main" id="{0426F780-5A9B-9150-2590-17E31C467D1E}"/>
              </a:ext>
            </a:extLst>
          </p:cNvPr>
          <p:cNvCxnSpPr>
            <a:cxnSpLocks/>
            <a:stCxn id="44" idx="3"/>
            <a:endCxn id="54" idx="1"/>
          </p:cNvCxnSpPr>
          <p:nvPr/>
        </p:nvCxnSpPr>
        <p:spPr>
          <a:xfrm>
            <a:off x="8226945" y="6182803"/>
            <a:ext cx="460549" cy="1510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032" name="Picture 8" descr="どうしても点点点と書いてしまう | mixiコミュニティ">
            <a:extLst>
              <a:ext uri="{FF2B5EF4-FFF2-40B4-BE49-F238E27FC236}">
                <a16:creationId xmlns:a16="http://schemas.microsoft.com/office/drawing/2014/main" id="{B5C9E556-2310-97A8-2E6F-8E03571B72F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05360" y="6526138"/>
            <a:ext cx="342174" cy="307957"/>
          </a:xfrm>
          <a:prstGeom prst="rect">
            <a:avLst/>
          </a:prstGeom>
          <a:noFill/>
          <a:extLst>
            <a:ext uri="{909E8E84-426E-40DD-AFC4-6F175D3DCCD1}">
              <a14:hiddenFill xmlns:a14="http://schemas.microsoft.com/office/drawing/2010/main">
                <a:solidFill>
                  <a:srgbClr val="FFFFFF"/>
                </a:solidFill>
              </a14:hiddenFill>
            </a:ext>
          </a:extLst>
        </p:spPr>
      </p:pic>
      <p:sp>
        <p:nvSpPr>
          <p:cNvPr id="58" name="Rectangle 57">
            <a:extLst>
              <a:ext uri="{FF2B5EF4-FFF2-40B4-BE49-F238E27FC236}">
                <a16:creationId xmlns:a16="http://schemas.microsoft.com/office/drawing/2014/main" id="{5382A1ED-09EA-D0D8-FCD4-506A1A9037A3}"/>
              </a:ext>
            </a:extLst>
          </p:cNvPr>
          <p:cNvSpPr/>
          <p:nvPr/>
        </p:nvSpPr>
        <p:spPr>
          <a:xfrm>
            <a:off x="6400323" y="5780481"/>
            <a:ext cx="3092567" cy="1048062"/>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Rectangle 58">
            <a:extLst>
              <a:ext uri="{FF2B5EF4-FFF2-40B4-BE49-F238E27FC236}">
                <a16:creationId xmlns:a16="http://schemas.microsoft.com/office/drawing/2014/main" id="{AAF49C64-9BA7-4970-0D3F-DAAF64A2E833}"/>
              </a:ext>
            </a:extLst>
          </p:cNvPr>
          <p:cNvSpPr/>
          <p:nvPr/>
        </p:nvSpPr>
        <p:spPr>
          <a:xfrm>
            <a:off x="5611743" y="5920127"/>
            <a:ext cx="2290527" cy="4232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2"/>
                </a:solidFill>
              </a:rPr>
              <a:t>水平展開</a:t>
            </a:r>
          </a:p>
        </p:txBody>
      </p:sp>
      <p:sp>
        <p:nvSpPr>
          <p:cNvPr id="62" name="Rectangle 61">
            <a:extLst>
              <a:ext uri="{FF2B5EF4-FFF2-40B4-BE49-F238E27FC236}">
                <a16:creationId xmlns:a16="http://schemas.microsoft.com/office/drawing/2014/main" id="{FA10D1DD-7870-4151-C232-59B38FECF584}"/>
              </a:ext>
            </a:extLst>
          </p:cNvPr>
          <p:cNvSpPr/>
          <p:nvPr/>
        </p:nvSpPr>
        <p:spPr>
          <a:xfrm>
            <a:off x="6400323" y="4845257"/>
            <a:ext cx="4087371" cy="856268"/>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7" name="Rectangle 1026">
            <a:extLst>
              <a:ext uri="{FF2B5EF4-FFF2-40B4-BE49-F238E27FC236}">
                <a16:creationId xmlns:a16="http://schemas.microsoft.com/office/drawing/2014/main" id="{6E3547FF-AAFF-7733-5A9B-F0575F771F1E}"/>
              </a:ext>
            </a:extLst>
          </p:cNvPr>
          <p:cNvSpPr/>
          <p:nvPr/>
        </p:nvSpPr>
        <p:spPr>
          <a:xfrm>
            <a:off x="5611743" y="4979266"/>
            <a:ext cx="2290527" cy="4232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2"/>
                </a:solidFill>
              </a:rPr>
              <a:t>深堀</a:t>
            </a:r>
          </a:p>
        </p:txBody>
      </p:sp>
      <p:pic>
        <p:nvPicPr>
          <p:cNvPr id="1031" name="Picture 1030">
            <a:extLst>
              <a:ext uri="{FF2B5EF4-FFF2-40B4-BE49-F238E27FC236}">
                <a16:creationId xmlns:a16="http://schemas.microsoft.com/office/drawing/2014/main" id="{274CE16C-1EC6-61AF-EB3F-C1DDC944AD5B}"/>
              </a:ext>
            </a:extLst>
          </p:cNvPr>
          <p:cNvPicPr>
            <a:picLocks noChangeAspect="1"/>
          </p:cNvPicPr>
          <p:nvPr/>
        </p:nvPicPr>
        <p:blipFill>
          <a:blip r:embed="rId8"/>
          <a:stretch>
            <a:fillRect/>
          </a:stretch>
        </p:blipFill>
        <p:spPr>
          <a:xfrm>
            <a:off x="7114784" y="4898016"/>
            <a:ext cx="662889" cy="608511"/>
          </a:xfrm>
          <a:prstGeom prst="rect">
            <a:avLst/>
          </a:prstGeom>
        </p:spPr>
      </p:pic>
      <p:sp>
        <p:nvSpPr>
          <p:cNvPr id="1035" name="Rectangle 1034">
            <a:extLst>
              <a:ext uri="{FF2B5EF4-FFF2-40B4-BE49-F238E27FC236}">
                <a16:creationId xmlns:a16="http://schemas.microsoft.com/office/drawing/2014/main" id="{1750FAC9-26ED-EC3C-4D3C-5B3A04C7D2AB}"/>
              </a:ext>
            </a:extLst>
          </p:cNvPr>
          <p:cNvSpPr/>
          <p:nvPr/>
        </p:nvSpPr>
        <p:spPr>
          <a:xfrm>
            <a:off x="6300965" y="5391498"/>
            <a:ext cx="2290527" cy="4232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なぜ起きた？</a:t>
            </a:r>
          </a:p>
        </p:txBody>
      </p:sp>
      <p:cxnSp>
        <p:nvCxnSpPr>
          <p:cNvPr id="1036" name="Straight Arrow Connector 1035">
            <a:extLst>
              <a:ext uri="{FF2B5EF4-FFF2-40B4-BE49-F238E27FC236}">
                <a16:creationId xmlns:a16="http://schemas.microsoft.com/office/drawing/2014/main" id="{7832087E-DE9D-F705-3B1A-1E0C3114A991}"/>
              </a:ext>
            </a:extLst>
          </p:cNvPr>
          <p:cNvCxnSpPr>
            <a:cxnSpLocks/>
            <a:stCxn id="1031" idx="3"/>
            <a:endCxn id="1040" idx="1"/>
          </p:cNvCxnSpPr>
          <p:nvPr/>
        </p:nvCxnSpPr>
        <p:spPr>
          <a:xfrm flipV="1">
            <a:off x="7777673" y="5199615"/>
            <a:ext cx="841602" cy="26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040" name="Picture 1039">
            <a:extLst>
              <a:ext uri="{FF2B5EF4-FFF2-40B4-BE49-F238E27FC236}">
                <a16:creationId xmlns:a16="http://schemas.microsoft.com/office/drawing/2014/main" id="{677F6663-4650-9652-67E8-5D2C4914D74D}"/>
              </a:ext>
            </a:extLst>
          </p:cNvPr>
          <p:cNvPicPr>
            <a:picLocks noChangeAspect="1"/>
          </p:cNvPicPr>
          <p:nvPr/>
        </p:nvPicPr>
        <p:blipFill>
          <a:blip r:embed="rId9"/>
          <a:stretch>
            <a:fillRect/>
          </a:stretch>
        </p:blipFill>
        <p:spPr>
          <a:xfrm>
            <a:off x="8619275" y="4859996"/>
            <a:ext cx="597624" cy="679238"/>
          </a:xfrm>
          <a:prstGeom prst="rect">
            <a:avLst/>
          </a:prstGeom>
        </p:spPr>
      </p:pic>
      <p:sp>
        <p:nvSpPr>
          <p:cNvPr id="1042" name="Rectangle 1041">
            <a:extLst>
              <a:ext uri="{FF2B5EF4-FFF2-40B4-BE49-F238E27FC236}">
                <a16:creationId xmlns:a16="http://schemas.microsoft.com/office/drawing/2014/main" id="{B5AD1857-6068-F5E1-64FD-95C73D3A3553}"/>
              </a:ext>
            </a:extLst>
          </p:cNvPr>
          <p:cNvSpPr/>
          <p:nvPr/>
        </p:nvSpPr>
        <p:spPr>
          <a:xfrm>
            <a:off x="8027082" y="5382810"/>
            <a:ext cx="2561097" cy="4232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次回起きないようにどうすればいい？</a:t>
            </a:r>
          </a:p>
        </p:txBody>
      </p:sp>
    </p:spTree>
    <p:extLst>
      <p:ext uri="{BB962C8B-B14F-4D97-AF65-F5344CB8AC3E}">
        <p14:creationId xmlns:p14="http://schemas.microsoft.com/office/powerpoint/2010/main" val="2139913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nodeType="with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fade">
                                      <p:cBhvr>
                                        <p:cTn id="22" dur="500"/>
                                        <p:tgtEl>
                                          <p:spTgt spid="1026"/>
                                        </p:tgtEl>
                                      </p:cBhvr>
                                    </p:animEffect>
                                  </p:childTnLst>
                                </p:cTn>
                              </p:par>
                              <p:par>
                                <p:cTn id="23" presetID="10"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nodeType="withEffect">
                                  <p:stCondLst>
                                    <p:cond delay="0"/>
                                  </p:stCondLst>
                                  <p:childTnLst>
                                    <p:set>
                                      <p:cBhvr>
                                        <p:cTn id="27" dur="1" fill="hold">
                                          <p:stCondLst>
                                            <p:cond delay="0"/>
                                          </p:stCondLst>
                                        </p:cTn>
                                        <p:tgtEl>
                                          <p:spTgt spid="1028"/>
                                        </p:tgtEl>
                                        <p:attrNameLst>
                                          <p:attrName>style.visibility</p:attrName>
                                        </p:attrNameLst>
                                      </p:cBhvr>
                                      <p:to>
                                        <p:strVal val="visible"/>
                                      </p:to>
                                    </p:set>
                                    <p:animEffect transition="in" filter="fade">
                                      <p:cBhvr>
                                        <p:cTn id="28" dur="500"/>
                                        <p:tgtEl>
                                          <p:spTgt spid="1028"/>
                                        </p:tgtEl>
                                      </p:cBhvr>
                                    </p:animEffect>
                                  </p:childTnLst>
                                </p:cTn>
                              </p:par>
                              <p:par>
                                <p:cTn id="29" presetID="10"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nodeType="withEffect">
                                  <p:stCondLst>
                                    <p:cond delay="0"/>
                                  </p:stCondLst>
                                  <p:childTnLst>
                                    <p:set>
                                      <p:cBhvr>
                                        <p:cTn id="33" dur="1" fill="hold">
                                          <p:stCondLst>
                                            <p:cond delay="0"/>
                                          </p:stCondLst>
                                        </p:cTn>
                                        <p:tgtEl>
                                          <p:spTgt spid="1030"/>
                                        </p:tgtEl>
                                        <p:attrNameLst>
                                          <p:attrName>style.visibility</p:attrName>
                                        </p:attrNameLst>
                                      </p:cBhvr>
                                      <p:to>
                                        <p:strVal val="visible"/>
                                      </p:to>
                                    </p:set>
                                    <p:animEffect transition="in" filter="fade">
                                      <p:cBhvr>
                                        <p:cTn id="34" dur="500"/>
                                        <p:tgtEl>
                                          <p:spTgt spid="103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0"/>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29"/>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30"/>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31"/>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32"/>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33"/>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34"/>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35"/>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36"/>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37"/>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40"/>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44"/>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47"/>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49"/>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50"/>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54"/>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55"/>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1032"/>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58"/>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59"/>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62"/>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1027"/>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1031"/>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1035"/>
                                        </p:tgtEl>
                                        <p:attrNameLst>
                                          <p:attrName>style.visibility</p:attrName>
                                        </p:attrNameLst>
                                      </p:cBhvr>
                                      <p:to>
                                        <p:strVal val="visible"/>
                                      </p:to>
                                    </p:set>
                                  </p:childTnLst>
                                </p:cTn>
                              </p:par>
                              <p:par>
                                <p:cTn id="94" presetID="1" presetClass="entr" presetSubtype="0" fill="hold" nodeType="withEffect">
                                  <p:stCondLst>
                                    <p:cond delay="0"/>
                                  </p:stCondLst>
                                  <p:childTnLst>
                                    <p:set>
                                      <p:cBhvr>
                                        <p:cTn id="95" dur="1" fill="hold">
                                          <p:stCondLst>
                                            <p:cond delay="0"/>
                                          </p:stCondLst>
                                        </p:cTn>
                                        <p:tgtEl>
                                          <p:spTgt spid="1036"/>
                                        </p:tgtEl>
                                        <p:attrNameLst>
                                          <p:attrName>style.visibility</p:attrName>
                                        </p:attrNameLst>
                                      </p:cBhvr>
                                      <p:to>
                                        <p:strVal val="visible"/>
                                      </p:to>
                                    </p:set>
                                  </p:childTnLst>
                                </p:cTn>
                              </p:par>
                              <p:par>
                                <p:cTn id="96" presetID="1" presetClass="entr" presetSubtype="0" fill="hold" nodeType="withEffect">
                                  <p:stCondLst>
                                    <p:cond delay="0"/>
                                  </p:stCondLst>
                                  <p:childTnLst>
                                    <p:set>
                                      <p:cBhvr>
                                        <p:cTn id="97" dur="1" fill="hold">
                                          <p:stCondLst>
                                            <p:cond delay="0"/>
                                          </p:stCondLst>
                                        </p:cTn>
                                        <p:tgtEl>
                                          <p:spTgt spid="1040"/>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10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4" grpId="0"/>
      <p:bldP spid="5" grpId="0"/>
      <p:bldP spid="11" grpId="0"/>
      <p:bldP spid="12" grpId="0"/>
      <p:bldP spid="13" grpId="0"/>
      <p:bldP spid="20" grpId="0"/>
      <p:bldP spid="32" grpId="0"/>
      <p:bldP spid="33" grpId="0"/>
      <p:bldP spid="34" grpId="0"/>
      <p:bldP spid="47" grpId="0"/>
      <p:bldP spid="58" grpId="0" animBg="1"/>
      <p:bldP spid="59" grpId="0"/>
      <p:bldP spid="62" grpId="0" animBg="1"/>
      <p:bldP spid="1027" grpId="0"/>
      <p:bldP spid="1035" grpId="0"/>
      <p:bldP spid="1042" grpId="0"/>
    </p:bld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사용자 지정 1">
      <a:majorFont>
        <a:latin typeface="Calibri"/>
        <a:ea typeface="맑은 고딕"/>
        <a:cs typeface=""/>
      </a:majorFont>
      <a:minorFont>
        <a:latin typeface="Calibri Light"/>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11701</TotalTime>
  <Words>1938</Words>
  <Application>Microsoft Office PowerPoint</Application>
  <PresentationFormat>Custom</PresentationFormat>
  <Paragraphs>145</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맑은 고딕</vt:lpstr>
      <vt:lpstr>ＭＳ ゴシック</vt:lpstr>
      <vt:lpstr>굴림체</vt:lpstr>
      <vt:lpstr>Arial</vt:lpstr>
      <vt:lpstr>Calibri Light</vt:lpstr>
      <vt:lpstr>Office 테마</vt:lpstr>
      <vt:lpstr>南関東４競馬場HP リニューアル</vt:lpstr>
      <vt:lpstr>PowerPoint Presentation</vt:lpstr>
      <vt:lpstr>PowerPoint Presentation</vt:lpstr>
      <vt:lpstr>プロジェクト概要</vt:lpstr>
      <vt:lpstr>レスポンシブについて</vt:lpstr>
      <vt:lpstr>Velocityについて</vt:lpstr>
      <vt:lpstr>PowerPoint Presentation</vt:lpstr>
      <vt:lpstr>現行からあった問題</vt:lpstr>
      <vt:lpstr>再発防止</vt:lpstr>
      <vt:lpstr>キャッシュ</vt:lpstr>
      <vt:lpstr>ご清聴ありがとうございました</vt:lpstr>
    </vt:vector>
  </TitlesOfParts>
  <Manager>Slide Members</Manager>
  <Company>YESFORM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Members</dc:title>
  <dc:subject>Powerpoint Templates , Diagram, Chart, Google slides, Keynote</dc:subject>
  <dc:creator>Slide Members by HS.SEO</dc:creator>
  <cp:keywords>SlideMembers, ppt, PPT Templates, Presentation, Diagram, Chart, Yesform, Google slides, Keynote, Free Slides</cp:keywords>
  <dc:description>The copyright of this document is at Slide Members. Unauthorized copying may result in legal sanctions.</dc:description>
  <cp:lastModifiedBy>3758</cp:lastModifiedBy>
  <cp:revision>104</cp:revision>
  <dcterms:created xsi:type="dcterms:W3CDTF">2010-02-01T08:03:16Z</dcterms:created>
  <dcterms:modified xsi:type="dcterms:W3CDTF">2024-01-20T10:32:01Z</dcterms:modified>
  <cp:category>www.slidemembers.com</cp:category>
</cp:coreProperties>
</file>