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18915B-EEED-4481-B870-BC8353F3AD83}"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99F2A24E-FEA5-4640-AD1A-EE44A6BED39D}">
      <dgm:prSet/>
      <dgm:spPr/>
      <dgm:t>
        <a:bodyPr/>
        <a:lstStyle/>
        <a:p>
          <a:r>
            <a:rPr kumimoji="1" lang="ja-JP" dirty="0"/>
            <a:t>プロジェクト概要</a:t>
          </a:r>
          <a:endParaRPr lang="en-US" dirty="0"/>
        </a:p>
      </dgm:t>
    </dgm:pt>
    <dgm:pt modelId="{B0211FCD-FFCF-4CE4-B171-740BC8F0B42D}" type="parTrans" cxnId="{E8035DE8-B244-4340-9CEA-04F4CEABB40C}">
      <dgm:prSet/>
      <dgm:spPr/>
      <dgm:t>
        <a:bodyPr/>
        <a:lstStyle/>
        <a:p>
          <a:endParaRPr lang="en-US"/>
        </a:p>
      </dgm:t>
    </dgm:pt>
    <dgm:pt modelId="{26BCA351-B558-43DF-8B93-FAE45BF275C1}" type="sibTrans" cxnId="{E8035DE8-B244-4340-9CEA-04F4CEABB40C}">
      <dgm:prSet phldrT="01" phldr="0"/>
      <dgm:spPr/>
      <dgm:t>
        <a:bodyPr/>
        <a:lstStyle/>
        <a:p>
          <a:r>
            <a:rPr lang="en-US"/>
            <a:t>01</a:t>
          </a:r>
        </a:p>
      </dgm:t>
    </dgm:pt>
    <dgm:pt modelId="{70F49290-B56D-4421-BDDA-2147614601EF}">
      <dgm:prSet/>
      <dgm:spPr/>
      <dgm:t>
        <a:bodyPr/>
        <a:lstStyle/>
        <a:p>
          <a:r>
            <a:rPr kumimoji="1" lang="ja-JP" dirty="0"/>
            <a:t>よかった点</a:t>
          </a:r>
          <a:endParaRPr lang="en-US" dirty="0"/>
        </a:p>
      </dgm:t>
    </dgm:pt>
    <dgm:pt modelId="{41FABAC6-F953-4F4E-A105-A54F5A61CF71}" type="parTrans" cxnId="{28A60EE1-B2FC-4F9F-A180-72A60CC478CD}">
      <dgm:prSet/>
      <dgm:spPr/>
      <dgm:t>
        <a:bodyPr/>
        <a:lstStyle/>
        <a:p>
          <a:endParaRPr lang="en-US"/>
        </a:p>
      </dgm:t>
    </dgm:pt>
    <dgm:pt modelId="{906AFE62-2F60-42E4-8C86-D0010441173A}" type="sibTrans" cxnId="{28A60EE1-B2FC-4F9F-A180-72A60CC478CD}">
      <dgm:prSet phldrT="02" phldr="0"/>
      <dgm:spPr/>
      <dgm:t>
        <a:bodyPr/>
        <a:lstStyle/>
        <a:p>
          <a:r>
            <a:rPr lang="en-US"/>
            <a:t>02</a:t>
          </a:r>
        </a:p>
      </dgm:t>
    </dgm:pt>
    <dgm:pt modelId="{FDAB8D80-D7CE-48A0-A625-4B978B8FA085}">
      <dgm:prSet/>
      <dgm:spPr/>
      <dgm:t>
        <a:bodyPr/>
        <a:lstStyle/>
        <a:p>
          <a:r>
            <a:rPr kumimoji="1" lang="ja-JP" dirty="0"/>
            <a:t>悪かった点</a:t>
          </a:r>
          <a:endParaRPr lang="en-US" dirty="0"/>
        </a:p>
      </dgm:t>
    </dgm:pt>
    <dgm:pt modelId="{9E3E876E-2FF9-4B9A-B43A-95054D81B1E9}" type="parTrans" cxnId="{A9FC85F8-1FFE-4B83-8B1C-F29038998D35}">
      <dgm:prSet/>
      <dgm:spPr/>
      <dgm:t>
        <a:bodyPr/>
        <a:lstStyle/>
        <a:p>
          <a:endParaRPr lang="en-US"/>
        </a:p>
      </dgm:t>
    </dgm:pt>
    <dgm:pt modelId="{C9552546-7137-4EEC-8BCC-02392046259E}" type="sibTrans" cxnId="{A9FC85F8-1FFE-4B83-8B1C-F29038998D35}">
      <dgm:prSet phldrT="03" phldr="0"/>
      <dgm:spPr/>
      <dgm:t>
        <a:bodyPr/>
        <a:lstStyle/>
        <a:p>
          <a:r>
            <a:rPr lang="en-US"/>
            <a:t>03</a:t>
          </a:r>
        </a:p>
      </dgm:t>
    </dgm:pt>
    <dgm:pt modelId="{100CA58E-6F69-49BA-A2EE-BC1F2770A6B3}">
      <dgm:prSet/>
      <dgm:spPr/>
      <dgm:t>
        <a:bodyPr/>
        <a:lstStyle/>
        <a:p>
          <a:r>
            <a:rPr kumimoji="1" lang="ja-JP"/>
            <a:t>今後</a:t>
          </a:r>
          <a:endParaRPr lang="en-US"/>
        </a:p>
      </dgm:t>
    </dgm:pt>
    <dgm:pt modelId="{7CD9C8B8-E7D6-42F1-BDD9-61016FED08E8}" type="parTrans" cxnId="{75D57E18-73E6-4F03-8249-C0CC19D925F9}">
      <dgm:prSet/>
      <dgm:spPr/>
      <dgm:t>
        <a:bodyPr/>
        <a:lstStyle/>
        <a:p>
          <a:endParaRPr lang="en-US"/>
        </a:p>
      </dgm:t>
    </dgm:pt>
    <dgm:pt modelId="{3E753711-A0BF-488C-B03C-327D4C8E34DC}" type="sibTrans" cxnId="{75D57E18-73E6-4F03-8249-C0CC19D925F9}">
      <dgm:prSet phldrT="04" phldr="0"/>
      <dgm:spPr/>
      <dgm:t>
        <a:bodyPr/>
        <a:lstStyle/>
        <a:p>
          <a:r>
            <a:rPr lang="en-US"/>
            <a:t>04</a:t>
          </a:r>
        </a:p>
      </dgm:t>
    </dgm:pt>
    <dgm:pt modelId="{F8E7E8DA-848E-4850-8544-17375519B85E}" type="pres">
      <dgm:prSet presAssocID="{F518915B-EEED-4481-B870-BC8353F3AD83}" presName="Name0" presStyleCnt="0">
        <dgm:presLayoutVars>
          <dgm:animLvl val="lvl"/>
          <dgm:resizeHandles val="exact"/>
        </dgm:presLayoutVars>
      </dgm:prSet>
      <dgm:spPr/>
    </dgm:pt>
    <dgm:pt modelId="{CA6719EC-CFD4-49D1-8BBC-D9D17CEE8DC9}" type="pres">
      <dgm:prSet presAssocID="{99F2A24E-FEA5-4640-AD1A-EE44A6BED39D}" presName="compositeNode" presStyleCnt="0">
        <dgm:presLayoutVars>
          <dgm:bulletEnabled val="1"/>
        </dgm:presLayoutVars>
      </dgm:prSet>
      <dgm:spPr/>
    </dgm:pt>
    <dgm:pt modelId="{136E8037-0B44-418E-81A8-CE8C2489ED02}" type="pres">
      <dgm:prSet presAssocID="{99F2A24E-FEA5-4640-AD1A-EE44A6BED39D}" presName="bgRect" presStyleLbl="alignNode1" presStyleIdx="0" presStyleCnt="4"/>
      <dgm:spPr/>
    </dgm:pt>
    <dgm:pt modelId="{3ED36B3C-1E23-410E-AD83-8C4E16C3377F}" type="pres">
      <dgm:prSet presAssocID="{26BCA351-B558-43DF-8B93-FAE45BF275C1}" presName="sibTransNodeRect" presStyleLbl="alignNode1" presStyleIdx="0" presStyleCnt="4">
        <dgm:presLayoutVars>
          <dgm:chMax val="0"/>
          <dgm:bulletEnabled val="1"/>
        </dgm:presLayoutVars>
      </dgm:prSet>
      <dgm:spPr/>
    </dgm:pt>
    <dgm:pt modelId="{84AEBBC7-47E6-4019-9607-DAFF7000D86C}" type="pres">
      <dgm:prSet presAssocID="{99F2A24E-FEA5-4640-AD1A-EE44A6BED39D}" presName="nodeRect" presStyleLbl="alignNode1" presStyleIdx="0" presStyleCnt="4">
        <dgm:presLayoutVars>
          <dgm:bulletEnabled val="1"/>
        </dgm:presLayoutVars>
      </dgm:prSet>
      <dgm:spPr/>
    </dgm:pt>
    <dgm:pt modelId="{83D7D69F-7A57-448B-A523-26D2E6B5F3FA}" type="pres">
      <dgm:prSet presAssocID="{26BCA351-B558-43DF-8B93-FAE45BF275C1}" presName="sibTrans" presStyleCnt="0"/>
      <dgm:spPr/>
    </dgm:pt>
    <dgm:pt modelId="{60F42045-0AF9-497F-87F0-A29EB42652F9}" type="pres">
      <dgm:prSet presAssocID="{70F49290-B56D-4421-BDDA-2147614601EF}" presName="compositeNode" presStyleCnt="0">
        <dgm:presLayoutVars>
          <dgm:bulletEnabled val="1"/>
        </dgm:presLayoutVars>
      </dgm:prSet>
      <dgm:spPr/>
    </dgm:pt>
    <dgm:pt modelId="{F772D0E4-736D-49BA-837F-2C13F7B982B4}" type="pres">
      <dgm:prSet presAssocID="{70F49290-B56D-4421-BDDA-2147614601EF}" presName="bgRect" presStyleLbl="alignNode1" presStyleIdx="1" presStyleCnt="4"/>
      <dgm:spPr/>
    </dgm:pt>
    <dgm:pt modelId="{C8579A35-5C9A-4075-84B5-73586857689D}" type="pres">
      <dgm:prSet presAssocID="{906AFE62-2F60-42E4-8C86-D0010441173A}" presName="sibTransNodeRect" presStyleLbl="alignNode1" presStyleIdx="1" presStyleCnt="4">
        <dgm:presLayoutVars>
          <dgm:chMax val="0"/>
          <dgm:bulletEnabled val="1"/>
        </dgm:presLayoutVars>
      </dgm:prSet>
      <dgm:spPr/>
    </dgm:pt>
    <dgm:pt modelId="{315A7B4B-190E-4722-AFAB-658162602FB6}" type="pres">
      <dgm:prSet presAssocID="{70F49290-B56D-4421-BDDA-2147614601EF}" presName="nodeRect" presStyleLbl="alignNode1" presStyleIdx="1" presStyleCnt="4">
        <dgm:presLayoutVars>
          <dgm:bulletEnabled val="1"/>
        </dgm:presLayoutVars>
      </dgm:prSet>
      <dgm:spPr/>
    </dgm:pt>
    <dgm:pt modelId="{9942EE0A-092F-4483-AEAB-F9689C94F079}" type="pres">
      <dgm:prSet presAssocID="{906AFE62-2F60-42E4-8C86-D0010441173A}" presName="sibTrans" presStyleCnt="0"/>
      <dgm:spPr/>
    </dgm:pt>
    <dgm:pt modelId="{72B43C28-4F5A-4F34-B09A-9ED8140D3EC4}" type="pres">
      <dgm:prSet presAssocID="{FDAB8D80-D7CE-48A0-A625-4B978B8FA085}" presName="compositeNode" presStyleCnt="0">
        <dgm:presLayoutVars>
          <dgm:bulletEnabled val="1"/>
        </dgm:presLayoutVars>
      </dgm:prSet>
      <dgm:spPr/>
    </dgm:pt>
    <dgm:pt modelId="{BFA323B8-6238-4C9C-980C-6C5F245756EC}" type="pres">
      <dgm:prSet presAssocID="{FDAB8D80-D7CE-48A0-A625-4B978B8FA085}" presName="bgRect" presStyleLbl="alignNode1" presStyleIdx="2" presStyleCnt="4"/>
      <dgm:spPr/>
    </dgm:pt>
    <dgm:pt modelId="{43A62E45-ED17-4902-952F-71FD28A66BD7}" type="pres">
      <dgm:prSet presAssocID="{C9552546-7137-4EEC-8BCC-02392046259E}" presName="sibTransNodeRect" presStyleLbl="alignNode1" presStyleIdx="2" presStyleCnt="4">
        <dgm:presLayoutVars>
          <dgm:chMax val="0"/>
          <dgm:bulletEnabled val="1"/>
        </dgm:presLayoutVars>
      </dgm:prSet>
      <dgm:spPr/>
    </dgm:pt>
    <dgm:pt modelId="{986C84D2-D5F9-4613-B85C-F8E52F3A5157}" type="pres">
      <dgm:prSet presAssocID="{FDAB8D80-D7CE-48A0-A625-4B978B8FA085}" presName="nodeRect" presStyleLbl="alignNode1" presStyleIdx="2" presStyleCnt="4">
        <dgm:presLayoutVars>
          <dgm:bulletEnabled val="1"/>
        </dgm:presLayoutVars>
      </dgm:prSet>
      <dgm:spPr/>
    </dgm:pt>
    <dgm:pt modelId="{9922E02E-D1D8-4F0B-842F-2061F6176AE4}" type="pres">
      <dgm:prSet presAssocID="{C9552546-7137-4EEC-8BCC-02392046259E}" presName="sibTrans" presStyleCnt="0"/>
      <dgm:spPr/>
    </dgm:pt>
    <dgm:pt modelId="{2D4411D8-10F9-4676-B454-DDA2BA268D24}" type="pres">
      <dgm:prSet presAssocID="{100CA58E-6F69-49BA-A2EE-BC1F2770A6B3}" presName="compositeNode" presStyleCnt="0">
        <dgm:presLayoutVars>
          <dgm:bulletEnabled val="1"/>
        </dgm:presLayoutVars>
      </dgm:prSet>
      <dgm:spPr/>
    </dgm:pt>
    <dgm:pt modelId="{A1D92CFB-62D5-448B-B1E7-E67EA4116A82}" type="pres">
      <dgm:prSet presAssocID="{100CA58E-6F69-49BA-A2EE-BC1F2770A6B3}" presName="bgRect" presStyleLbl="alignNode1" presStyleIdx="3" presStyleCnt="4"/>
      <dgm:spPr/>
    </dgm:pt>
    <dgm:pt modelId="{2FBC4986-8E89-4A8E-91E3-DC0AEEB8ABD2}" type="pres">
      <dgm:prSet presAssocID="{3E753711-A0BF-488C-B03C-327D4C8E34DC}" presName="sibTransNodeRect" presStyleLbl="alignNode1" presStyleIdx="3" presStyleCnt="4">
        <dgm:presLayoutVars>
          <dgm:chMax val="0"/>
          <dgm:bulletEnabled val="1"/>
        </dgm:presLayoutVars>
      </dgm:prSet>
      <dgm:spPr/>
    </dgm:pt>
    <dgm:pt modelId="{7A7C645C-C432-4DBA-8882-6985C283DE2F}" type="pres">
      <dgm:prSet presAssocID="{100CA58E-6F69-49BA-A2EE-BC1F2770A6B3}" presName="nodeRect" presStyleLbl="alignNode1" presStyleIdx="3" presStyleCnt="4">
        <dgm:presLayoutVars>
          <dgm:bulletEnabled val="1"/>
        </dgm:presLayoutVars>
      </dgm:prSet>
      <dgm:spPr/>
    </dgm:pt>
  </dgm:ptLst>
  <dgm:cxnLst>
    <dgm:cxn modelId="{CD381B0C-375B-48D4-AB56-CB2BBD3D3E2E}" type="presOf" srcId="{C9552546-7137-4EEC-8BCC-02392046259E}" destId="{43A62E45-ED17-4902-952F-71FD28A66BD7}" srcOrd="0" destOrd="0" presId="urn:microsoft.com/office/officeart/2016/7/layout/LinearBlockProcessNumbered"/>
    <dgm:cxn modelId="{75D57E18-73E6-4F03-8249-C0CC19D925F9}" srcId="{F518915B-EEED-4481-B870-BC8353F3AD83}" destId="{100CA58E-6F69-49BA-A2EE-BC1F2770A6B3}" srcOrd="3" destOrd="0" parTransId="{7CD9C8B8-E7D6-42F1-BDD9-61016FED08E8}" sibTransId="{3E753711-A0BF-488C-B03C-327D4C8E34DC}"/>
    <dgm:cxn modelId="{C4623C1C-377F-46B4-9DD5-4AD09C00E7DB}" type="presOf" srcId="{99F2A24E-FEA5-4640-AD1A-EE44A6BED39D}" destId="{136E8037-0B44-418E-81A8-CE8C2489ED02}" srcOrd="0" destOrd="0" presId="urn:microsoft.com/office/officeart/2016/7/layout/LinearBlockProcessNumbered"/>
    <dgm:cxn modelId="{BF475330-2BC3-4880-9B96-B3F76A36DC8A}" type="presOf" srcId="{99F2A24E-FEA5-4640-AD1A-EE44A6BED39D}" destId="{84AEBBC7-47E6-4019-9607-DAFF7000D86C}" srcOrd="1" destOrd="0" presId="urn:microsoft.com/office/officeart/2016/7/layout/LinearBlockProcessNumbered"/>
    <dgm:cxn modelId="{37812338-D565-4989-B46E-7180FA0FC8F7}" type="presOf" srcId="{F518915B-EEED-4481-B870-BC8353F3AD83}" destId="{F8E7E8DA-848E-4850-8544-17375519B85E}" srcOrd="0" destOrd="0" presId="urn:microsoft.com/office/officeart/2016/7/layout/LinearBlockProcessNumbered"/>
    <dgm:cxn modelId="{1F48CA5B-6F31-490A-8E53-729533C5C141}" type="presOf" srcId="{FDAB8D80-D7CE-48A0-A625-4B978B8FA085}" destId="{986C84D2-D5F9-4613-B85C-F8E52F3A5157}" srcOrd="1" destOrd="0" presId="urn:microsoft.com/office/officeart/2016/7/layout/LinearBlockProcessNumbered"/>
    <dgm:cxn modelId="{EACD7F6D-5DB9-4EA6-B64B-D706EF4CCE89}" type="presOf" srcId="{906AFE62-2F60-42E4-8C86-D0010441173A}" destId="{C8579A35-5C9A-4075-84B5-73586857689D}" srcOrd="0" destOrd="0" presId="urn:microsoft.com/office/officeart/2016/7/layout/LinearBlockProcessNumbered"/>
    <dgm:cxn modelId="{F3E1F04D-FB21-45B9-AACE-A126B46FED80}" type="presOf" srcId="{100CA58E-6F69-49BA-A2EE-BC1F2770A6B3}" destId="{A1D92CFB-62D5-448B-B1E7-E67EA4116A82}" srcOrd="0" destOrd="0" presId="urn:microsoft.com/office/officeart/2016/7/layout/LinearBlockProcessNumbered"/>
    <dgm:cxn modelId="{9C0BE059-93A8-4157-9878-513A3A1729E0}" type="presOf" srcId="{70F49290-B56D-4421-BDDA-2147614601EF}" destId="{F772D0E4-736D-49BA-837F-2C13F7B982B4}" srcOrd="0" destOrd="0" presId="urn:microsoft.com/office/officeart/2016/7/layout/LinearBlockProcessNumbered"/>
    <dgm:cxn modelId="{812A7098-8CD4-45F1-8217-ECDE73DCE269}" type="presOf" srcId="{FDAB8D80-D7CE-48A0-A625-4B978B8FA085}" destId="{BFA323B8-6238-4C9C-980C-6C5F245756EC}" srcOrd="0" destOrd="0" presId="urn:microsoft.com/office/officeart/2016/7/layout/LinearBlockProcessNumbered"/>
    <dgm:cxn modelId="{DEFADDA3-492A-430E-9558-83867BA75114}" type="presOf" srcId="{70F49290-B56D-4421-BDDA-2147614601EF}" destId="{315A7B4B-190E-4722-AFAB-658162602FB6}" srcOrd="1" destOrd="0" presId="urn:microsoft.com/office/officeart/2016/7/layout/LinearBlockProcessNumbered"/>
    <dgm:cxn modelId="{D38D91C8-9592-4786-91F9-635AE5E23BE8}" type="presOf" srcId="{100CA58E-6F69-49BA-A2EE-BC1F2770A6B3}" destId="{7A7C645C-C432-4DBA-8882-6985C283DE2F}" srcOrd="1" destOrd="0" presId="urn:microsoft.com/office/officeart/2016/7/layout/LinearBlockProcessNumbered"/>
    <dgm:cxn modelId="{28A60EE1-B2FC-4F9F-A180-72A60CC478CD}" srcId="{F518915B-EEED-4481-B870-BC8353F3AD83}" destId="{70F49290-B56D-4421-BDDA-2147614601EF}" srcOrd="1" destOrd="0" parTransId="{41FABAC6-F953-4F4E-A105-A54F5A61CF71}" sibTransId="{906AFE62-2F60-42E4-8C86-D0010441173A}"/>
    <dgm:cxn modelId="{22059CE6-909C-493A-9857-605E3F7327BD}" type="presOf" srcId="{26BCA351-B558-43DF-8B93-FAE45BF275C1}" destId="{3ED36B3C-1E23-410E-AD83-8C4E16C3377F}" srcOrd="0" destOrd="0" presId="urn:microsoft.com/office/officeart/2016/7/layout/LinearBlockProcessNumbered"/>
    <dgm:cxn modelId="{E8035DE8-B244-4340-9CEA-04F4CEABB40C}" srcId="{F518915B-EEED-4481-B870-BC8353F3AD83}" destId="{99F2A24E-FEA5-4640-AD1A-EE44A6BED39D}" srcOrd="0" destOrd="0" parTransId="{B0211FCD-FFCF-4CE4-B171-740BC8F0B42D}" sibTransId="{26BCA351-B558-43DF-8B93-FAE45BF275C1}"/>
    <dgm:cxn modelId="{A599FEF5-3E46-4288-9979-A010675CBCCC}" type="presOf" srcId="{3E753711-A0BF-488C-B03C-327D4C8E34DC}" destId="{2FBC4986-8E89-4A8E-91E3-DC0AEEB8ABD2}" srcOrd="0" destOrd="0" presId="urn:microsoft.com/office/officeart/2016/7/layout/LinearBlockProcessNumbered"/>
    <dgm:cxn modelId="{A9FC85F8-1FFE-4B83-8B1C-F29038998D35}" srcId="{F518915B-EEED-4481-B870-BC8353F3AD83}" destId="{FDAB8D80-D7CE-48A0-A625-4B978B8FA085}" srcOrd="2" destOrd="0" parTransId="{9E3E876E-2FF9-4B9A-B43A-95054D81B1E9}" sibTransId="{C9552546-7137-4EEC-8BCC-02392046259E}"/>
    <dgm:cxn modelId="{E83E27A3-85A6-4981-8C23-7CE0EBCB3EB8}" type="presParOf" srcId="{F8E7E8DA-848E-4850-8544-17375519B85E}" destId="{CA6719EC-CFD4-49D1-8BBC-D9D17CEE8DC9}" srcOrd="0" destOrd="0" presId="urn:microsoft.com/office/officeart/2016/7/layout/LinearBlockProcessNumbered"/>
    <dgm:cxn modelId="{B4C18D68-B583-41B5-9108-782EF1ED9993}" type="presParOf" srcId="{CA6719EC-CFD4-49D1-8BBC-D9D17CEE8DC9}" destId="{136E8037-0B44-418E-81A8-CE8C2489ED02}" srcOrd="0" destOrd="0" presId="urn:microsoft.com/office/officeart/2016/7/layout/LinearBlockProcessNumbered"/>
    <dgm:cxn modelId="{CD0D0B95-F68D-42BC-813E-5568F68B10A5}" type="presParOf" srcId="{CA6719EC-CFD4-49D1-8BBC-D9D17CEE8DC9}" destId="{3ED36B3C-1E23-410E-AD83-8C4E16C3377F}" srcOrd="1" destOrd="0" presId="urn:microsoft.com/office/officeart/2016/7/layout/LinearBlockProcessNumbered"/>
    <dgm:cxn modelId="{F05A97E6-F7DF-4550-81C4-A534FE11FD88}" type="presParOf" srcId="{CA6719EC-CFD4-49D1-8BBC-D9D17CEE8DC9}" destId="{84AEBBC7-47E6-4019-9607-DAFF7000D86C}" srcOrd="2" destOrd="0" presId="urn:microsoft.com/office/officeart/2016/7/layout/LinearBlockProcessNumbered"/>
    <dgm:cxn modelId="{CBAE4EF4-B17E-4254-9279-391951DBCBB4}" type="presParOf" srcId="{F8E7E8DA-848E-4850-8544-17375519B85E}" destId="{83D7D69F-7A57-448B-A523-26D2E6B5F3FA}" srcOrd="1" destOrd="0" presId="urn:microsoft.com/office/officeart/2016/7/layout/LinearBlockProcessNumbered"/>
    <dgm:cxn modelId="{27EC6559-3128-409B-87BA-0CD77507D0F1}" type="presParOf" srcId="{F8E7E8DA-848E-4850-8544-17375519B85E}" destId="{60F42045-0AF9-497F-87F0-A29EB42652F9}" srcOrd="2" destOrd="0" presId="urn:microsoft.com/office/officeart/2016/7/layout/LinearBlockProcessNumbered"/>
    <dgm:cxn modelId="{B3C1AD98-8A76-46FD-864B-A2FF9957AC44}" type="presParOf" srcId="{60F42045-0AF9-497F-87F0-A29EB42652F9}" destId="{F772D0E4-736D-49BA-837F-2C13F7B982B4}" srcOrd="0" destOrd="0" presId="urn:microsoft.com/office/officeart/2016/7/layout/LinearBlockProcessNumbered"/>
    <dgm:cxn modelId="{09E02423-EF82-4343-B9DE-C07D0D09B364}" type="presParOf" srcId="{60F42045-0AF9-497F-87F0-A29EB42652F9}" destId="{C8579A35-5C9A-4075-84B5-73586857689D}" srcOrd="1" destOrd="0" presId="urn:microsoft.com/office/officeart/2016/7/layout/LinearBlockProcessNumbered"/>
    <dgm:cxn modelId="{135B21F7-F9F4-45D4-BFCE-B9B1A2B342BE}" type="presParOf" srcId="{60F42045-0AF9-497F-87F0-A29EB42652F9}" destId="{315A7B4B-190E-4722-AFAB-658162602FB6}" srcOrd="2" destOrd="0" presId="urn:microsoft.com/office/officeart/2016/7/layout/LinearBlockProcessNumbered"/>
    <dgm:cxn modelId="{6D7EF390-A952-46B5-BB64-71677DF5832D}" type="presParOf" srcId="{F8E7E8DA-848E-4850-8544-17375519B85E}" destId="{9942EE0A-092F-4483-AEAB-F9689C94F079}" srcOrd="3" destOrd="0" presId="urn:microsoft.com/office/officeart/2016/7/layout/LinearBlockProcessNumbered"/>
    <dgm:cxn modelId="{EBD15D9F-FE21-4C80-B6A2-D62A48846553}" type="presParOf" srcId="{F8E7E8DA-848E-4850-8544-17375519B85E}" destId="{72B43C28-4F5A-4F34-B09A-9ED8140D3EC4}" srcOrd="4" destOrd="0" presId="urn:microsoft.com/office/officeart/2016/7/layout/LinearBlockProcessNumbered"/>
    <dgm:cxn modelId="{01FD54BD-D344-4423-B4A3-CF77EDBA122C}" type="presParOf" srcId="{72B43C28-4F5A-4F34-B09A-9ED8140D3EC4}" destId="{BFA323B8-6238-4C9C-980C-6C5F245756EC}" srcOrd="0" destOrd="0" presId="urn:microsoft.com/office/officeart/2016/7/layout/LinearBlockProcessNumbered"/>
    <dgm:cxn modelId="{A8D7021B-5390-4BCD-8883-EDB50B7202A1}" type="presParOf" srcId="{72B43C28-4F5A-4F34-B09A-9ED8140D3EC4}" destId="{43A62E45-ED17-4902-952F-71FD28A66BD7}" srcOrd="1" destOrd="0" presId="urn:microsoft.com/office/officeart/2016/7/layout/LinearBlockProcessNumbered"/>
    <dgm:cxn modelId="{8C089C33-8208-4AFE-9FE6-3B15DE215215}" type="presParOf" srcId="{72B43C28-4F5A-4F34-B09A-9ED8140D3EC4}" destId="{986C84D2-D5F9-4613-B85C-F8E52F3A5157}" srcOrd="2" destOrd="0" presId="urn:microsoft.com/office/officeart/2016/7/layout/LinearBlockProcessNumbered"/>
    <dgm:cxn modelId="{AB096D06-F368-4315-B2C3-6D4E7C8CA540}" type="presParOf" srcId="{F8E7E8DA-848E-4850-8544-17375519B85E}" destId="{9922E02E-D1D8-4F0B-842F-2061F6176AE4}" srcOrd="5" destOrd="0" presId="urn:microsoft.com/office/officeart/2016/7/layout/LinearBlockProcessNumbered"/>
    <dgm:cxn modelId="{1721C83B-85EF-42D7-915D-0D4F6FFE4E12}" type="presParOf" srcId="{F8E7E8DA-848E-4850-8544-17375519B85E}" destId="{2D4411D8-10F9-4676-B454-DDA2BA268D24}" srcOrd="6" destOrd="0" presId="urn:microsoft.com/office/officeart/2016/7/layout/LinearBlockProcessNumbered"/>
    <dgm:cxn modelId="{FB50135C-B0A7-4A85-8EC3-86F724D07FB6}" type="presParOf" srcId="{2D4411D8-10F9-4676-B454-DDA2BA268D24}" destId="{A1D92CFB-62D5-448B-B1E7-E67EA4116A82}" srcOrd="0" destOrd="0" presId="urn:microsoft.com/office/officeart/2016/7/layout/LinearBlockProcessNumbered"/>
    <dgm:cxn modelId="{9FB6744C-C201-406A-A526-75141D8030B3}" type="presParOf" srcId="{2D4411D8-10F9-4676-B454-DDA2BA268D24}" destId="{2FBC4986-8E89-4A8E-91E3-DC0AEEB8ABD2}" srcOrd="1" destOrd="0" presId="urn:microsoft.com/office/officeart/2016/7/layout/LinearBlockProcessNumbered"/>
    <dgm:cxn modelId="{2BCE8416-99C1-4E13-8958-04629F234B70}" type="presParOf" srcId="{2D4411D8-10F9-4676-B454-DDA2BA268D24}" destId="{7A7C645C-C432-4DBA-8882-6985C283DE2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18915B-EEED-4481-B870-BC8353F3AD8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0F49290-B56D-4421-BDDA-2147614601EF}">
      <dgm:prSet/>
      <dgm:spPr/>
      <dgm:t>
        <a:bodyPr/>
        <a:lstStyle/>
        <a:p>
          <a:r>
            <a:rPr lang="ja-JP" altLang="en-US" dirty="0"/>
            <a:t>大規模のプロジェクトの経験</a:t>
          </a:r>
          <a:endParaRPr lang="en-US" dirty="0"/>
        </a:p>
      </dgm:t>
    </dgm:pt>
    <dgm:pt modelId="{41FABAC6-F953-4F4E-A105-A54F5A61CF71}" type="parTrans" cxnId="{28A60EE1-B2FC-4F9F-A180-72A60CC478CD}">
      <dgm:prSet/>
      <dgm:spPr/>
      <dgm:t>
        <a:bodyPr/>
        <a:lstStyle/>
        <a:p>
          <a:endParaRPr lang="en-US"/>
        </a:p>
      </dgm:t>
    </dgm:pt>
    <dgm:pt modelId="{906AFE62-2F60-42E4-8C86-D0010441173A}" type="sibTrans" cxnId="{28A60EE1-B2FC-4F9F-A180-72A60CC478CD}">
      <dgm:prSet phldrT="02" phldr="0"/>
      <dgm:spPr/>
      <dgm:t>
        <a:bodyPr/>
        <a:lstStyle/>
        <a:p>
          <a:endParaRPr lang="en-US"/>
        </a:p>
      </dgm:t>
    </dgm:pt>
    <dgm:pt modelId="{FDAB8D80-D7CE-48A0-A625-4B978B8FA085}">
      <dgm:prSet/>
      <dgm:spPr/>
      <dgm:t>
        <a:bodyPr/>
        <a:lstStyle/>
        <a:p>
          <a:r>
            <a:rPr kumimoji="1" lang="ja-JP" altLang="en-US" dirty="0"/>
            <a:t>自分の強みを活かす</a:t>
          </a:r>
          <a:endParaRPr lang="en-US" dirty="0"/>
        </a:p>
      </dgm:t>
    </dgm:pt>
    <dgm:pt modelId="{9E3E876E-2FF9-4B9A-B43A-95054D81B1E9}" type="parTrans" cxnId="{A9FC85F8-1FFE-4B83-8B1C-F29038998D35}">
      <dgm:prSet/>
      <dgm:spPr/>
      <dgm:t>
        <a:bodyPr/>
        <a:lstStyle/>
        <a:p>
          <a:endParaRPr lang="en-US"/>
        </a:p>
      </dgm:t>
    </dgm:pt>
    <dgm:pt modelId="{C9552546-7137-4EEC-8BCC-02392046259E}" type="sibTrans" cxnId="{A9FC85F8-1FFE-4B83-8B1C-F29038998D35}">
      <dgm:prSet phldrT="03" phldr="0"/>
      <dgm:spPr/>
      <dgm:t>
        <a:bodyPr/>
        <a:lstStyle/>
        <a:p>
          <a:endParaRPr lang="en-US"/>
        </a:p>
      </dgm:t>
    </dgm:pt>
    <dgm:pt modelId="{99F2A24E-FEA5-4640-AD1A-EE44A6BED39D}">
      <dgm:prSet/>
      <dgm:spPr/>
      <dgm:t>
        <a:bodyPr/>
        <a:lstStyle/>
        <a:p>
          <a:r>
            <a:rPr kumimoji="1" lang="ja-JP" altLang="en-US" dirty="0"/>
            <a:t>新しい分野の体験</a:t>
          </a:r>
          <a:endParaRPr lang="en-US" dirty="0"/>
        </a:p>
      </dgm:t>
    </dgm:pt>
    <dgm:pt modelId="{26BCA351-B558-43DF-8B93-FAE45BF275C1}" type="sibTrans" cxnId="{E8035DE8-B244-4340-9CEA-04F4CEABB40C}">
      <dgm:prSet phldrT="01" phldr="0"/>
      <dgm:spPr/>
      <dgm:t>
        <a:bodyPr/>
        <a:lstStyle/>
        <a:p>
          <a:endParaRPr lang="en-US"/>
        </a:p>
      </dgm:t>
    </dgm:pt>
    <dgm:pt modelId="{B0211FCD-FFCF-4CE4-B171-740BC8F0B42D}" type="parTrans" cxnId="{E8035DE8-B244-4340-9CEA-04F4CEABB40C}">
      <dgm:prSet/>
      <dgm:spPr/>
      <dgm:t>
        <a:bodyPr/>
        <a:lstStyle/>
        <a:p>
          <a:endParaRPr lang="en-US"/>
        </a:p>
      </dgm:t>
    </dgm:pt>
    <dgm:pt modelId="{BB3F3F63-8412-4D44-945B-3919047CE98B}" type="pres">
      <dgm:prSet presAssocID="{F518915B-EEED-4481-B870-BC8353F3AD83}" presName="linear" presStyleCnt="0">
        <dgm:presLayoutVars>
          <dgm:animLvl val="lvl"/>
          <dgm:resizeHandles val="exact"/>
        </dgm:presLayoutVars>
      </dgm:prSet>
      <dgm:spPr/>
    </dgm:pt>
    <dgm:pt modelId="{56BBFB4E-6696-41D7-9B03-2A7643B81B05}" type="pres">
      <dgm:prSet presAssocID="{99F2A24E-FEA5-4640-AD1A-EE44A6BED39D}" presName="parentText" presStyleLbl="node1" presStyleIdx="0" presStyleCnt="3">
        <dgm:presLayoutVars>
          <dgm:chMax val="0"/>
          <dgm:bulletEnabled val="1"/>
        </dgm:presLayoutVars>
      </dgm:prSet>
      <dgm:spPr/>
    </dgm:pt>
    <dgm:pt modelId="{B792D685-1FDC-4DA3-9276-2B5E15F59FDE}" type="pres">
      <dgm:prSet presAssocID="{26BCA351-B558-43DF-8B93-FAE45BF275C1}" presName="spacer" presStyleCnt="0"/>
      <dgm:spPr/>
    </dgm:pt>
    <dgm:pt modelId="{D9D8919D-4964-422E-93D9-E0CB6631D225}" type="pres">
      <dgm:prSet presAssocID="{70F49290-B56D-4421-BDDA-2147614601EF}" presName="parentText" presStyleLbl="node1" presStyleIdx="1" presStyleCnt="3">
        <dgm:presLayoutVars>
          <dgm:chMax val="0"/>
          <dgm:bulletEnabled val="1"/>
        </dgm:presLayoutVars>
      </dgm:prSet>
      <dgm:spPr/>
    </dgm:pt>
    <dgm:pt modelId="{256ABB0F-D850-4522-9866-E0CCC38D8D7C}" type="pres">
      <dgm:prSet presAssocID="{906AFE62-2F60-42E4-8C86-D0010441173A}" presName="spacer" presStyleCnt="0"/>
      <dgm:spPr/>
    </dgm:pt>
    <dgm:pt modelId="{BF06347B-C393-498D-9869-AF6C5832D8CF}" type="pres">
      <dgm:prSet presAssocID="{FDAB8D80-D7CE-48A0-A625-4B978B8FA085}" presName="parentText" presStyleLbl="node1" presStyleIdx="2" presStyleCnt="3">
        <dgm:presLayoutVars>
          <dgm:chMax val="0"/>
          <dgm:bulletEnabled val="1"/>
        </dgm:presLayoutVars>
      </dgm:prSet>
      <dgm:spPr/>
    </dgm:pt>
  </dgm:ptLst>
  <dgm:cxnLst>
    <dgm:cxn modelId="{CAFC4A15-A167-4200-8CF9-DDABED2AEF45}" type="presOf" srcId="{FDAB8D80-D7CE-48A0-A625-4B978B8FA085}" destId="{BF06347B-C393-498D-9869-AF6C5832D8CF}" srcOrd="0" destOrd="0" presId="urn:microsoft.com/office/officeart/2005/8/layout/vList2"/>
    <dgm:cxn modelId="{0185468C-E8CE-4EF0-A0C3-3358653C20ED}" type="presOf" srcId="{70F49290-B56D-4421-BDDA-2147614601EF}" destId="{D9D8919D-4964-422E-93D9-E0CB6631D225}" srcOrd="0" destOrd="0" presId="urn:microsoft.com/office/officeart/2005/8/layout/vList2"/>
    <dgm:cxn modelId="{BEE60FA0-41FF-4CCF-9408-8F206A13A934}" type="presOf" srcId="{99F2A24E-FEA5-4640-AD1A-EE44A6BED39D}" destId="{56BBFB4E-6696-41D7-9B03-2A7643B81B05}" srcOrd="0" destOrd="0" presId="urn:microsoft.com/office/officeart/2005/8/layout/vList2"/>
    <dgm:cxn modelId="{C1551DD2-7F63-4B12-BAD0-935E080F5C62}" type="presOf" srcId="{F518915B-EEED-4481-B870-BC8353F3AD83}" destId="{BB3F3F63-8412-4D44-945B-3919047CE98B}" srcOrd="0" destOrd="0" presId="urn:microsoft.com/office/officeart/2005/8/layout/vList2"/>
    <dgm:cxn modelId="{28A60EE1-B2FC-4F9F-A180-72A60CC478CD}" srcId="{F518915B-EEED-4481-B870-BC8353F3AD83}" destId="{70F49290-B56D-4421-BDDA-2147614601EF}" srcOrd="1" destOrd="0" parTransId="{41FABAC6-F953-4F4E-A105-A54F5A61CF71}" sibTransId="{906AFE62-2F60-42E4-8C86-D0010441173A}"/>
    <dgm:cxn modelId="{E8035DE8-B244-4340-9CEA-04F4CEABB40C}" srcId="{F518915B-EEED-4481-B870-BC8353F3AD83}" destId="{99F2A24E-FEA5-4640-AD1A-EE44A6BED39D}" srcOrd="0" destOrd="0" parTransId="{B0211FCD-FFCF-4CE4-B171-740BC8F0B42D}" sibTransId="{26BCA351-B558-43DF-8B93-FAE45BF275C1}"/>
    <dgm:cxn modelId="{A9FC85F8-1FFE-4B83-8B1C-F29038998D35}" srcId="{F518915B-EEED-4481-B870-BC8353F3AD83}" destId="{FDAB8D80-D7CE-48A0-A625-4B978B8FA085}" srcOrd="2" destOrd="0" parTransId="{9E3E876E-2FF9-4B9A-B43A-95054D81B1E9}" sibTransId="{C9552546-7137-4EEC-8BCC-02392046259E}"/>
    <dgm:cxn modelId="{E7C06862-6A70-4269-B3F6-88732EA55C2A}" type="presParOf" srcId="{BB3F3F63-8412-4D44-945B-3919047CE98B}" destId="{56BBFB4E-6696-41D7-9B03-2A7643B81B05}" srcOrd="0" destOrd="0" presId="urn:microsoft.com/office/officeart/2005/8/layout/vList2"/>
    <dgm:cxn modelId="{876ED616-BA0C-4A3E-AAAA-5BC8D83F56F6}" type="presParOf" srcId="{BB3F3F63-8412-4D44-945B-3919047CE98B}" destId="{B792D685-1FDC-4DA3-9276-2B5E15F59FDE}" srcOrd="1" destOrd="0" presId="urn:microsoft.com/office/officeart/2005/8/layout/vList2"/>
    <dgm:cxn modelId="{E3B71015-D2BA-4A21-9BF7-5C06ACD8F96E}" type="presParOf" srcId="{BB3F3F63-8412-4D44-945B-3919047CE98B}" destId="{D9D8919D-4964-422E-93D9-E0CB6631D225}" srcOrd="2" destOrd="0" presId="urn:microsoft.com/office/officeart/2005/8/layout/vList2"/>
    <dgm:cxn modelId="{B6890352-71D8-4938-B256-0AE7D2CA596E}" type="presParOf" srcId="{BB3F3F63-8412-4D44-945B-3919047CE98B}" destId="{256ABB0F-D850-4522-9866-E0CCC38D8D7C}" srcOrd="3" destOrd="0" presId="urn:microsoft.com/office/officeart/2005/8/layout/vList2"/>
    <dgm:cxn modelId="{E32E6663-396D-4291-9588-BB088AF6F21D}" type="presParOf" srcId="{BB3F3F63-8412-4D44-945B-3919047CE98B}" destId="{BF06347B-C393-498D-9869-AF6C5832D8C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18915B-EEED-4481-B870-BC8353F3AD8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0F49290-B56D-4421-BDDA-2147614601EF}">
      <dgm:prSet/>
      <dgm:spPr/>
      <dgm:t>
        <a:bodyPr/>
        <a:lstStyle/>
        <a:p>
          <a:r>
            <a:rPr lang="ja-JP" altLang="en-US" dirty="0"/>
            <a:t>コミュニケーション能力不足</a:t>
          </a:r>
          <a:endParaRPr lang="en-US" dirty="0"/>
        </a:p>
      </dgm:t>
    </dgm:pt>
    <dgm:pt modelId="{41FABAC6-F953-4F4E-A105-A54F5A61CF71}" type="parTrans" cxnId="{28A60EE1-B2FC-4F9F-A180-72A60CC478CD}">
      <dgm:prSet/>
      <dgm:spPr/>
      <dgm:t>
        <a:bodyPr/>
        <a:lstStyle/>
        <a:p>
          <a:endParaRPr lang="en-US"/>
        </a:p>
      </dgm:t>
    </dgm:pt>
    <dgm:pt modelId="{906AFE62-2F60-42E4-8C86-D0010441173A}" type="sibTrans" cxnId="{28A60EE1-B2FC-4F9F-A180-72A60CC478CD}">
      <dgm:prSet phldrT="02" phldr="0"/>
      <dgm:spPr/>
      <dgm:t>
        <a:bodyPr/>
        <a:lstStyle/>
        <a:p>
          <a:endParaRPr lang="en-US"/>
        </a:p>
      </dgm:t>
    </dgm:pt>
    <dgm:pt modelId="{99F2A24E-FEA5-4640-AD1A-EE44A6BED39D}">
      <dgm:prSet/>
      <dgm:spPr/>
      <dgm:t>
        <a:bodyPr/>
        <a:lstStyle/>
        <a:p>
          <a:r>
            <a:rPr kumimoji="1" lang="en-US" altLang="ja-JP" dirty="0"/>
            <a:t>CSS</a:t>
          </a:r>
          <a:r>
            <a:rPr kumimoji="1" lang="ja-JP" altLang="en-US" dirty="0"/>
            <a:t>と</a:t>
          </a:r>
          <a:r>
            <a:rPr kumimoji="1" lang="en-US" altLang="ja-JP" dirty="0"/>
            <a:t>HTML</a:t>
          </a:r>
          <a:r>
            <a:rPr kumimoji="1" lang="ja-JP" altLang="en-US" dirty="0"/>
            <a:t>の知識の薄さ</a:t>
          </a:r>
          <a:endParaRPr lang="en-US" dirty="0"/>
        </a:p>
      </dgm:t>
    </dgm:pt>
    <dgm:pt modelId="{26BCA351-B558-43DF-8B93-FAE45BF275C1}" type="sibTrans" cxnId="{E8035DE8-B244-4340-9CEA-04F4CEABB40C}">
      <dgm:prSet phldrT="01" phldr="0"/>
      <dgm:spPr/>
      <dgm:t>
        <a:bodyPr/>
        <a:lstStyle/>
        <a:p>
          <a:endParaRPr lang="en-US"/>
        </a:p>
      </dgm:t>
    </dgm:pt>
    <dgm:pt modelId="{B0211FCD-FFCF-4CE4-B171-740BC8F0B42D}" type="parTrans" cxnId="{E8035DE8-B244-4340-9CEA-04F4CEABB40C}">
      <dgm:prSet/>
      <dgm:spPr/>
      <dgm:t>
        <a:bodyPr/>
        <a:lstStyle/>
        <a:p>
          <a:endParaRPr lang="en-US"/>
        </a:p>
      </dgm:t>
    </dgm:pt>
    <dgm:pt modelId="{BB3F3F63-8412-4D44-945B-3919047CE98B}" type="pres">
      <dgm:prSet presAssocID="{F518915B-EEED-4481-B870-BC8353F3AD83}" presName="linear" presStyleCnt="0">
        <dgm:presLayoutVars>
          <dgm:animLvl val="lvl"/>
          <dgm:resizeHandles val="exact"/>
        </dgm:presLayoutVars>
      </dgm:prSet>
      <dgm:spPr/>
    </dgm:pt>
    <dgm:pt modelId="{56BBFB4E-6696-41D7-9B03-2A7643B81B05}" type="pres">
      <dgm:prSet presAssocID="{99F2A24E-FEA5-4640-AD1A-EE44A6BED39D}" presName="parentText" presStyleLbl="node1" presStyleIdx="0" presStyleCnt="2" custScaleY="33988" custLinFactY="-5031" custLinFactNeighborY="-100000">
        <dgm:presLayoutVars>
          <dgm:chMax val="0"/>
          <dgm:bulletEnabled val="1"/>
        </dgm:presLayoutVars>
      </dgm:prSet>
      <dgm:spPr/>
    </dgm:pt>
    <dgm:pt modelId="{B792D685-1FDC-4DA3-9276-2B5E15F59FDE}" type="pres">
      <dgm:prSet presAssocID="{26BCA351-B558-43DF-8B93-FAE45BF275C1}" presName="spacer" presStyleCnt="0"/>
      <dgm:spPr/>
    </dgm:pt>
    <dgm:pt modelId="{D9D8919D-4964-422E-93D9-E0CB6631D225}" type="pres">
      <dgm:prSet presAssocID="{70F49290-B56D-4421-BDDA-2147614601EF}" presName="parentText" presStyleLbl="node1" presStyleIdx="1" presStyleCnt="2" custScaleY="29634" custLinFactY="-9243" custLinFactNeighborY="-100000">
        <dgm:presLayoutVars>
          <dgm:chMax val="0"/>
          <dgm:bulletEnabled val="1"/>
        </dgm:presLayoutVars>
      </dgm:prSet>
      <dgm:spPr/>
    </dgm:pt>
  </dgm:ptLst>
  <dgm:cxnLst>
    <dgm:cxn modelId="{0185468C-E8CE-4EF0-A0C3-3358653C20ED}" type="presOf" srcId="{70F49290-B56D-4421-BDDA-2147614601EF}" destId="{D9D8919D-4964-422E-93D9-E0CB6631D225}" srcOrd="0" destOrd="0" presId="urn:microsoft.com/office/officeart/2005/8/layout/vList2"/>
    <dgm:cxn modelId="{BEE60FA0-41FF-4CCF-9408-8F206A13A934}" type="presOf" srcId="{99F2A24E-FEA5-4640-AD1A-EE44A6BED39D}" destId="{56BBFB4E-6696-41D7-9B03-2A7643B81B05}" srcOrd="0" destOrd="0" presId="urn:microsoft.com/office/officeart/2005/8/layout/vList2"/>
    <dgm:cxn modelId="{C1551DD2-7F63-4B12-BAD0-935E080F5C62}" type="presOf" srcId="{F518915B-EEED-4481-B870-BC8353F3AD83}" destId="{BB3F3F63-8412-4D44-945B-3919047CE98B}" srcOrd="0" destOrd="0" presId="urn:microsoft.com/office/officeart/2005/8/layout/vList2"/>
    <dgm:cxn modelId="{28A60EE1-B2FC-4F9F-A180-72A60CC478CD}" srcId="{F518915B-EEED-4481-B870-BC8353F3AD83}" destId="{70F49290-B56D-4421-BDDA-2147614601EF}" srcOrd="1" destOrd="0" parTransId="{41FABAC6-F953-4F4E-A105-A54F5A61CF71}" sibTransId="{906AFE62-2F60-42E4-8C86-D0010441173A}"/>
    <dgm:cxn modelId="{E8035DE8-B244-4340-9CEA-04F4CEABB40C}" srcId="{F518915B-EEED-4481-B870-BC8353F3AD83}" destId="{99F2A24E-FEA5-4640-AD1A-EE44A6BED39D}" srcOrd="0" destOrd="0" parTransId="{B0211FCD-FFCF-4CE4-B171-740BC8F0B42D}" sibTransId="{26BCA351-B558-43DF-8B93-FAE45BF275C1}"/>
    <dgm:cxn modelId="{E7C06862-6A70-4269-B3F6-88732EA55C2A}" type="presParOf" srcId="{BB3F3F63-8412-4D44-945B-3919047CE98B}" destId="{56BBFB4E-6696-41D7-9B03-2A7643B81B05}" srcOrd="0" destOrd="0" presId="urn:microsoft.com/office/officeart/2005/8/layout/vList2"/>
    <dgm:cxn modelId="{876ED616-BA0C-4A3E-AAAA-5BC8D83F56F6}" type="presParOf" srcId="{BB3F3F63-8412-4D44-945B-3919047CE98B}" destId="{B792D685-1FDC-4DA3-9276-2B5E15F59FDE}" srcOrd="1" destOrd="0" presId="urn:microsoft.com/office/officeart/2005/8/layout/vList2"/>
    <dgm:cxn modelId="{E3B71015-D2BA-4A21-9BF7-5C06ACD8F96E}" type="presParOf" srcId="{BB3F3F63-8412-4D44-945B-3919047CE98B}" destId="{D9D8919D-4964-422E-93D9-E0CB6631D22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18915B-EEED-4481-B870-BC8353F3AD8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0F49290-B56D-4421-BDDA-2147614601EF}">
      <dgm:prSet/>
      <dgm:spPr/>
      <dgm:t>
        <a:bodyPr/>
        <a:lstStyle/>
        <a:p>
          <a:r>
            <a:rPr lang="ja-JP" altLang="en-US" dirty="0"/>
            <a:t>ネックになるような技術は少しずつ学習してリスクを減らす</a:t>
          </a:r>
          <a:endParaRPr lang="en-US" dirty="0"/>
        </a:p>
      </dgm:t>
    </dgm:pt>
    <dgm:pt modelId="{41FABAC6-F953-4F4E-A105-A54F5A61CF71}" type="parTrans" cxnId="{28A60EE1-B2FC-4F9F-A180-72A60CC478CD}">
      <dgm:prSet/>
      <dgm:spPr/>
      <dgm:t>
        <a:bodyPr/>
        <a:lstStyle/>
        <a:p>
          <a:endParaRPr lang="en-US"/>
        </a:p>
      </dgm:t>
    </dgm:pt>
    <dgm:pt modelId="{906AFE62-2F60-42E4-8C86-D0010441173A}" type="sibTrans" cxnId="{28A60EE1-B2FC-4F9F-A180-72A60CC478CD}">
      <dgm:prSet phldrT="02" phldr="0"/>
      <dgm:spPr/>
      <dgm:t>
        <a:bodyPr/>
        <a:lstStyle/>
        <a:p>
          <a:endParaRPr lang="en-US"/>
        </a:p>
      </dgm:t>
    </dgm:pt>
    <dgm:pt modelId="{FDAB8D80-D7CE-48A0-A625-4B978B8FA085}">
      <dgm:prSet/>
      <dgm:spPr/>
      <dgm:t>
        <a:bodyPr/>
        <a:lstStyle/>
        <a:p>
          <a:r>
            <a:rPr lang="ja-JP" altLang="en-US" dirty="0"/>
            <a:t>先人のコミュニケーション能力見習う</a:t>
          </a:r>
          <a:endParaRPr lang="en-US" dirty="0"/>
        </a:p>
      </dgm:t>
    </dgm:pt>
    <dgm:pt modelId="{9E3E876E-2FF9-4B9A-B43A-95054D81B1E9}" type="parTrans" cxnId="{A9FC85F8-1FFE-4B83-8B1C-F29038998D35}">
      <dgm:prSet/>
      <dgm:spPr/>
      <dgm:t>
        <a:bodyPr/>
        <a:lstStyle/>
        <a:p>
          <a:endParaRPr lang="en-US"/>
        </a:p>
      </dgm:t>
    </dgm:pt>
    <dgm:pt modelId="{C9552546-7137-4EEC-8BCC-02392046259E}" type="sibTrans" cxnId="{A9FC85F8-1FFE-4B83-8B1C-F29038998D35}">
      <dgm:prSet phldrT="03" phldr="0"/>
      <dgm:spPr/>
      <dgm:t>
        <a:bodyPr/>
        <a:lstStyle/>
        <a:p>
          <a:endParaRPr lang="en-US"/>
        </a:p>
      </dgm:t>
    </dgm:pt>
    <dgm:pt modelId="{99F2A24E-FEA5-4640-AD1A-EE44A6BED39D}">
      <dgm:prSet/>
      <dgm:spPr/>
      <dgm:t>
        <a:bodyPr/>
        <a:lstStyle/>
        <a:p>
          <a:r>
            <a:rPr lang="ja-JP" altLang="en-US" dirty="0"/>
            <a:t>大規模のプロジェクトの経験を活かしていく</a:t>
          </a:r>
          <a:endParaRPr lang="en-US" dirty="0"/>
        </a:p>
      </dgm:t>
    </dgm:pt>
    <dgm:pt modelId="{26BCA351-B558-43DF-8B93-FAE45BF275C1}" type="sibTrans" cxnId="{E8035DE8-B244-4340-9CEA-04F4CEABB40C}">
      <dgm:prSet phldrT="01" phldr="0"/>
      <dgm:spPr/>
      <dgm:t>
        <a:bodyPr/>
        <a:lstStyle/>
        <a:p>
          <a:endParaRPr lang="en-US"/>
        </a:p>
      </dgm:t>
    </dgm:pt>
    <dgm:pt modelId="{B0211FCD-FFCF-4CE4-B171-740BC8F0B42D}" type="parTrans" cxnId="{E8035DE8-B244-4340-9CEA-04F4CEABB40C}">
      <dgm:prSet/>
      <dgm:spPr/>
      <dgm:t>
        <a:bodyPr/>
        <a:lstStyle/>
        <a:p>
          <a:endParaRPr lang="en-US"/>
        </a:p>
      </dgm:t>
    </dgm:pt>
    <dgm:pt modelId="{BB3F3F63-8412-4D44-945B-3919047CE98B}" type="pres">
      <dgm:prSet presAssocID="{F518915B-EEED-4481-B870-BC8353F3AD83}" presName="linear" presStyleCnt="0">
        <dgm:presLayoutVars>
          <dgm:animLvl val="lvl"/>
          <dgm:resizeHandles val="exact"/>
        </dgm:presLayoutVars>
      </dgm:prSet>
      <dgm:spPr/>
    </dgm:pt>
    <dgm:pt modelId="{56BBFB4E-6696-41D7-9B03-2A7643B81B05}" type="pres">
      <dgm:prSet presAssocID="{99F2A24E-FEA5-4640-AD1A-EE44A6BED39D}" presName="parentText" presStyleLbl="node1" presStyleIdx="0" presStyleCnt="3">
        <dgm:presLayoutVars>
          <dgm:chMax val="0"/>
          <dgm:bulletEnabled val="1"/>
        </dgm:presLayoutVars>
      </dgm:prSet>
      <dgm:spPr/>
    </dgm:pt>
    <dgm:pt modelId="{B792D685-1FDC-4DA3-9276-2B5E15F59FDE}" type="pres">
      <dgm:prSet presAssocID="{26BCA351-B558-43DF-8B93-FAE45BF275C1}" presName="spacer" presStyleCnt="0"/>
      <dgm:spPr/>
    </dgm:pt>
    <dgm:pt modelId="{D9D8919D-4964-422E-93D9-E0CB6631D225}" type="pres">
      <dgm:prSet presAssocID="{70F49290-B56D-4421-BDDA-2147614601EF}" presName="parentText" presStyleLbl="node1" presStyleIdx="1" presStyleCnt="3">
        <dgm:presLayoutVars>
          <dgm:chMax val="0"/>
          <dgm:bulletEnabled val="1"/>
        </dgm:presLayoutVars>
      </dgm:prSet>
      <dgm:spPr/>
    </dgm:pt>
    <dgm:pt modelId="{256ABB0F-D850-4522-9866-E0CCC38D8D7C}" type="pres">
      <dgm:prSet presAssocID="{906AFE62-2F60-42E4-8C86-D0010441173A}" presName="spacer" presStyleCnt="0"/>
      <dgm:spPr/>
    </dgm:pt>
    <dgm:pt modelId="{BF06347B-C393-498D-9869-AF6C5832D8CF}" type="pres">
      <dgm:prSet presAssocID="{FDAB8D80-D7CE-48A0-A625-4B978B8FA085}" presName="parentText" presStyleLbl="node1" presStyleIdx="2" presStyleCnt="3">
        <dgm:presLayoutVars>
          <dgm:chMax val="0"/>
          <dgm:bulletEnabled val="1"/>
        </dgm:presLayoutVars>
      </dgm:prSet>
      <dgm:spPr/>
    </dgm:pt>
  </dgm:ptLst>
  <dgm:cxnLst>
    <dgm:cxn modelId="{CAFC4A15-A167-4200-8CF9-DDABED2AEF45}" type="presOf" srcId="{FDAB8D80-D7CE-48A0-A625-4B978B8FA085}" destId="{BF06347B-C393-498D-9869-AF6C5832D8CF}" srcOrd="0" destOrd="0" presId="urn:microsoft.com/office/officeart/2005/8/layout/vList2"/>
    <dgm:cxn modelId="{0185468C-E8CE-4EF0-A0C3-3358653C20ED}" type="presOf" srcId="{70F49290-B56D-4421-BDDA-2147614601EF}" destId="{D9D8919D-4964-422E-93D9-E0CB6631D225}" srcOrd="0" destOrd="0" presId="urn:microsoft.com/office/officeart/2005/8/layout/vList2"/>
    <dgm:cxn modelId="{BEE60FA0-41FF-4CCF-9408-8F206A13A934}" type="presOf" srcId="{99F2A24E-FEA5-4640-AD1A-EE44A6BED39D}" destId="{56BBFB4E-6696-41D7-9B03-2A7643B81B05}" srcOrd="0" destOrd="0" presId="urn:microsoft.com/office/officeart/2005/8/layout/vList2"/>
    <dgm:cxn modelId="{C1551DD2-7F63-4B12-BAD0-935E080F5C62}" type="presOf" srcId="{F518915B-EEED-4481-B870-BC8353F3AD83}" destId="{BB3F3F63-8412-4D44-945B-3919047CE98B}" srcOrd="0" destOrd="0" presId="urn:microsoft.com/office/officeart/2005/8/layout/vList2"/>
    <dgm:cxn modelId="{28A60EE1-B2FC-4F9F-A180-72A60CC478CD}" srcId="{F518915B-EEED-4481-B870-BC8353F3AD83}" destId="{70F49290-B56D-4421-BDDA-2147614601EF}" srcOrd="1" destOrd="0" parTransId="{41FABAC6-F953-4F4E-A105-A54F5A61CF71}" sibTransId="{906AFE62-2F60-42E4-8C86-D0010441173A}"/>
    <dgm:cxn modelId="{E8035DE8-B244-4340-9CEA-04F4CEABB40C}" srcId="{F518915B-EEED-4481-B870-BC8353F3AD83}" destId="{99F2A24E-FEA5-4640-AD1A-EE44A6BED39D}" srcOrd="0" destOrd="0" parTransId="{B0211FCD-FFCF-4CE4-B171-740BC8F0B42D}" sibTransId="{26BCA351-B558-43DF-8B93-FAE45BF275C1}"/>
    <dgm:cxn modelId="{A9FC85F8-1FFE-4B83-8B1C-F29038998D35}" srcId="{F518915B-EEED-4481-B870-BC8353F3AD83}" destId="{FDAB8D80-D7CE-48A0-A625-4B978B8FA085}" srcOrd="2" destOrd="0" parTransId="{9E3E876E-2FF9-4B9A-B43A-95054D81B1E9}" sibTransId="{C9552546-7137-4EEC-8BCC-02392046259E}"/>
    <dgm:cxn modelId="{E7C06862-6A70-4269-B3F6-88732EA55C2A}" type="presParOf" srcId="{BB3F3F63-8412-4D44-945B-3919047CE98B}" destId="{56BBFB4E-6696-41D7-9B03-2A7643B81B05}" srcOrd="0" destOrd="0" presId="urn:microsoft.com/office/officeart/2005/8/layout/vList2"/>
    <dgm:cxn modelId="{876ED616-BA0C-4A3E-AAAA-5BC8D83F56F6}" type="presParOf" srcId="{BB3F3F63-8412-4D44-945B-3919047CE98B}" destId="{B792D685-1FDC-4DA3-9276-2B5E15F59FDE}" srcOrd="1" destOrd="0" presId="urn:microsoft.com/office/officeart/2005/8/layout/vList2"/>
    <dgm:cxn modelId="{E3B71015-D2BA-4A21-9BF7-5C06ACD8F96E}" type="presParOf" srcId="{BB3F3F63-8412-4D44-945B-3919047CE98B}" destId="{D9D8919D-4964-422E-93D9-E0CB6631D225}" srcOrd="2" destOrd="0" presId="urn:microsoft.com/office/officeart/2005/8/layout/vList2"/>
    <dgm:cxn modelId="{B6890352-71D8-4938-B256-0AE7D2CA596E}" type="presParOf" srcId="{BB3F3F63-8412-4D44-945B-3919047CE98B}" destId="{256ABB0F-D850-4522-9866-E0CCC38D8D7C}" srcOrd="3" destOrd="0" presId="urn:microsoft.com/office/officeart/2005/8/layout/vList2"/>
    <dgm:cxn modelId="{E32E6663-396D-4291-9588-BB088AF6F21D}" type="presParOf" srcId="{BB3F3F63-8412-4D44-945B-3919047CE98B}" destId="{BF06347B-C393-498D-9869-AF6C5832D8C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18915B-EEED-4481-B870-BC8353F3AD8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0F49290-B56D-4421-BDDA-2147614601EF}">
      <dgm:prSet/>
      <dgm:spPr/>
      <dgm:t>
        <a:bodyPr/>
        <a:lstStyle/>
        <a:p>
          <a:r>
            <a:rPr lang="ja-JP" altLang="en-US" dirty="0"/>
            <a:t>コミュニケーション能力不足</a:t>
          </a:r>
          <a:endParaRPr lang="en-US" dirty="0"/>
        </a:p>
      </dgm:t>
    </dgm:pt>
    <dgm:pt modelId="{41FABAC6-F953-4F4E-A105-A54F5A61CF71}" type="parTrans" cxnId="{28A60EE1-B2FC-4F9F-A180-72A60CC478CD}">
      <dgm:prSet/>
      <dgm:spPr/>
      <dgm:t>
        <a:bodyPr/>
        <a:lstStyle/>
        <a:p>
          <a:endParaRPr lang="en-US"/>
        </a:p>
      </dgm:t>
    </dgm:pt>
    <dgm:pt modelId="{906AFE62-2F60-42E4-8C86-D0010441173A}" type="sibTrans" cxnId="{28A60EE1-B2FC-4F9F-A180-72A60CC478CD}">
      <dgm:prSet phldrT="02" phldr="0"/>
      <dgm:spPr/>
      <dgm:t>
        <a:bodyPr/>
        <a:lstStyle/>
        <a:p>
          <a:endParaRPr lang="en-US"/>
        </a:p>
      </dgm:t>
    </dgm:pt>
    <dgm:pt modelId="{99F2A24E-FEA5-4640-AD1A-EE44A6BED39D}">
      <dgm:prSet/>
      <dgm:spPr/>
      <dgm:t>
        <a:bodyPr/>
        <a:lstStyle/>
        <a:p>
          <a:r>
            <a:rPr kumimoji="1" lang="en-US" altLang="ja-JP" dirty="0"/>
            <a:t>CSS</a:t>
          </a:r>
          <a:r>
            <a:rPr kumimoji="1" lang="ja-JP" altLang="en-US" dirty="0"/>
            <a:t>と</a:t>
          </a:r>
          <a:r>
            <a:rPr kumimoji="1" lang="en-US" altLang="ja-JP" dirty="0"/>
            <a:t>HTML</a:t>
          </a:r>
          <a:r>
            <a:rPr kumimoji="1" lang="ja-JP" altLang="en-US" dirty="0"/>
            <a:t>の知識の薄さ</a:t>
          </a:r>
          <a:endParaRPr lang="en-US" dirty="0"/>
        </a:p>
      </dgm:t>
    </dgm:pt>
    <dgm:pt modelId="{26BCA351-B558-43DF-8B93-FAE45BF275C1}" type="sibTrans" cxnId="{E8035DE8-B244-4340-9CEA-04F4CEABB40C}">
      <dgm:prSet phldrT="01" phldr="0"/>
      <dgm:spPr/>
      <dgm:t>
        <a:bodyPr/>
        <a:lstStyle/>
        <a:p>
          <a:endParaRPr lang="en-US"/>
        </a:p>
      </dgm:t>
    </dgm:pt>
    <dgm:pt modelId="{B0211FCD-FFCF-4CE4-B171-740BC8F0B42D}" type="parTrans" cxnId="{E8035DE8-B244-4340-9CEA-04F4CEABB40C}">
      <dgm:prSet/>
      <dgm:spPr/>
      <dgm:t>
        <a:bodyPr/>
        <a:lstStyle/>
        <a:p>
          <a:endParaRPr lang="en-US"/>
        </a:p>
      </dgm:t>
    </dgm:pt>
    <dgm:pt modelId="{BB3F3F63-8412-4D44-945B-3919047CE98B}" type="pres">
      <dgm:prSet presAssocID="{F518915B-EEED-4481-B870-BC8353F3AD83}" presName="linear" presStyleCnt="0">
        <dgm:presLayoutVars>
          <dgm:animLvl val="lvl"/>
          <dgm:resizeHandles val="exact"/>
        </dgm:presLayoutVars>
      </dgm:prSet>
      <dgm:spPr/>
    </dgm:pt>
    <dgm:pt modelId="{56BBFB4E-6696-41D7-9B03-2A7643B81B05}" type="pres">
      <dgm:prSet presAssocID="{99F2A24E-FEA5-4640-AD1A-EE44A6BED39D}" presName="parentText" presStyleLbl="node1" presStyleIdx="0" presStyleCnt="2" custScaleY="33988" custLinFactY="-5031" custLinFactNeighborY="-100000">
        <dgm:presLayoutVars>
          <dgm:chMax val="0"/>
          <dgm:bulletEnabled val="1"/>
        </dgm:presLayoutVars>
      </dgm:prSet>
      <dgm:spPr/>
    </dgm:pt>
    <dgm:pt modelId="{B792D685-1FDC-4DA3-9276-2B5E15F59FDE}" type="pres">
      <dgm:prSet presAssocID="{26BCA351-B558-43DF-8B93-FAE45BF275C1}" presName="spacer" presStyleCnt="0"/>
      <dgm:spPr/>
    </dgm:pt>
    <dgm:pt modelId="{D9D8919D-4964-422E-93D9-E0CB6631D225}" type="pres">
      <dgm:prSet presAssocID="{70F49290-B56D-4421-BDDA-2147614601EF}" presName="parentText" presStyleLbl="node1" presStyleIdx="1" presStyleCnt="2" custScaleY="29634" custLinFactY="-9243" custLinFactNeighborY="-100000">
        <dgm:presLayoutVars>
          <dgm:chMax val="0"/>
          <dgm:bulletEnabled val="1"/>
        </dgm:presLayoutVars>
      </dgm:prSet>
      <dgm:spPr/>
    </dgm:pt>
  </dgm:ptLst>
  <dgm:cxnLst>
    <dgm:cxn modelId="{0185468C-E8CE-4EF0-A0C3-3358653C20ED}" type="presOf" srcId="{70F49290-B56D-4421-BDDA-2147614601EF}" destId="{D9D8919D-4964-422E-93D9-E0CB6631D225}" srcOrd="0" destOrd="0" presId="urn:microsoft.com/office/officeart/2005/8/layout/vList2"/>
    <dgm:cxn modelId="{BEE60FA0-41FF-4CCF-9408-8F206A13A934}" type="presOf" srcId="{99F2A24E-FEA5-4640-AD1A-EE44A6BED39D}" destId="{56BBFB4E-6696-41D7-9B03-2A7643B81B05}" srcOrd="0" destOrd="0" presId="urn:microsoft.com/office/officeart/2005/8/layout/vList2"/>
    <dgm:cxn modelId="{C1551DD2-7F63-4B12-BAD0-935E080F5C62}" type="presOf" srcId="{F518915B-EEED-4481-B870-BC8353F3AD83}" destId="{BB3F3F63-8412-4D44-945B-3919047CE98B}" srcOrd="0" destOrd="0" presId="urn:microsoft.com/office/officeart/2005/8/layout/vList2"/>
    <dgm:cxn modelId="{28A60EE1-B2FC-4F9F-A180-72A60CC478CD}" srcId="{F518915B-EEED-4481-B870-BC8353F3AD83}" destId="{70F49290-B56D-4421-BDDA-2147614601EF}" srcOrd="1" destOrd="0" parTransId="{41FABAC6-F953-4F4E-A105-A54F5A61CF71}" sibTransId="{906AFE62-2F60-42E4-8C86-D0010441173A}"/>
    <dgm:cxn modelId="{E8035DE8-B244-4340-9CEA-04F4CEABB40C}" srcId="{F518915B-EEED-4481-B870-BC8353F3AD83}" destId="{99F2A24E-FEA5-4640-AD1A-EE44A6BED39D}" srcOrd="0" destOrd="0" parTransId="{B0211FCD-FFCF-4CE4-B171-740BC8F0B42D}" sibTransId="{26BCA351-B558-43DF-8B93-FAE45BF275C1}"/>
    <dgm:cxn modelId="{E7C06862-6A70-4269-B3F6-88732EA55C2A}" type="presParOf" srcId="{BB3F3F63-8412-4D44-945B-3919047CE98B}" destId="{56BBFB4E-6696-41D7-9B03-2A7643B81B05}" srcOrd="0" destOrd="0" presId="urn:microsoft.com/office/officeart/2005/8/layout/vList2"/>
    <dgm:cxn modelId="{876ED616-BA0C-4A3E-AAAA-5BC8D83F56F6}" type="presParOf" srcId="{BB3F3F63-8412-4D44-945B-3919047CE98B}" destId="{B792D685-1FDC-4DA3-9276-2B5E15F59FDE}" srcOrd="1" destOrd="0" presId="urn:microsoft.com/office/officeart/2005/8/layout/vList2"/>
    <dgm:cxn modelId="{E3B71015-D2BA-4A21-9BF7-5C06ACD8F96E}" type="presParOf" srcId="{BB3F3F63-8412-4D44-945B-3919047CE98B}" destId="{D9D8919D-4964-422E-93D9-E0CB6631D22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E8037-0B44-418E-81A8-CE8C2489ED02}">
      <dsp:nvSpPr>
        <dsp:cNvPr id="0" name=""/>
        <dsp:cNvSpPr/>
      </dsp:nvSpPr>
      <dsp:spPr>
        <a:xfrm>
          <a:off x="187" y="502556"/>
          <a:ext cx="2265094" cy="2718113"/>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41" tIns="0" rIns="223741" bIns="330200" numCol="1" spcCol="1270" anchor="t" anchorCtr="0">
          <a:noAutofit/>
        </a:bodyPr>
        <a:lstStyle/>
        <a:p>
          <a:pPr marL="0" lvl="0" indent="0" algn="l" defTabSz="1155700">
            <a:lnSpc>
              <a:spcPct val="90000"/>
            </a:lnSpc>
            <a:spcBef>
              <a:spcPct val="0"/>
            </a:spcBef>
            <a:spcAft>
              <a:spcPct val="35000"/>
            </a:spcAft>
            <a:buNone/>
          </a:pPr>
          <a:r>
            <a:rPr kumimoji="1" lang="ja-JP" sz="2600" kern="1200" dirty="0"/>
            <a:t>プロジェクト概要</a:t>
          </a:r>
          <a:endParaRPr lang="en-US" sz="2600" kern="1200" dirty="0"/>
        </a:p>
      </dsp:txBody>
      <dsp:txXfrm>
        <a:off x="187" y="1589802"/>
        <a:ext cx="2265094" cy="1630867"/>
      </dsp:txXfrm>
    </dsp:sp>
    <dsp:sp modelId="{3ED36B3C-1E23-410E-AD83-8C4E16C3377F}">
      <dsp:nvSpPr>
        <dsp:cNvPr id="0" name=""/>
        <dsp:cNvSpPr/>
      </dsp:nvSpPr>
      <dsp:spPr>
        <a:xfrm>
          <a:off x="187" y="502556"/>
          <a:ext cx="2265094" cy="108724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3741" tIns="165100" rIns="223741" bIns="165100" numCol="1" spcCol="1270" anchor="ctr" anchorCtr="0">
          <a:noAutofit/>
        </a:bodyPr>
        <a:lstStyle/>
        <a:p>
          <a:pPr marL="0" lvl="0" indent="0" algn="l" defTabSz="2533650">
            <a:lnSpc>
              <a:spcPct val="90000"/>
            </a:lnSpc>
            <a:spcBef>
              <a:spcPct val="0"/>
            </a:spcBef>
            <a:spcAft>
              <a:spcPct val="35000"/>
            </a:spcAft>
            <a:buNone/>
          </a:pPr>
          <a:r>
            <a:rPr lang="en-US" sz="5700" kern="1200"/>
            <a:t>01</a:t>
          </a:r>
        </a:p>
      </dsp:txBody>
      <dsp:txXfrm>
        <a:off x="187" y="502556"/>
        <a:ext cx="2265094" cy="1087245"/>
      </dsp:txXfrm>
    </dsp:sp>
    <dsp:sp modelId="{F772D0E4-736D-49BA-837F-2C13F7B982B4}">
      <dsp:nvSpPr>
        <dsp:cNvPr id="0" name=""/>
        <dsp:cNvSpPr/>
      </dsp:nvSpPr>
      <dsp:spPr>
        <a:xfrm>
          <a:off x="2446489" y="502556"/>
          <a:ext cx="2265094" cy="2718113"/>
        </a:xfrm>
        <a:prstGeom prst="rect">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41" tIns="0" rIns="223741" bIns="330200" numCol="1" spcCol="1270" anchor="t" anchorCtr="0">
          <a:noAutofit/>
        </a:bodyPr>
        <a:lstStyle/>
        <a:p>
          <a:pPr marL="0" lvl="0" indent="0" algn="l" defTabSz="1155700">
            <a:lnSpc>
              <a:spcPct val="90000"/>
            </a:lnSpc>
            <a:spcBef>
              <a:spcPct val="0"/>
            </a:spcBef>
            <a:spcAft>
              <a:spcPct val="35000"/>
            </a:spcAft>
            <a:buNone/>
          </a:pPr>
          <a:r>
            <a:rPr kumimoji="1" lang="ja-JP" sz="2600" kern="1200" dirty="0"/>
            <a:t>よかった点</a:t>
          </a:r>
          <a:endParaRPr lang="en-US" sz="2600" kern="1200" dirty="0"/>
        </a:p>
      </dsp:txBody>
      <dsp:txXfrm>
        <a:off x="2446489" y="1589802"/>
        <a:ext cx="2265094" cy="1630867"/>
      </dsp:txXfrm>
    </dsp:sp>
    <dsp:sp modelId="{C8579A35-5C9A-4075-84B5-73586857689D}">
      <dsp:nvSpPr>
        <dsp:cNvPr id="0" name=""/>
        <dsp:cNvSpPr/>
      </dsp:nvSpPr>
      <dsp:spPr>
        <a:xfrm>
          <a:off x="2446489" y="502556"/>
          <a:ext cx="2265094" cy="108724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3741" tIns="165100" rIns="223741" bIns="165100" numCol="1" spcCol="1270" anchor="ctr" anchorCtr="0">
          <a:noAutofit/>
        </a:bodyPr>
        <a:lstStyle/>
        <a:p>
          <a:pPr marL="0" lvl="0" indent="0" algn="l" defTabSz="2533650">
            <a:lnSpc>
              <a:spcPct val="90000"/>
            </a:lnSpc>
            <a:spcBef>
              <a:spcPct val="0"/>
            </a:spcBef>
            <a:spcAft>
              <a:spcPct val="35000"/>
            </a:spcAft>
            <a:buNone/>
          </a:pPr>
          <a:r>
            <a:rPr lang="en-US" sz="5700" kern="1200"/>
            <a:t>02</a:t>
          </a:r>
        </a:p>
      </dsp:txBody>
      <dsp:txXfrm>
        <a:off x="2446489" y="502556"/>
        <a:ext cx="2265094" cy="1087245"/>
      </dsp:txXfrm>
    </dsp:sp>
    <dsp:sp modelId="{BFA323B8-6238-4C9C-980C-6C5F245756EC}">
      <dsp:nvSpPr>
        <dsp:cNvPr id="0" name=""/>
        <dsp:cNvSpPr/>
      </dsp:nvSpPr>
      <dsp:spPr>
        <a:xfrm>
          <a:off x="4892791" y="502556"/>
          <a:ext cx="2265094" cy="2718113"/>
        </a:xfrm>
        <a:prstGeom prst="rect">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41" tIns="0" rIns="223741" bIns="330200" numCol="1" spcCol="1270" anchor="t" anchorCtr="0">
          <a:noAutofit/>
        </a:bodyPr>
        <a:lstStyle/>
        <a:p>
          <a:pPr marL="0" lvl="0" indent="0" algn="l" defTabSz="1155700">
            <a:lnSpc>
              <a:spcPct val="90000"/>
            </a:lnSpc>
            <a:spcBef>
              <a:spcPct val="0"/>
            </a:spcBef>
            <a:spcAft>
              <a:spcPct val="35000"/>
            </a:spcAft>
            <a:buNone/>
          </a:pPr>
          <a:r>
            <a:rPr kumimoji="1" lang="ja-JP" sz="2600" kern="1200" dirty="0"/>
            <a:t>悪かった点</a:t>
          </a:r>
          <a:endParaRPr lang="en-US" sz="2600" kern="1200" dirty="0"/>
        </a:p>
      </dsp:txBody>
      <dsp:txXfrm>
        <a:off x="4892791" y="1589802"/>
        <a:ext cx="2265094" cy="1630867"/>
      </dsp:txXfrm>
    </dsp:sp>
    <dsp:sp modelId="{43A62E45-ED17-4902-952F-71FD28A66BD7}">
      <dsp:nvSpPr>
        <dsp:cNvPr id="0" name=""/>
        <dsp:cNvSpPr/>
      </dsp:nvSpPr>
      <dsp:spPr>
        <a:xfrm>
          <a:off x="4892791" y="502556"/>
          <a:ext cx="2265094" cy="108724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3741" tIns="165100" rIns="223741" bIns="165100" numCol="1" spcCol="1270" anchor="ctr" anchorCtr="0">
          <a:noAutofit/>
        </a:bodyPr>
        <a:lstStyle/>
        <a:p>
          <a:pPr marL="0" lvl="0" indent="0" algn="l" defTabSz="2533650">
            <a:lnSpc>
              <a:spcPct val="90000"/>
            </a:lnSpc>
            <a:spcBef>
              <a:spcPct val="0"/>
            </a:spcBef>
            <a:spcAft>
              <a:spcPct val="35000"/>
            </a:spcAft>
            <a:buNone/>
          </a:pPr>
          <a:r>
            <a:rPr lang="en-US" sz="5700" kern="1200"/>
            <a:t>03</a:t>
          </a:r>
        </a:p>
      </dsp:txBody>
      <dsp:txXfrm>
        <a:off x="4892791" y="502556"/>
        <a:ext cx="2265094" cy="1087245"/>
      </dsp:txXfrm>
    </dsp:sp>
    <dsp:sp modelId="{A1D92CFB-62D5-448B-B1E7-E67EA4116A82}">
      <dsp:nvSpPr>
        <dsp:cNvPr id="0" name=""/>
        <dsp:cNvSpPr/>
      </dsp:nvSpPr>
      <dsp:spPr>
        <a:xfrm>
          <a:off x="7339093" y="502556"/>
          <a:ext cx="2265094" cy="2718113"/>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41" tIns="0" rIns="223741" bIns="330200" numCol="1" spcCol="1270" anchor="t" anchorCtr="0">
          <a:noAutofit/>
        </a:bodyPr>
        <a:lstStyle/>
        <a:p>
          <a:pPr marL="0" lvl="0" indent="0" algn="l" defTabSz="1155700">
            <a:lnSpc>
              <a:spcPct val="90000"/>
            </a:lnSpc>
            <a:spcBef>
              <a:spcPct val="0"/>
            </a:spcBef>
            <a:spcAft>
              <a:spcPct val="35000"/>
            </a:spcAft>
            <a:buNone/>
          </a:pPr>
          <a:r>
            <a:rPr kumimoji="1" lang="ja-JP" sz="2600" kern="1200"/>
            <a:t>今後</a:t>
          </a:r>
          <a:endParaRPr lang="en-US" sz="2600" kern="1200"/>
        </a:p>
      </dsp:txBody>
      <dsp:txXfrm>
        <a:off x="7339093" y="1589802"/>
        <a:ext cx="2265094" cy="1630867"/>
      </dsp:txXfrm>
    </dsp:sp>
    <dsp:sp modelId="{2FBC4986-8E89-4A8E-91E3-DC0AEEB8ABD2}">
      <dsp:nvSpPr>
        <dsp:cNvPr id="0" name=""/>
        <dsp:cNvSpPr/>
      </dsp:nvSpPr>
      <dsp:spPr>
        <a:xfrm>
          <a:off x="7339093" y="502556"/>
          <a:ext cx="2265094" cy="108724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3741" tIns="165100" rIns="223741" bIns="165100" numCol="1" spcCol="1270" anchor="ctr" anchorCtr="0">
          <a:noAutofit/>
        </a:bodyPr>
        <a:lstStyle/>
        <a:p>
          <a:pPr marL="0" lvl="0" indent="0" algn="l" defTabSz="2533650">
            <a:lnSpc>
              <a:spcPct val="90000"/>
            </a:lnSpc>
            <a:spcBef>
              <a:spcPct val="0"/>
            </a:spcBef>
            <a:spcAft>
              <a:spcPct val="35000"/>
            </a:spcAft>
            <a:buNone/>
          </a:pPr>
          <a:r>
            <a:rPr lang="en-US" sz="5700" kern="1200"/>
            <a:t>04</a:t>
          </a:r>
        </a:p>
      </dsp:txBody>
      <dsp:txXfrm>
        <a:off x="7339093" y="502556"/>
        <a:ext cx="2265094" cy="1087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BFB4E-6696-41D7-9B03-2A7643B81B05}">
      <dsp:nvSpPr>
        <dsp:cNvPr id="0" name=""/>
        <dsp:cNvSpPr/>
      </dsp:nvSpPr>
      <dsp:spPr>
        <a:xfrm>
          <a:off x="0" y="18233"/>
          <a:ext cx="9604375" cy="11559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kumimoji="1" lang="ja-JP" altLang="en-US" sz="3800" kern="1200" dirty="0"/>
            <a:t>新しい分野の体験</a:t>
          </a:r>
          <a:endParaRPr lang="en-US" sz="3800" kern="1200" dirty="0"/>
        </a:p>
      </dsp:txBody>
      <dsp:txXfrm>
        <a:off x="56429" y="74662"/>
        <a:ext cx="9491517" cy="1043102"/>
      </dsp:txXfrm>
    </dsp:sp>
    <dsp:sp modelId="{D9D8919D-4964-422E-93D9-E0CB6631D225}">
      <dsp:nvSpPr>
        <dsp:cNvPr id="0" name=""/>
        <dsp:cNvSpPr/>
      </dsp:nvSpPr>
      <dsp:spPr>
        <a:xfrm>
          <a:off x="0" y="1283633"/>
          <a:ext cx="9604375" cy="115596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ja-JP" altLang="en-US" sz="3800" kern="1200" dirty="0"/>
            <a:t>大規模のプロジェクトの経験</a:t>
          </a:r>
          <a:endParaRPr lang="en-US" sz="3800" kern="1200" dirty="0"/>
        </a:p>
      </dsp:txBody>
      <dsp:txXfrm>
        <a:off x="56429" y="1340062"/>
        <a:ext cx="9491517" cy="1043102"/>
      </dsp:txXfrm>
    </dsp:sp>
    <dsp:sp modelId="{BF06347B-C393-498D-9869-AF6C5832D8CF}">
      <dsp:nvSpPr>
        <dsp:cNvPr id="0" name=""/>
        <dsp:cNvSpPr/>
      </dsp:nvSpPr>
      <dsp:spPr>
        <a:xfrm>
          <a:off x="0" y="2549033"/>
          <a:ext cx="9604375" cy="115596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kumimoji="1" lang="ja-JP" altLang="en-US" sz="3800" kern="1200" dirty="0"/>
            <a:t>自分の強みを活かす</a:t>
          </a:r>
          <a:endParaRPr lang="en-US" sz="3800" kern="1200" dirty="0"/>
        </a:p>
      </dsp:txBody>
      <dsp:txXfrm>
        <a:off x="56429" y="2605462"/>
        <a:ext cx="9491517" cy="1043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BFB4E-6696-41D7-9B03-2A7643B81B05}">
      <dsp:nvSpPr>
        <dsp:cNvPr id="0" name=""/>
        <dsp:cNvSpPr/>
      </dsp:nvSpPr>
      <dsp:spPr>
        <a:xfrm>
          <a:off x="0" y="371292"/>
          <a:ext cx="9604375" cy="111980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kumimoji="1" lang="en-US" altLang="ja-JP" sz="3200" kern="1200" dirty="0"/>
            <a:t>CSS</a:t>
          </a:r>
          <a:r>
            <a:rPr kumimoji="1" lang="ja-JP" altLang="en-US" sz="3200" kern="1200" dirty="0"/>
            <a:t>と</a:t>
          </a:r>
          <a:r>
            <a:rPr kumimoji="1" lang="en-US" altLang="ja-JP" sz="3200" kern="1200" dirty="0"/>
            <a:t>HTML</a:t>
          </a:r>
          <a:r>
            <a:rPr kumimoji="1" lang="ja-JP" altLang="en-US" sz="3200" kern="1200" dirty="0"/>
            <a:t>の知識の薄さ</a:t>
          </a:r>
          <a:endParaRPr lang="en-US" sz="3200" kern="1200" dirty="0"/>
        </a:p>
      </dsp:txBody>
      <dsp:txXfrm>
        <a:off x="54665" y="425957"/>
        <a:ext cx="9495045" cy="1010479"/>
      </dsp:txXfrm>
    </dsp:sp>
    <dsp:sp modelId="{D9D8919D-4964-422E-93D9-E0CB6631D225}">
      <dsp:nvSpPr>
        <dsp:cNvPr id="0" name=""/>
        <dsp:cNvSpPr/>
      </dsp:nvSpPr>
      <dsp:spPr>
        <a:xfrm>
          <a:off x="0" y="1536648"/>
          <a:ext cx="9604375" cy="976357"/>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ja-JP" altLang="en-US" sz="3200" kern="1200" dirty="0"/>
            <a:t>コミュニケーション能力不足</a:t>
          </a:r>
          <a:endParaRPr lang="en-US" sz="3200" kern="1200" dirty="0"/>
        </a:p>
      </dsp:txBody>
      <dsp:txXfrm>
        <a:off x="47662" y="1584310"/>
        <a:ext cx="9509051" cy="8810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BFB4E-6696-41D7-9B03-2A7643B81B05}">
      <dsp:nvSpPr>
        <dsp:cNvPr id="0" name=""/>
        <dsp:cNvSpPr/>
      </dsp:nvSpPr>
      <dsp:spPr>
        <a:xfrm>
          <a:off x="0" y="551843"/>
          <a:ext cx="9604375" cy="8213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ja-JP" altLang="en-US" sz="2700" kern="1200" dirty="0"/>
            <a:t>大規模のプロジェクトの経験を活かしていく</a:t>
          </a:r>
          <a:endParaRPr lang="en-US" sz="2700" kern="1200" dirty="0"/>
        </a:p>
      </dsp:txBody>
      <dsp:txXfrm>
        <a:off x="40095" y="591938"/>
        <a:ext cx="9524185" cy="741150"/>
      </dsp:txXfrm>
    </dsp:sp>
    <dsp:sp modelId="{D9D8919D-4964-422E-93D9-E0CB6631D225}">
      <dsp:nvSpPr>
        <dsp:cNvPr id="0" name=""/>
        <dsp:cNvSpPr/>
      </dsp:nvSpPr>
      <dsp:spPr>
        <a:xfrm>
          <a:off x="0" y="1450943"/>
          <a:ext cx="9604375" cy="82134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ja-JP" altLang="en-US" sz="2700" kern="1200" dirty="0"/>
            <a:t>ネックになるような技術は少しずつ学習してリスクを減らす</a:t>
          </a:r>
          <a:endParaRPr lang="en-US" sz="2700" kern="1200" dirty="0"/>
        </a:p>
      </dsp:txBody>
      <dsp:txXfrm>
        <a:off x="40095" y="1491038"/>
        <a:ext cx="9524185" cy="741150"/>
      </dsp:txXfrm>
    </dsp:sp>
    <dsp:sp modelId="{BF06347B-C393-498D-9869-AF6C5832D8CF}">
      <dsp:nvSpPr>
        <dsp:cNvPr id="0" name=""/>
        <dsp:cNvSpPr/>
      </dsp:nvSpPr>
      <dsp:spPr>
        <a:xfrm>
          <a:off x="0" y="2350043"/>
          <a:ext cx="9604375" cy="82134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ja-JP" altLang="en-US" sz="2700" kern="1200" dirty="0"/>
            <a:t>先人のコミュニケーション能力見習う</a:t>
          </a:r>
          <a:endParaRPr lang="en-US" sz="2700" kern="1200" dirty="0"/>
        </a:p>
      </dsp:txBody>
      <dsp:txXfrm>
        <a:off x="40095" y="2390138"/>
        <a:ext cx="9524185" cy="7411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BFB4E-6696-41D7-9B03-2A7643B81B05}">
      <dsp:nvSpPr>
        <dsp:cNvPr id="0" name=""/>
        <dsp:cNvSpPr/>
      </dsp:nvSpPr>
      <dsp:spPr>
        <a:xfrm>
          <a:off x="0" y="371292"/>
          <a:ext cx="9604375" cy="111980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kumimoji="1" lang="en-US" altLang="ja-JP" sz="3200" kern="1200" dirty="0"/>
            <a:t>CSS</a:t>
          </a:r>
          <a:r>
            <a:rPr kumimoji="1" lang="ja-JP" altLang="en-US" sz="3200" kern="1200" dirty="0"/>
            <a:t>と</a:t>
          </a:r>
          <a:r>
            <a:rPr kumimoji="1" lang="en-US" altLang="ja-JP" sz="3200" kern="1200" dirty="0"/>
            <a:t>HTML</a:t>
          </a:r>
          <a:r>
            <a:rPr kumimoji="1" lang="ja-JP" altLang="en-US" sz="3200" kern="1200" dirty="0"/>
            <a:t>の知識の薄さ</a:t>
          </a:r>
          <a:endParaRPr lang="en-US" sz="3200" kern="1200" dirty="0"/>
        </a:p>
      </dsp:txBody>
      <dsp:txXfrm>
        <a:off x="54665" y="425957"/>
        <a:ext cx="9495045" cy="1010479"/>
      </dsp:txXfrm>
    </dsp:sp>
    <dsp:sp modelId="{D9D8919D-4964-422E-93D9-E0CB6631D225}">
      <dsp:nvSpPr>
        <dsp:cNvPr id="0" name=""/>
        <dsp:cNvSpPr/>
      </dsp:nvSpPr>
      <dsp:spPr>
        <a:xfrm>
          <a:off x="0" y="1536648"/>
          <a:ext cx="9604375" cy="976357"/>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ja-JP" altLang="en-US" sz="3200" kern="1200" dirty="0"/>
            <a:t>コミュニケーション能力不足</a:t>
          </a:r>
          <a:endParaRPr lang="en-US" sz="3200" kern="1200" dirty="0"/>
        </a:p>
      </dsp:txBody>
      <dsp:txXfrm>
        <a:off x="47662" y="1584310"/>
        <a:ext cx="9509051" cy="88103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70FA05-B8DC-4DDC-BF2D-B88CC39FF737}" type="datetimeFigureOut">
              <a:rPr kumimoji="1" lang="ja-JP" altLang="en-US" smtClean="0"/>
              <a:t>2024/1/16</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13915-157A-46D6-89E5-571F00C0AAEB}" type="slidenum">
              <a:rPr kumimoji="1" lang="ja-JP" altLang="en-US" smtClean="0"/>
              <a:t>‹#›</a:t>
            </a:fld>
            <a:endParaRPr kumimoji="1" lang="ja-JP" altLang="en-US"/>
          </a:p>
        </p:txBody>
      </p:sp>
    </p:spTree>
    <p:extLst>
      <p:ext uri="{BB962C8B-B14F-4D97-AF65-F5344CB8AC3E}">
        <p14:creationId xmlns:p14="http://schemas.microsoft.com/office/powerpoint/2010/main" val="5026507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プロジェクトを通じて他の分野の知識と経験ができるのはプログラマーという職業の大きな長所だと思います。</a:t>
            </a:r>
            <a:endParaRPr kumimoji="1" lang="ja-JP" altLang="en-US" dirty="0"/>
          </a:p>
          <a:p>
            <a:endParaRPr kumimoji="1" lang="ja-JP" altLang="en-US" dirty="0"/>
          </a:p>
        </p:txBody>
      </p:sp>
      <p:sp>
        <p:nvSpPr>
          <p:cNvPr id="4" name="Slide Number Placeholder 3"/>
          <p:cNvSpPr>
            <a:spLocks noGrp="1"/>
          </p:cNvSpPr>
          <p:nvPr>
            <p:ph type="sldNum" sz="quarter" idx="5"/>
          </p:nvPr>
        </p:nvSpPr>
        <p:spPr/>
        <p:txBody>
          <a:bodyPr/>
          <a:lstStyle/>
          <a:p>
            <a:fld id="{A4113915-157A-46D6-89E5-571F00C0AAEB}" type="slidenum">
              <a:rPr kumimoji="1" lang="ja-JP" altLang="en-US" smtClean="0"/>
              <a:t>5</a:t>
            </a:fld>
            <a:endParaRPr kumimoji="1" lang="ja-JP" altLang="en-US"/>
          </a:p>
        </p:txBody>
      </p:sp>
    </p:spTree>
    <p:extLst>
      <p:ext uri="{BB962C8B-B14F-4D97-AF65-F5344CB8AC3E}">
        <p14:creationId xmlns:p14="http://schemas.microsoft.com/office/powerpoint/2010/main" val="228968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ja-JP" altLang="en-US" dirty="0"/>
              <a:t>今までのプロジェクトはインフラとアプリチーム二つのチームで構成されたプロジェクトが多かったため、あまりチーム間コミュニケーションなしで内部で解決できたものが多かったです。しかし、本プロジェクトは多くのチーム</a:t>
            </a:r>
            <a:r>
              <a:rPr lang="en-US" altLang="ja-JP" dirty="0"/>
              <a:t>(</a:t>
            </a:r>
            <a:r>
              <a:rPr lang="ja-JP" altLang="en-US" dirty="0"/>
              <a:t>基盤や運用、</a:t>
            </a:r>
            <a:r>
              <a:rPr lang="en-US" altLang="ja-JP" dirty="0"/>
              <a:t>DB</a:t>
            </a:r>
            <a:r>
              <a:rPr lang="ja-JP" altLang="en-US" dirty="0"/>
              <a:t>、アプリ等</a:t>
            </a:r>
            <a:r>
              <a:rPr lang="en-US" altLang="ja-JP" dirty="0"/>
              <a:t>)</a:t>
            </a:r>
            <a:r>
              <a:rPr lang="ja-JP" altLang="en-US" dirty="0"/>
              <a:t>で構成されていて聞いてみないと分からないことが多かったです。</a:t>
            </a:r>
            <a:endParaRPr lang="en-US" altLang="ja-JP" dirty="0"/>
          </a:p>
          <a:p>
            <a:pPr marL="0" indent="0">
              <a:buNone/>
            </a:pPr>
            <a:r>
              <a:rPr lang="ja-JP" altLang="en-US" dirty="0"/>
              <a:t>そのため、チーム間で活発なコミュニケーションが行われて上手く質問する方法や回答する方法を見習う機会が多かったです。</a:t>
            </a:r>
            <a:endParaRPr lang="en-US" altLang="ja-JP" dirty="0"/>
          </a:p>
          <a:p>
            <a:endParaRPr kumimoji="1" lang="en-US" altLang="ja-JP" dirty="0"/>
          </a:p>
          <a:p>
            <a:pPr marL="0" indent="0">
              <a:buNone/>
            </a:pPr>
            <a:r>
              <a:rPr lang="ja-JP" altLang="en-US" dirty="0"/>
              <a:t>問題の原因だけではなく、同じことが繰り返されないように原因の深掘りや分析等ができるような仕組みなっていました。</a:t>
            </a:r>
            <a:endParaRPr lang="en-US" altLang="ja-JP" dirty="0"/>
          </a:p>
          <a:p>
            <a:pPr marL="0" indent="0">
              <a:buNone/>
            </a:pPr>
            <a:r>
              <a:rPr lang="ja-JP" altLang="en-US" dirty="0"/>
              <a:t>それにより問題の再発防止ができたのではないかと思います。</a:t>
            </a:r>
            <a:endParaRPr lang="en-US" altLang="ja-JP" dirty="0"/>
          </a:p>
          <a:p>
            <a:endParaRPr kumimoji="1" lang="ja-JP" altLang="en-US" dirty="0"/>
          </a:p>
        </p:txBody>
      </p:sp>
      <p:sp>
        <p:nvSpPr>
          <p:cNvPr id="4" name="Slide Number Placeholder 3"/>
          <p:cNvSpPr>
            <a:spLocks noGrp="1"/>
          </p:cNvSpPr>
          <p:nvPr>
            <p:ph type="sldNum" sz="quarter" idx="5"/>
          </p:nvPr>
        </p:nvSpPr>
        <p:spPr/>
        <p:txBody>
          <a:bodyPr/>
          <a:lstStyle/>
          <a:p>
            <a:fld id="{A4113915-157A-46D6-89E5-571F00C0AAEB}" type="slidenum">
              <a:rPr kumimoji="1" lang="ja-JP" altLang="en-US" smtClean="0"/>
              <a:t>6</a:t>
            </a:fld>
            <a:endParaRPr kumimoji="1" lang="ja-JP" altLang="en-US"/>
          </a:p>
        </p:txBody>
      </p:sp>
    </p:spTree>
    <p:extLst>
      <p:ext uri="{BB962C8B-B14F-4D97-AF65-F5344CB8AC3E}">
        <p14:creationId xmlns:p14="http://schemas.microsoft.com/office/powerpoint/2010/main" val="1902503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ltLang="ja-JP"/>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1/16/2024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1F18EF7-BE1E-4ECB-84D4-67C2B4D8F09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594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1386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632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idx="1"/>
          </p:nvPr>
        </p:nvSpPr>
        <p:spPr/>
        <p:txBody>
          <a:bodyPr ancho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829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ltLang="ja-JP"/>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E6171E64-FE02-4DE5-B72F-53C3706641C3}"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331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E6171E64-FE02-4DE5-B72F-53C3706641C3}"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782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E6171E64-FE02-4DE5-B72F-53C3706641C3}"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18EF7-BE1E-4ECB-84D4-67C2B4D8F09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505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E6171E64-FE02-4DE5-B72F-53C3706641C3}"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F18EF7-BE1E-4ECB-84D4-67C2B4D8F09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405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71E64-FE02-4DE5-B72F-53C3706641C3}"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35619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ltLang="ja-JP"/>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E6171E64-FE02-4DE5-B72F-53C3706641C3}"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6847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6171E64-FE02-4DE5-B72F-53C3706641C3}" type="datetimeFigureOut">
              <a:rPr lang="en-US" smtClean="0"/>
              <a:t>1/16/2024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2967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171E64-FE02-4DE5-B72F-53C3706641C3}" type="datetimeFigureOut">
              <a:rPr lang="en-US" smtClean="0"/>
              <a:t>1/16/2024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1F18EF7-BE1E-4ECB-84D4-67C2B4D8F09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72955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lored pencils inside a pencil holder which is on top of a wood table">
            <a:extLst>
              <a:ext uri="{FF2B5EF4-FFF2-40B4-BE49-F238E27FC236}">
                <a16:creationId xmlns:a16="http://schemas.microsoft.com/office/drawing/2014/main" id="{2EB23448-8A23-2495-507E-43622C29838D}"/>
              </a:ext>
            </a:extLst>
          </p:cNvPr>
          <p:cNvPicPr>
            <a:picLocks noChangeAspect="1"/>
          </p:cNvPicPr>
          <p:nvPr/>
        </p:nvPicPr>
        <p:blipFill rotWithShape="1">
          <a:blip r:embed="rId2"/>
          <a:srcRect t="15730"/>
          <a:stretch/>
        </p:blipFill>
        <p:spPr>
          <a:xfrm>
            <a:off x="0" y="10"/>
            <a:ext cx="12191980" cy="6857990"/>
          </a:xfrm>
          <a:prstGeom prst="rect">
            <a:avLst/>
          </a:prstGeom>
        </p:spPr>
      </p:pic>
      <p:sp>
        <p:nvSpPr>
          <p:cNvPr id="2" name="Title 1">
            <a:extLst>
              <a:ext uri="{FF2B5EF4-FFF2-40B4-BE49-F238E27FC236}">
                <a16:creationId xmlns:a16="http://schemas.microsoft.com/office/drawing/2014/main" id="{556B0EB7-666D-A977-7661-7A5E4C354A11}"/>
              </a:ext>
            </a:extLst>
          </p:cNvPr>
          <p:cNvSpPr>
            <a:spLocks noGrp="1"/>
          </p:cNvSpPr>
          <p:nvPr>
            <p:ph type="ctrTitle"/>
          </p:nvPr>
        </p:nvSpPr>
        <p:spPr>
          <a:xfrm>
            <a:off x="1238625" y="1981199"/>
            <a:ext cx="6701263" cy="2006601"/>
          </a:xfrm>
        </p:spPr>
        <p:txBody>
          <a:bodyPr anchor="ctr">
            <a:normAutofit/>
          </a:bodyPr>
          <a:lstStyle/>
          <a:p>
            <a:pPr algn="ctr"/>
            <a:r>
              <a:rPr kumimoji="1" lang="ja-JP" altLang="en-US" sz="3200" dirty="0">
                <a:solidFill>
                  <a:schemeClr val="bg1"/>
                </a:solidFill>
                <a:latin typeface="ＭＳ Ｐゴシック" panose="020B0600070205080204" pitchFamily="50" charset="-128"/>
                <a:ea typeface="ＭＳ Ｐゴシック" panose="020B0600070205080204" pitchFamily="50" charset="-128"/>
              </a:rPr>
              <a:t>南関東４競馬場</a:t>
            </a:r>
            <a:r>
              <a:rPr kumimoji="1" lang="en-US" altLang="ja-JP" sz="3200" dirty="0">
                <a:solidFill>
                  <a:schemeClr val="bg1"/>
                </a:solidFill>
                <a:latin typeface="ＭＳ Ｐゴシック" panose="020B0600070205080204" pitchFamily="50" charset="-128"/>
                <a:ea typeface="ＭＳ Ｐゴシック" panose="020B0600070205080204" pitchFamily="50" charset="-128"/>
              </a:rPr>
              <a:t>HP</a:t>
            </a:r>
            <a:r>
              <a:rPr kumimoji="1" lang="ja-JP" altLang="en-US" sz="3200" dirty="0">
                <a:solidFill>
                  <a:schemeClr val="bg1"/>
                </a:solidFill>
                <a:latin typeface="ＭＳ Ｐゴシック" panose="020B0600070205080204" pitchFamily="50" charset="-128"/>
                <a:ea typeface="ＭＳ Ｐゴシック" panose="020B0600070205080204" pitchFamily="50" charset="-128"/>
              </a:rPr>
              <a:t>のリニューアル</a:t>
            </a:r>
          </a:p>
        </p:txBody>
      </p:sp>
      <p:sp>
        <p:nvSpPr>
          <p:cNvPr id="3" name="Subtitle 2">
            <a:extLst>
              <a:ext uri="{FF2B5EF4-FFF2-40B4-BE49-F238E27FC236}">
                <a16:creationId xmlns:a16="http://schemas.microsoft.com/office/drawing/2014/main" id="{FAE92649-6697-7FC5-7A93-88BC10744E90}"/>
              </a:ext>
            </a:extLst>
          </p:cNvPr>
          <p:cNvSpPr>
            <a:spLocks noGrp="1"/>
          </p:cNvSpPr>
          <p:nvPr>
            <p:ph type="subTitle" idx="1"/>
          </p:nvPr>
        </p:nvSpPr>
        <p:spPr>
          <a:xfrm>
            <a:off x="1704512" y="4262120"/>
            <a:ext cx="3231472" cy="907895"/>
          </a:xfrm>
        </p:spPr>
        <p:txBody>
          <a:bodyPr>
            <a:normAutofit/>
          </a:bodyPr>
          <a:lstStyle/>
          <a:p>
            <a:pPr algn="ctr"/>
            <a:r>
              <a:rPr lang="ja-JP" altLang="en-US" sz="1800" b="0" i="0" u="none" strike="noStrike" dirty="0">
                <a:solidFill>
                  <a:schemeClr val="bg1"/>
                </a:solidFill>
                <a:effectLst/>
                <a:latin typeface="ＭＳ Ｐゴシック" panose="020B0600070205080204" pitchFamily="50" charset="-128"/>
                <a:ea typeface="ＭＳ Ｐゴシック" panose="020B0600070205080204" pitchFamily="50" charset="-128"/>
              </a:rPr>
              <a:t>金 太永</a:t>
            </a:r>
            <a:endParaRPr kumimoji="1" lang="ja-JP" altLang="en-US" dirty="0">
              <a:solidFill>
                <a:schemeClr val="bg1"/>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38260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9AB5-6ACF-758D-0622-85E8364E9C29}"/>
              </a:ext>
            </a:extLst>
          </p:cNvPr>
          <p:cNvSpPr>
            <a:spLocks noGrp="1"/>
          </p:cNvSpPr>
          <p:nvPr>
            <p:ph type="title"/>
          </p:nvPr>
        </p:nvSpPr>
        <p:spPr/>
        <p:txBody>
          <a:bodyPr>
            <a:normAutofit/>
          </a:bodyPr>
          <a:lstStyle/>
          <a:p>
            <a:r>
              <a:rPr lang="ja-JP" altLang="en-US" dirty="0"/>
              <a:t>②コミュニケーション能力不足</a:t>
            </a:r>
            <a:br>
              <a:rPr lang="en-US" altLang="ja-JP" dirty="0"/>
            </a:br>
            <a:endParaRPr kumimoji="1" lang="ja-JP" altLang="en-US" dirty="0">
              <a:latin typeface="+mn-ea"/>
              <a:ea typeface="+mn-ea"/>
            </a:endParaRPr>
          </a:p>
        </p:txBody>
      </p:sp>
      <p:sp>
        <p:nvSpPr>
          <p:cNvPr id="3" name="Content Placeholder 2">
            <a:extLst>
              <a:ext uri="{FF2B5EF4-FFF2-40B4-BE49-F238E27FC236}">
                <a16:creationId xmlns:a16="http://schemas.microsoft.com/office/drawing/2014/main" id="{FE31D3C4-4822-004F-E41E-97486650512F}"/>
              </a:ext>
            </a:extLst>
          </p:cNvPr>
          <p:cNvSpPr>
            <a:spLocks noGrp="1"/>
          </p:cNvSpPr>
          <p:nvPr>
            <p:ph idx="1"/>
          </p:nvPr>
        </p:nvSpPr>
        <p:spPr/>
        <p:txBody>
          <a:bodyPr/>
          <a:lstStyle/>
          <a:p>
            <a:pPr marL="0" indent="0">
              <a:buNone/>
            </a:pPr>
            <a:r>
              <a:rPr lang="ja-JP" altLang="en-US" dirty="0"/>
              <a:t>以下の原因により本プロジェクトで上手くコミュニケーシを取りませんでした。</a:t>
            </a:r>
            <a:endParaRPr lang="en-US" altLang="ja-JP" dirty="0"/>
          </a:p>
          <a:p>
            <a:pPr marL="0" indent="0">
              <a:buNone/>
            </a:pPr>
            <a:r>
              <a:rPr lang="ja-JP" altLang="en-US" dirty="0"/>
              <a:t>①語彙力がない</a:t>
            </a:r>
            <a:endParaRPr lang="en-US" altLang="ja-JP" dirty="0"/>
          </a:p>
          <a:p>
            <a:pPr marL="0" indent="0">
              <a:buNone/>
            </a:pPr>
            <a:r>
              <a:rPr lang="ja-JP" altLang="en-US" dirty="0"/>
              <a:t>②①により</a:t>
            </a:r>
            <a:r>
              <a:rPr lang="ja-JP" altLang="en-US" b="0" i="0" dirty="0">
                <a:solidFill>
                  <a:srgbClr val="374151"/>
                </a:solidFill>
                <a:effectLst/>
                <a:latin typeface="Söhne"/>
              </a:rPr>
              <a:t>文章が冗長</a:t>
            </a:r>
            <a:endParaRPr lang="en-US" altLang="ja-JP" b="0" i="0" dirty="0">
              <a:solidFill>
                <a:srgbClr val="374151"/>
              </a:solidFill>
              <a:effectLst/>
              <a:latin typeface="Söhne"/>
            </a:endParaRPr>
          </a:p>
          <a:p>
            <a:pPr marL="0" indent="0">
              <a:buNone/>
            </a:pPr>
            <a:r>
              <a:rPr lang="ja-JP" altLang="en-US" dirty="0">
                <a:solidFill>
                  <a:srgbClr val="374151"/>
                </a:solidFill>
                <a:latin typeface="Söhne"/>
              </a:rPr>
              <a:t>③文章がまとまっていない</a:t>
            </a:r>
            <a:endParaRPr lang="en-US" altLang="ja-JP" dirty="0">
              <a:solidFill>
                <a:srgbClr val="374151"/>
              </a:solidFill>
              <a:latin typeface="Söhne"/>
            </a:endParaRPr>
          </a:p>
          <a:p>
            <a:pPr marL="0" indent="0">
              <a:buNone/>
            </a:pPr>
            <a:endParaRPr lang="en-US" altLang="ja-JP" dirty="0"/>
          </a:p>
        </p:txBody>
      </p:sp>
    </p:spTree>
    <p:extLst>
      <p:ext uri="{BB962C8B-B14F-4D97-AF65-F5344CB8AC3E}">
        <p14:creationId xmlns:p14="http://schemas.microsoft.com/office/powerpoint/2010/main" val="2154950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9DE2ED-7259-77DA-5762-F6EC0C87101D}"/>
              </a:ext>
            </a:extLst>
          </p:cNvPr>
          <p:cNvSpPr>
            <a:spLocks noGrp="1"/>
          </p:cNvSpPr>
          <p:nvPr>
            <p:ph type="title"/>
          </p:nvPr>
        </p:nvSpPr>
        <p:spPr>
          <a:xfrm>
            <a:off x="1451579" y="804519"/>
            <a:ext cx="9603275" cy="1049235"/>
          </a:xfrm>
        </p:spPr>
        <p:txBody>
          <a:bodyPr>
            <a:normAutofit/>
          </a:bodyPr>
          <a:lstStyle/>
          <a:p>
            <a:r>
              <a:rPr lang="ja-JP" altLang="en-US" dirty="0"/>
              <a:t>今後</a:t>
            </a:r>
          </a:p>
        </p:txBody>
      </p:sp>
      <p:graphicFrame>
        <p:nvGraphicFramePr>
          <p:cNvPr id="7" name="Content Placeholder 4">
            <a:extLst>
              <a:ext uri="{FF2B5EF4-FFF2-40B4-BE49-F238E27FC236}">
                <a16:creationId xmlns:a16="http://schemas.microsoft.com/office/drawing/2014/main" id="{F6491D39-C3F0-9FB9-D086-4AAF0ADC7359}"/>
              </a:ext>
            </a:extLst>
          </p:cNvPr>
          <p:cNvGraphicFramePr>
            <a:graphicFrameLocks noGrp="1"/>
          </p:cNvGraphicFramePr>
          <p:nvPr>
            <p:ph idx="1"/>
            <p:extLst>
              <p:ext uri="{D42A27DB-BD31-4B8C-83A1-F6EECF244321}">
                <p14:modId xmlns:p14="http://schemas.microsoft.com/office/powerpoint/2010/main" val="1662926523"/>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804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9DE2ED-7259-77DA-5762-F6EC0C87101D}"/>
              </a:ext>
            </a:extLst>
          </p:cNvPr>
          <p:cNvSpPr>
            <a:spLocks noGrp="1"/>
          </p:cNvSpPr>
          <p:nvPr>
            <p:ph type="title"/>
          </p:nvPr>
        </p:nvSpPr>
        <p:spPr>
          <a:xfrm>
            <a:off x="1451579" y="804519"/>
            <a:ext cx="9603275" cy="1049235"/>
          </a:xfrm>
        </p:spPr>
        <p:txBody>
          <a:bodyPr>
            <a:normAutofit/>
          </a:bodyPr>
          <a:lstStyle/>
          <a:p>
            <a:r>
              <a:rPr lang="ja-JP" altLang="en-US" dirty="0"/>
              <a:t>今後</a:t>
            </a:r>
          </a:p>
        </p:txBody>
      </p:sp>
      <p:graphicFrame>
        <p:nvGraphicFramePr>
          <p:cNvPr id="7" name="Content Placeholder 4">
            <a:extLst>
              <a:ext uri="{FF2B5EF4-FFF2-40B4-BE49-F238E27FC236}">
                <a16:creationId xmlns:a16="http://schemas.microsoft.com/office/drawing/2014/main" id="{F6491D39-C3F0-9FB9-D086-4AAF0ADC7359}"/>
              </a:ext>
            </a:extLst>
          </p:cNvPr>
          <p:cNvGraphicFramePr>
            <a:graphicFrameLocks noGrp="1"/>
          </p:cNvGraphicFramePr>
          <p:nvPr>
            <p:ph idx="1"/>
            <p:extLst>
              <p:ext uri="{D42A27DB-BD31-4B8C-83A1-F6EECF244321}">
                <p14:modId xmlns:p14="http://schemas.microsoft.com/office/powerpoint/2010/main" val="2776431085"/>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924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29DE2ED-7259-77DA-5762-F6EC0C87101D}"/>
              </a:ext>
            </a:extLst>
          </p:cNvPr>
          <p:cNvSpPr>
            <a:spLocks noGrp="1"/>
          </p:cNvSpPr>
          <p:nvPr>
            <p:ph type="title"/>
          </p:nvPr>
        </p:nvSpPr>
        <p:spPr>
          <a:xfrm>
            <a:off x="1451579" y="804519"/>
            <a:ext cx="9603275" cy="1049235"/>
          </a:xfrm>
        </p:spPr>
        <p:txBody>
          <a:bodyPr>
            <a:normAutofit/>
          </a:bodyPr>
          <a:lstStyle/>
          <a:p>
            <a:r>
              <a:rPr lang="ja-JP" altLang="en-US" dirty="0"/>
              <a:t>目次</a:t>
            </a:r>
          </a:p>
        </p:txBody>
      </p:sp>
      <p:cxnSp>
        <p:nvCxnSpPr>
          <p:cNvPr id="13" name="Straight Connector 12">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7" name="Content Placeholder 4">
            <a:extLst>
              <a:ext uri="{FF2B5EF4-FFF2-40B4-BE49-F238E27FC236}">
                <a16:creationId xmlns:a16="http://schemas.microsoft.com/office/drawing/2014/main" id="{F6491D39-C3F0-9FB9-D086-4AAF0ADC7359}"/>
              </a:ext>
            </a:extLst>
          </p:cNvPr>
          <p:cNvGraphicFramePr>
            <a:graphicFrameLocks noGrp="1"/>
          </p:cNvGraphicFramePr>
          <p:nvPr>
            <p:ph idx="1"/>
            <p:extLst>
              <p:ext uri="{D42A27DB-BD31-4B8C-83A1-F6EECF244321}">
                <p14:modId xmlns:p14="http://schemas.microsoft.com/office/powerpoint/2010/main" val="3584097936"/>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253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163BD-EFED-3311-B5FA-4A22743A6BA3}"/>
              </a:ext>
            </a:extLst>
          </p:cNvPr>
          <p:cNvSpPr>
            <a:spLocks noGrp="1"/>
          </p:cNvSpPr>
          <p:nvPr>
            <p:ph type="title"/>
          </p:nvPr>
        </p:nvSpPr>
        <p:spPr/>
        <p:txBody>
          <a:bodyPr/>
          <a:lstStyle/>
          <a:p>
            <a:r>
              <a:rPr kumimoji="1" lang="ja-JP" altLang="en-US" dirty="0"/>
              <a:t>プロジェクト概要</a:t>
            </a:r>
          </a:p>
        </p:txBody>
      </p:sp>
      <p:graphicFrame>
        <p:nvGraphicFramePr>
          <p:cNvPr id="4" name="Content Placeholder 3">
            <a:extLst>
              <a:ext uri="{FF2B5EF4-FFF2-40B4-BE49-F238E27FC236}">
                <a16:creationId xmlns:a16="http://schemas.microsoft.com/office/drawing/2014/main" id="{FE06EA7A-7C00-46BD-A7BD-7094F11441AB}"/>
              </a:ext>
            </a:extLst>
          </p:cNvPr>
          <p:cNvGraphicFramePr>
            <a:graphicFrameLocks noGrp="1"/>
          </p:cNvGraphicFramePr>
          <p:nvPr>
            <p:ph idx="1"/>
            <p:extLst>
              <p:ext uri="{D42A27DB-BD31-4B8C-83A1-F6EECF244321}">
                <p14:modId xmlns:p14="http://schemas.microsoft.com/office/powerpoint/2010/main" val="95659687"/>
              </p:ext>
            </p:extLst>
          </p:nvPr>
        </p:nvGraphicFramePr>
        <p:xfrm>
          <a:off x="1450975" y="2016125"/>
          <a:ext cx="9604374" cy="3139440"/>
        </p:xfrm>
        <a:graphic>
          <a:graphicData uri="http://schemas.openxmlformats.org/drawingml/2006/table">
            <a:tbl>
              <a:tblPr firstRow="1" bandRow="1">
                <a:tableStyleId>{5C22544A-7EE6-4342-B048-85BDC9FD1C3A}</a:tableStyleId>
              </a:tblPr>
              <a:tblGrid>
                <a:gridCol w="2971735">
                  <a:extLst>
                    <a:ext uri="{9D8B030D-6E8A-4147-A177-3AD203B41FA5}">
                      <a16:colId xmlns:a16="http://schemas.microsoft.com/office/drawing/2014/main" val="3453192980"/>
                    </a:ext>
                  </a:extLst>
                </a:gridCol>
                <a:gridCol w="6632639">
                  <a:extLst>
                    <a:ext uri="{9D8B030D-6E8A-4147-A177-3AD203B41FA5}">
                      <a16:colId xmlns:a16="http://schemas.microsoft.com/office/drawing/2014/main" val="4064505601"/>
                    </a:ext>
                  </a:extLst>
                </a:gridCol>
              </a:tblGrid>
              <a:tr h="370840">
                <a:tc>
                  <a:txBody>
                    <a:bodyPr/>
                    <a:lstStyle/>
                    <a:p>
                      <a:r>
                        <a:rPr kumimoji="1" lang="ja-JP" altLang="en-US" dirty="0">
                          <a:latin typeface="+mn-ea"/>
                          <a:ea typeface="+mn-ea"/>
                        </a:rPr>
                        <a:t>タイトル</a:t>
                      </a:r>
                    </a:p>
                  </a:txBody>
                  <a:tcPr/>
                </a:tc>
                <a:tc>
                  <a:txBody>
                    <a:bodyPr/>
                    <a:lstStyle/>
                    <a:p>
                      <a:r>
                        <a:rPr kumimoji="1" lang="ja-JP" altLang="en-US" dirty="0">
                          <a:latin typeface="+mn-ea"/>
                          <a:ea typeface="+mn-ea"/>
                        </a:rPr>
                        <a:t>詳細</a:t>
                      </a:r>
                    </a:p>
                  </a:txBody>
                  <a:tcPr/>
                </a:tc>
                <a:extLst>
                  <a:ext uri="{0D108BD9-81ED-4DB2-BD59-A6C34878D82A}">
                    <a16:rowId xmlns:a16="http://schemas.microsoft.com/office/drawing/2014/main" val="3863027082"/>
                  </a:ext>
                </a:extLst>
              </a:tr>
              <a:tr h="370840">
                <a:tc>
                  <a:txBody>
                    <a:bodyPr/>
                    <a:lstStyle/>
                    <a:p>
                      <a:r>
                        <a:rPr kumimoji="1" lang="ja-JP" altLang="en-US" dirty="0">
                          <a:latin typeface="+mn-ea"/>
                          <a:ea typeface="+mn-ea"/>
                        </a:rPr>
                        <a:t>内容</a:t>
                      </a:r>
                    </a:p>
                  </a:txBody>
                  <a:tcPr/>
                </a:tc>
                <a:tc>
                  <a:txBody>
                    <a:bodyPr/>
                    <a:lstStyle/>
                    <a:p>
                      <a:r>
                        <a:rPr kumimoji="1" lang="ja-JP" altLang="en-US" sz="1800" b="0" i="0" kern="1200" dirty="0">
                          <a:solidFill>
                            <a:schemeClr val="dk1"/>
                          </a:solidFill>
                          <a:effectLst/>
                          <a:latin typeface="+mn-ea"/>
                          <a:ea typeface="+mn-ea"/>
                          <a:cs typeface="+mn-cs"/>
                        </a:rPr>
                        <a:t>主に</a:t>
                      </a:r>
                      <a:r>
                        <a:rPr kumimoji="1" lang="en-US" altLang="ja-JP" sz="1800" b="0" i="0" kern="1200" dirty="0">
                          <a:solidFill>
                            <a:schemeClr val="dk1"/>
                          </a:solidFill>
                          <a:effectLst/>
                          <a:latin typeface="+mn-ea"/>
                          <a:ea typeface="+mn-ea"/>
                          <a:cs typeface="+mn-cs"/>
                        </a:rPr>
                        <a:t>PC</a:t>
                      </a:r>
                      <a:r>
                        <a:rPr kumimoji="1" lang="ja-JP" altLang="en-US" sz="1800" b="0" i="0" kern="1200" dirty="0">
                          <a:solidFill>
                            <a:schemeClr val="dk1"/>
                          </a:solidFill>
                          <a:effectLst/>
                          <a:latin typeface="+mn-ea"/>
                          <a:ea typeface="+mn-ea"/>
                          <a:cs typeface="+mn-cs"/>
                        </a:rPr>
                        <a:t>ユーザ向けで作られた既存の南関東</a:t>
                      </a:r>
                      <a:r>
                        <a:rPr kumimoji="1" lang="en-US" altLang="ja-JP" sz="1800" b="0" i="0" kern="1200" dirty="0">
                          <a:solidFill>
                            <a:schemeClr val="dk1"/>
                          </a:solidFill>
                          <a:effectLst/>
                          <a:latin typeface="+mn-ea"/>
                          <a:ea typeface="+mn-ea"/>
                          <a:cs typeface="+mn-cs"/>
                        </a:rPr>
                        <a:t>4</a:t>
                      </a:r>
                      <a:r>
                        <a:rPr kumimoji="1" lang="ja-JP" altLang="en-US" sz="1800" b="0" i="0" kern="1200" dirty="0">
                          <a:solidFill>
                            <a:schemeClr val="dk1"/>
                          </a:solidFill>
                          <a:effectLst/>
                          <a:latin typeface="+mn-ea"/>
                          <a:ea typeface="+mn-ea"/>
                          <a:cs typeface="+mn-cs"/>
                        </a:rPr>
                        <a:t>競馬場</a:t>
                      </a:r>
                      <a:r>
                        <a:rPr kumimoji="1" lang="en-US" altLang="ja-JP" sz="1800" b="0" i="0" kern="1200" dirty="0">
                          <a:solidFill>
                            <a:schemeClr val="dk1"/>
                          </a:solidFill>
                          <a:effectLst/>
                          <a:latin typeface="+mn-ea"/>
                          <a:ea typeface="+mn-ea"/>
                          <a:cs typeface="+mn-cs"/>
                        </a:rPr>
                        <a:t>HP</a:t>
                      </a:r>
                      <a:r>
                        <a:rPr kumimoji="1" lang="ja-JP" altLang="en-US" sz="1800" b="0" i="0" kern="1200" dirty="0">
                          <a:solidFill>
                            <a:schemeClr val="dk1"/>
                          </a:solidFill>
                          <a:effectLst/>
                          <a:latin typeface="+mn-ea"/>
                          <a:ea typeface="+mn-ea"/>
                          <a:cs typeface="+mn-cs"/>
                        </a:rPr>
                        <a:t>を</a:t>
                      </a:r>
                      <a:endParaRPr kumimoji="1" lang="en-US" altLang="ja-JP" sz="1800" b="0" i="0" kern="1200" dirty="0">
                        <a:solidFill>
                          <a:schemeClr val="dk1"/>
                        </a:solidFill>
                        <a:effectLst/>
                        <a:latin typeface="+mn-ea"/>
                        <a:ea typeface="+mn-ea"/>
                        <a:cs typeface="+mn-cs"/>
                      </a:endParaRPr>
                    </a:p>
                    <a:p>
                      <a:r>
                        <a:rPr kumimoji="1" lang="ja-JP" altLang="en-US" sz="1800" b="0" i="0" kern="1200" dirty="0">
                          <a:solidFill>
                            <a:schemeClr val="dk1"/>
                          </a:solidFill>
                          <a:effectLst/>
                          <a:latin typeface="+mn-ea"/>
                          <a:ea typeface="+mn-ea"/>
                          <a:cs typeface="+mn-cs"/>
                        </a:rPr>
                        <a:t>スマホやタブレット等のユーザーも見やすくするために</a:t>
                      </a:r>
                      <a:endParaRPr kumimoji="1" lang="en-US" altLang="ja-JP" sz="1800" b="0" i="0" kern="1200" dirty="0">
                        <a:solidFill>
                          <a:schemeClr val="dk1"/>
                        </a:solidFill>
                        <a:effectLst/>
                        <a:latin typeface="+mn-ea"/>
                        <a:ea typeface="+mn-ea"/>
                        <a:cs typeface="+mn-cs"/>
                      </a:endParaRPr>
                    </a:p>
                    <a:p>
                      <a:r>
                        <a:rPr kumimoji="1" lang="ja-JP" altLang="en-US" sz="1800" b="0" i="0" kern="1200" dirty="0">
                          <a:solidFill>
                            <a:schemeClr val="dk1"/>
                          </a:solidFill>
                          <a:effectLst/>
                          <a:latin typeface="+mn-ea"/>
                          <a:ea typeface="+mn-ea"/>
                          <a:cs typeface="+mn-cs"/>
                        </a:rPr>
                        <a:t>レスポンシブに変更</a:t>
                      </a:r>
                      <a:endParaRPr kumimoji="1" lang="ja-JP" altLang="en-US" dirty="0">
                        <a:latin typeface="+mn-ea"/>
                        <a:ea typeface="+mn-ea"/>
                      </a:endParaRPr>
                    </a:p>
                  </a:txBody>
                  <a:tcPr/>
                </a:tc>
                <a:extLst>
                  <a:ext uri="{0D108BD9-81ED-4DB2-BD59-A6C34878D82A}">
                    <a16:rowId xmlns:a16="http://schemas.microsoft.com/office/drawing/2014/main" val="372516973"/>
                  </a:ext>
                </a:extLst>
              </a:tr>
              <a:tr h="370840">
                <a:tc>
                  <a:txBody>
                    <a:bodyPr/>
                    <a:lstStyle/>
                    <a:p>
                      <a:r>
                        <a:rPr kumimoji="1" lang="ja-JP" altLang="en-US" dirty="0">
                          <a:latin typeface="+mn-ea"/>
                          <a:ea typeface="+mn-ea"/>
                        </a:rPr>
                        <a:t>規模</a:t>
                      </a:r>
                    </a:p>
                  </a:txBody>
                  <a:tcPr/>
                </a:tc>
                <a:tc>
                  <a:txBody>
                    <a:bodyPr/>
                    <a:lstStyle/>
                    <a:p>
                      <a:r>
                        <a:rPr kumimoji="1" lang="ja-JP" altLang="en-US" dirty="0">
                          <a:latin typeface="+mn-ea"/>
                          <a:ea typeface="+mn-ea"/>
                        </a:rPr>
                        <a:t>他社さん含めなん百人いるくらい大規模</a:t>
                      </a:r>
                    </a:p>
                  </a:txBody>
                  <a:tcPr/>
                </a:tc>
                <a:extLst>
                  <a:ext uri="{0D108BD9-81ED-4DB2-BD59-A6C34878D82A}">
                    <a16:rowId xmlns:a16="http://schemas.microsoft.com/office/drawing/2014/main" val="949068750"/>
                  </a:ext>
                </a:extLst>
              </a:tr>
              <a:tr h="370840">
                <a:tc>
                  <a:txBody>
                    <a:bodyPr/>
                    <a:lstStyle/>
                    <a:p>
                      <a:r>
                        <a:rPr kumimoji="1" lang="ja-JP" altLang="en-US" dirty="0">
                          <a:latin typeface="+mn-ea"/>
                          <a:ea typeface="+mn-ea"/>
                        </a:rPr>
                        <a:t>プロジェクト期間</a:t>
                      </a:r>
                    </a:p>
                  </a:txBody>
                  <a:tcPr/>
                </a:tc>
                <a:tc>
                  <a:txBody>
                    <a:bodyPr/>
                    <a:lstStyle/>
                    <a:p>
                      <a:r>
                        <a:rPr kumimoji="1" lang="en-US" altLang="ja-JP" dirty="0">
                          <a:latin typeface="+mn-ea"/>
                          <a:ea typeface="+mn-ea"/>
                        </a:rPr>
                        <a:t>2023-05-01</a:t>
                      </a:r>
                      <a:r>
                        <a:rPr kumimoji="1" lang="ja-JP" altLang="en-US" dirty="0">
                          <a:latin typeface="+mn-ea"/>
                          <a:ea typeface="+mn-ea"/>
                        </a:rPr>
                        <a:t>～</a:t>
                      </a:r>
                      <a:r>
                        <a:rPr kumimoji="1" lang="en-US" altLang="ja-JP" dirty="0">
                          <a:latin typeface="+mn-ea"/>
                          <a:ea typeface="+mn-ea"/>
                        </a:rPr>
                        <a:t>2023-12-31</a:t>
                      </a:r>
                    </a:p>
                  </a:txBody>
                  <a:tcPr/>
                </a:tc>
                <a:extLst>
                  <a:ext uri="{0D108BD9-81ED-4DB2-BD59-A6C34878D82A}">
                    <a16:rowId xmlns:a16="http://schemas.microsoft.com/office/drawing/2014/main" val="236950895"/>
                  </a:ext>
                </a:extLst>
              </a:tr>
              <a:tr h="370840">
                <a:tc>
                  <a:txBody>
                    <a:bodyPr/>
                    <a:lstStyle/>
                    <a:p>
                      <a:r>
                        <a:rPr kumimoji="1" lang="ja-JP" altLang="en-US" dirty="0">
                          <a:latin typeface="+mn-ea"/>
                          <a:ea typeface="+mn-ea"/>
                        </a:rPr>
                        <a:t>参画した工程</a:t>
                      </a:r>
                    </a:p>
                  </a:txBody>
                  <a:tcPr/>
                </a:tc>
                <a:tc>
                  <a:txBody>
                    <a:bodyPr/>
                    <a:lstStyle/>
                    <a:p>
                      <a:r>
                        <a:rPr kumimoji="1" lang="en-US" altLang="ja-JP" dirty="0">
                          <a:latin typeface="+mn-ea"/>
                          <a:ea typeface="+mn-ea"/>
                        </a:rPr>
                        <a:t>SS,PG,PT,IT,ST</a:t>
                      </a:r>
                      <a:endParaRPr kumimoji="1" lang="ja-JP" altLang="en-US" dirty="0">
                        <a:latin typeface="+mn-ea"/>
                        <a:ea typeface="+mn-ea"/>
                      </a:endParaRPr>
                    </a:p>
                  </a:txBody>
                  <a:tcPr/>
                </a:tc>
                <a:extLst>
                  <a:ext uri="{0D108BD9-81ED-4DB2-BD59-A6C34878D82A}">
                    <a16:rowId xmlns:a16="http://schemas.microsoft.com/office/drawing/2014/main" val="3135635339"/>
                  </a:ext>
                </a:extLst>
              </a:tr>
              <a:tr h="370840">
                <a:tc>
                  <a:txBody>
                    <a:bodyPr/>
                    <a:lstStyle/>
                    <a:p>
                      <a:r>
                        <a:rPr kumimoji="1" lang="ja-JP" altLang="en-US" sz="1800" b="0" i="0" kern="1200" dirty="0">
                          <a:solidFill>
                            <a:schemeClr val="dk1"/>
                          </a:solidFill>
                          <a:effectLst/>
                          <a:latin typeface="+mn-lt"/>
                          <a:ea typeface="+mn-ea"/>
                          <a:cs typeface="+mn-cs"/>
                        </a:rPr>
                        <a:t>言語</a:t>
                      </a:r>
                      <a:endParaRPr kumimoji="1" lang="ja-JP" altLang="en-US" dirty="0">
                        <a:latin typeface="+mn-ea"/>
                        <a:ea typeface="+mn-ea"/>
                      </a:endParaRPr>
                    </a:p>
                  </a:txBody>
                  <a:tcPr/>
                </a:tc>
                <a:tc>
                  <a:txBody>
                    <a:bodyPr/>
                    <a:lstStyle/>
                    <a:p>
                      <a:r>
                        <a:rPr kumimoji="1" lang="en-US" altLang="ja-JP" sz="1800" b="0" i="0" kern="1200" dirty="0">
                          <a:solidFill>
                            <a:schemeClr val="dk1"/>
                          </a:solidFill>
                          <a:effectLst/>
                          <a:latin typeface="+mn-ea"/>
                          <a:ea typeface="+mn-ea"/>
                          <a:cs typeface="+mn-cs"/>
                        </a:rPr>
                        <a:t>Java</a:t>
                      </a:r>
                      <a:r>
                        <a:rPr kumimoji="1" lang="ja-JP" altLang="en-US" sz="1800" b="0" i="0" kern="1200" dirty="0">
                          <a:solidFill>
                            <a:schemeClr val="dk1"/>
                          </a:solidFill>
                          <a:effectLst/>
                          <a:latin typeface="+mn-ea"/>
                          <a:ea typeface="+mn-ea"/>
                          <a:cs typeface="+mn-cs"/>
                        </a:rPr>
                        <a:t>、</a:t>
                      </a:r>
                      <a:r>
                        <a:rPr kumimoji="1" lang="en-US" altLang="ja-JP" sz="1800" b="0" i="0" kern="1200" dirty="0">
                          <a:solidFill>
                            <a:schemeClr val="dk1"/>
                          </a:solidFill>
                          <a:effectLst/>
                          <a:latin typeface="+mn-ea"/>
                          <a:ea typeface="+mn-ea"/>
                          <a:cs typeface="+mn-cs"/>
                        </a:rPr>
                        <a:t>Velocity</a:t>
                      </a:r>
                      <a:r>
                        <a:rPr kumimoji="1" lang="ja-JP" altLang="en-US" sz="1800" b="0" i="0" kern="1200" dirty="0">
                          <a:solidFill>
                            <a:schemeClr val="dk1"/>
                          </a:solidFill>
                          <a:effectLst/>
                          <a:latin typeface="+mn-ea"/>
                          <a:ea typeface="+mn-ea"/>
                          <a:cs typeface="+mn-cs"/>
                        </a:rPr>
                        <a:t>、</a:t>
                      </a:r>
                      <a:r>
                        <a:rPr kumimoji="1" lang="en-US" altLang="ja-JP" sz="1800" b="0" i="0" kern="1200" dirty="0">
                          <a:solidFill>
                            <a:schemeClr val="dk1"/>
                          </a:solidFill>
                          <a:effectLst/>
                          <a:latin typeface="+mn-ea"/>
                          <a:ea typeface="+mn-ea"/>
                          <a:cs typeface="+mn-cs"/>
                        </a:rPr>
                        <a:t>HTML</a:t>
                      </a:r>
                      <a:r>
                        <a:rPr kumimoji="1" lang="ja-JP" altLang="en-US" sz="1800" b="0" i="0" kern="1200" dirty="0">
                          <a:solidFill>
                            <a:schemeClr val="dk1"/>
                          </a:solidFill>
                          <a:effectLst/>
                          <a:latin typeface="+mn-ea"/>
                          <a:ea typeface="+mn-ea"/>
                          <a:cs typeface="+mn-cs"/>
                        </a:rPr>
                        <a:t>、</a:t>
                      </a:r>
                      <a:r>
                        <a:rPr kumimoji="1" lang="en-US" altLang="ja-JP" sz="1800" b="0" i="0" kern="1200" dirty="0">
                          <a:solidFill>
                            <a:schemeClr val="dk1"/>
                          </a:solidFill>
                          <a:effectLst/>
                          <a:latin typeface="+mn-ea"/>
                          <a:ea typeface="+mn-ea"/>
                          <a:cs typeface="+mn-cs"/>
                        </a:rPr>
                        <a:t>CSS</a:t>
                      </a:r>
                      <a:r>
                        <a:rPr kumimoji="1" lang="ja-JP" altLang="en-US" sz="1800" b="0" i="0" kern="1200" dirty="0">
                          <a:solidFill>
                            <a:schemeClr val="dk1"/>
                          </a:solidFill>
                          <a:effectLst/>
                          <a:latin typeface="+mn-ea"/>
                          <a:ea typeface="+mn-ea"/>
                          <a:cs typeface="+mn-cs"/>
                        </a:rPr>
                        <a:t>、</a:t>
                      </a:r>
                      <a:r>
                        <a:rPr kumimoji="1" lang="en-US" altLang="ja-JP" sz="1800" b="0" i="0" kern="1200" dirty="0">
                          <a:solidFill>
                            <a:schemeClr val="dk1"/>
                          </a:solidFill>
                          <a:effectLst/>
                          <a:latin typeface="+mn-ea"/>
                          <a:ea typeface="+mn-ea"/>
                          <a:cs typeface="+mn-cs"/>
                        </a:rPr>
                        <a:t>JS</a:t>
                      </a:r>
                      <a:endParaRPr kumimoji="1" lang="ja-JP" altLang="en-US" dirty="0">
                        <a:latin typeface="+mn-ea"/>
                        <a:ea typeface="+mn-ea"/>
                      </a:endParaRPr>
                    </a:p>
                  </a:txBody>
                  <a:tcPr/>
                </a:tc>
                <a:extLst>
                  <a:ext uri="{0D108BD9-81ED-4DB2-BD59-A6C34878D82A}">
                    <a16:rowId xmlns:a16="http://schemas.microsoft.com/office/drawing/2014/main" val="3953665209"/>
                  </a:ext>
                </a:extLst>
              </a:tr>
              <a:tr h="370840">
                <a:tc>
                  <a:txBody>
                    <a:bodyPr/>
                    <a:lstStyle/>
                    <a:p>
                      <a:r>
                        <a:rPr kumimoji="1" lang="ja-JP" altLang="en-US" sz="1800" b="0" i="0" kern="1200" dirty="0">
                          <a:solidFill>
                            <a:schemeClr val="dk1"/>
                          </a:solidFill>
                          <a:effectLst/>
                          <a:latin typeface="+mn-lt"/>
                          <a:ea typeface="+mn-ea"/>
                          <a:cs typeface="+mn-cs"/>
                        </a:rPr>
                        <a:t>商流</a:t>
                      </a:r>
                      <a:endParaRPr kumimoji="1" lang="ja-JP" altLang="en-US" dirty="0">
                        <a:latin typeface="+mn-ea"/>
                        <a:ea typeface="+mn-ea"/>
                      </a:endParaRPr>
                    </a:p>
                  </a:txBody>
                  <a:tcPr/>
                </a:tc>
                <a:tc>
                  <a:txBody>
                    <a:bodyPr/>
                    <a:lstStyle/>
                    <a:p>
                      <a:r>
                        <a:rPr kumimoji="1" lang="ja-JP" altLang="en-US" sz="1800" b="0" i="0" kern="1200" dirty="0">
                          <a:solidFill>
                            <a:schemeClr val="dk1"/>
                          </a:solidFill>
                          <a:effectLst/>
                          <a:latin typeface="+mn-lt"/>
                          <a:ea typeface="+mn-ea"/>
                          <a:cs typeface="+mn-cs"/>
                        </a:rPr>
                        <a:t>東京都競馬株式会社⇒富士通⇒テクノブレイブ</a:t>
                      </a:r>
                      <a:endParaRPr kumimoji="1" lang="ja-JP" altLang="en-US" dirty="0">
                        <a:latin typeface="+mn-ea"/>
                        <a:ea typeface="+mn-ea"/>
                      </a:endParaRPr>
                    </a:p>
                  </a:txBody>
                  <a:tcPr/>
                </a:tc>
                <a:extLst>
                  <a:ext uri="{0D108BD9-81ED-4DB2-BD59-A6C34878D82A}">
                    <a16:rowId xmlns:a16="http://schemas.microsoft.com/office/drawing/2014/main" val="797115900"/>
                  </a:ext>
                </a:extLst>
              </a:tr>
            </a:tbl>
          </a:graphicData>
        </a:graphic>
      </p:graphicFrame>
    </p:spTree>
    <p:extLst>
      <p:ext uri="{BB962C8B-B14F-4D97-AF65-F5344CB8AC3E}">
        <p14:creationId xmlns:p14="http://schemas.microsoft.com/office/powerpoint/2010/main" val="344966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29DE2ED-7259-77DA-5762-F6EC0C87101D}"/>
              </a:ext>
            </a:extLst>
          </p:cNvPr>
          <p:cNvSpPr>
            <a:spLocks noGrp="1"/>
          </p:cNvSpPr>
          <p:nvPr>
            <p:ph type="title"/>
          </p:nvPr>
        </p:nvSpPr>
        <p:spPr>
          <a:xfrm>
            <a:off x="1451579" y="804519"/>
            <a:ext cx="9603275" cy="1049235"/>
          </a:xfrm>
        </p:spPr>
        <p:txBody>
          <a:bodyPr>
            <a:normAutofit/>
          </a:bodyPr>
          <a:lstStyle/>
          <a:p>
            <a:r>
              <a:rPr lang="ja-JP" altLang="en-US" dirty="0"/>
              <a:t>よかった点</a:t>
            </a:r>
          </a:p>
        </p:txBody>
      </p:sp>
      <p:cxnSp>
        <p:nvCxnSpPr>
          <p:cNvPr id="13" name="Straight Connector 12">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7" name="Content Placeholder 4">
            <a:extLst>
              <a:ext uri="{FF2B5EF4-FFF2-40B4-BE49-F238E27FC236}">
                <a16:creationId xmlns:a16="http://schemas.microsoft.com/office/drawing/2014/main" id="{F6491D39-C3F0-9FB9-D086-4AAF0ADC7359}"/>
              </a:ext>
            </a:extLst>
          </p:cNvPr>
          <p:cNvGraphicFramePr>
            <a:graphicFrameLocks noGrp="1"/>
          </p:cNvGraphicFramePr>
          <p:nvPr>
            <p:ph idx="1"/>
            <p:extLst>
              <p:ext uri="{D42A27DB-BD31-4B8C-83A1-F6EECF244321}">
                <p14:modId xmlns:p14="http://schemas.microsoft.com/office/powerpoint/2010/main" val="1575797869"/>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599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9AB5-6ACF-758D-0622-85E8364E9C29}"/>
              </a:ext>
            </a:extLst>
          </p:cNvPr>
          <p:cNvSpPr>
            <a:spLocks noGrp="1"/>
          </p:cNvSpPr>
          <p:nvPr>
            <p:ph type="title"/>
          </p:nvPr>
        </p:nvSpPr>
        <p:spPr/>
        <p:txBody>
          <a:bodyPr>
            <a:normAutofit fontScale="90000"/>
          </a:bodyPr>
          <a:lstStyle/>
          <a:p>
            <a:r>
              <a:rPr kumimoji="1" lang="ja-JP" altLang="en-US" dirty="0"/>
              <a:t>①新しい分野の体験</a:t>
            </a:r>
            <a:br>
              <a:rPr kumimoji="1" lang="ja-JP" altLang="en-US" dirty="0"/>
            </a:br>
            <a:br>
              <a:rPr kumimoji="1" lang="ja-JP" altLang="en-US" dirty="0"/>
            </a:br>
            <a:endParaRPr kumimoji="1" lang="ja-JP" altLang="en-US" dirty="0"/>
          </a:p>
        </p:txBody>
      </p:sp>
      <p:sp>
        <p:nvSpPr>
          <p:cNvPr id="3" name="Content Placeholder 2">
            <a:extLst>
              <a:ext uri="{FF2B5EF4-FFF2-40B4-BE49-F238E27FC236}">
                <a16:creationId xmlns:a16="http://schemas.microsoft.com/office/drawing/2014/main" id="{FE31D3C4-4822-004F-E41E-97486650512F}"/>
              </a:ext>
            </a:extLst>
          </p:cNvPr>
          <p:cNvSpPr>
            <a:spLocks noGrp="1"/>
          </p:cNvSpPr>
          <p:nvPr>
            <p:ph idx="1"/>
          </p:nvPr>
        </p:nvSpPr>
        <p:spPr/>
        <p:txBody>
          <a:bodyPr/>
          <a:lstStyle/>
          <a:p>
            <a:pPr>
              <a:buFont typeface="Wingdings" panose="05000000000000000000" pitchFamily="2" charset="2"/>
              <a:buChar char="Ø"/>
            </a:pPr>
            <a:r>
              <a:rPr lang="ja-JP" altLang="en-US" dirty="0"/>
              <a:t>競馬場の知識ができました。</a:t>
            </a:r>
            <a:endParaRPr lang="en-US" altLang="ja-JP" dirty="0"/>
          </a:p>
          <a:p>
            <a:pPr marL="0" indent="0">
              <a:buNone/>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r>
              <a:rPr lang="ja-JP" altLang="en-US" dirty="0"/>
              <a:t>初めて競馬場を体験しました。</a:t>
            </a:r>
            <a:endParaRPr lang="en-US" altLang="ja-JP" dirty="0"/>
          </a:p>
        </p:txBody>
      </p:sp>
      <p:pic>
        <p:nvPicPr>
          <p:cNvPr id="1026" name="Picture 2" descr="競馬のオッズとは？初心者 にも分かりやすく丁寧に用語解説！ - SIVA PRESS">
            <a:extLst>
              <a:ext uri="{FF2B5EF4-FFF2-40B4-BE49-F238E27FC236}">
                <a16:creationId xmlns:a16="http://schemas.microsoft.com/office/drawing/2014/main" id="{29E6866E-5FE3-0A69-3D01-052526517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36" y="2601390"/>
            <a:ext cx="2478055" cy="16552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第59回日本ダービー - 出走表">
            <a:extLst>
              <a:ext uri="{FF2B5EF4-FFF2-40B4-BE49-F238E27FC236}">
                <a16:creationId xmlns:a16="http://schemas.microsoft.com/office/drawing/2014/main" id="{08B6486C-199B-9B39-23C6-6E42C0C8A5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571" y="2601390"/>
            <a:ext cx="4785210" cy="165521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府中競馬場へ | 富士宮やきそば-マルモ食品-">
            <a:extLst>
              <a:ext uri="{FF2B5EF4-FFF2-40B4-BE49-F238E27FC236}">
                <a16:creationId xmlns:a16="http://schemas.microsoft.com/office/drawing/2014/main" id="{8DFF7EE3-A27E-05A4-0601-B1D9A84061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36" y="4994963"/>
            <a:ext cx="3261935" cy="988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1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9AB5-6ACF-758D-0622-85E8364E9C29}"/>
              </a:ext>
            </a:extLst>
          </p:cNvPr>
          <p:cNvSpPr>
            <a:spLocks noGrp="1"/>
          </p:cNvSpPr>
          <p:nvPr>
            <p:ph type="title"/>
          </p:nvPr>
        </p:nvSpPr>
        <p:spPr/>
        <p:txBody>
          <a:bodyPr>
            <a:normAutofit fontScale="90000"/>
          </a:bodyPr>
          <a:lstStyle/>
          <a:p>
            <a:r>
              <a:rPr kumimoji="1" lang="ja-JP" altLang="en-US" dirty="0"/>
              <a:t>②大規模のプロジェクトの経験</a:t>
            </a:r>
            <a:br>
              <a:rPr kumimoji="1" lang="ja-JP" altLang="en-US" dirty="0"/>
            </a:br>
            <a:br>
              <a:rPr kumimoji="1" lang="ja-JP" altLang="en-US" dirty="0"/>
            </a:br>
            <a:br>
              <a:rPr kumimoji="1" lang="ja-JP" altLang="en-US" dirty="0"/>
            </a:br>
            <a:endParaRPr kumimoji="1" lang="ja-JP" altLang="en-US" dirty="0"/>
          </a:p>
        </p:txBody>
      </p:sp>
      <p:sp>
        <p:nvSpPr>
          <p:cNvPr id="3" name="Content Placeholder 2">
            <a:extLst>
              <a:ext uri="{FF2B5EF4-FFF2-40B4-BE49-F238E27FC236}">
                <a16:creationId xmlns:a16="http://schemas.microsoft.com/office/drawing/2014/main" id="{FE31D3C4-4822-004F-E41E-97486650512F}"/>
              </a:ext>
            </a:extLst>
          </p:cNvPr>
          <p:cNvSpPr>
            <a:spLocks noGrp="1"/>
          </p:cNvSpPr>
          <p:nvPr>
            <p:ph idx="1"/>
          </p:nvPr>
        </p:nvSpPr>
        <p:spPr/>
        <p:txBody>
          <a:bodyPr>
            <a:normAutofit fontScale="92500" lnSpcReduction="20000"/>
          </a:bodyPr>
          <a:lstStyle/>
          <a:p>
            <a:pPr marL="0" indent="0">
              <a:buNone/>
            </a:pPr>
            <a:r>
              <a:rPr kumimoji="1" lang="ja-JP" altLang="en-US" dirty="0"/>
              <a:t>①</a:t>
            </a:r>
            <a:r>
              <a:rPr lang="ja-JP" altLang="en-US" dirty="0"/>
              <a:t>基盤や業務、</a:t>
            </a:r>
            <a:r>
              <a:rPr lang="en-US" altLang="ja-JP" dirty="0"/>
              <a:t>DB</a:t>
            </a:r>
            <a:r>
              <a:rPr lang="ja-JP" altLang="en-US" dirty="0"/>
              <a:t>、アプリ、運用チーム等いろんなチームがあってチーム間のコミュニケーションの大切さを感じました。</a:t>
            </a:r>
            <a:endParaRPr lang="en-US" altLang="ja-JP" dirty="0"/>
          </a:p>
          <a:p>
            <a:pPr marL="0" indent="0">
              <a:buNone/>
            </a:pPr>
            <a:endParaRPr lang="en-US" altLang="ja-JP" dirty="0"/>
          </a:p>
          <a:p>
            <a:pPr marL="0" indent="0">
              <a:buNone/>
            </a:pPr>
            <a:r>
              <a:rPr lang="ja-JP" altLang="en-US" dirty="0"/>
              <a:t>②問題</a:t>
            </a:r>
            <a:r>
              <a:rPr lang="en-US" altLang="ja-JP" dirty="0"/>
              <a:t>(</a:t>
            </a:r>
            <a:r>
              <a:rPr lang="ja-JP" altLang="en-US" dirty="0"/>
              <a:t>レビュー指摘や障害等</a:t>
            </a:r>
            <a:r>
              <a:rPr lang="en-US" altLang="ja-JP" dirty="0"/>
              <a:t>)</a:t>
            </a:r>
            <a:r>
              <a:rPr lang="ja-JP" altLang="en-US" dirty="0"/>
              <a:t>が起きた時の管理について</a:t>
            </a:r>
            <a:endParaRPr lang="en-US" altLang="ja-JP" dirty="0"/>
          </a:p>
          <a:p>
            <a:pPr marL="0" indent="0">
              <a:buNone/>
            </a:pPr>
            <a:endParaRPr kumimoji="1" lang="en-US" altLang="ja-JP" dirty="0"/>
          </a:p>
          <a:p>
            <a:pPr marL="0" indent="0">
              <a:buNone/>
            </a:pPr>
            <a:r>
              <a:rPr lang="ja-JP" altLang="en-US" dirty="0"/>
              <a:t>③リーダーの大切さ</a:t>
            </a:r>
            <a:endParaRPr lang="en-US" altLang="ja-JP" dirty="0"/>
          </a:p>
          <a:p>
            <a:pPr marL="0" indent="0">
              <a:buNone/>
            </a:pPr>
            <a:r>
              <a:rPr kumimoji="1" lang="ja-JP" altLang="en-US" dirty="0"/>
              <a:t>いつもスケジュール的に逼迫していたプロジェクトだったのですが、リーダ達の迅速 かつ 正確な判断、</a:t>
            </a:r>
            <a:r>
              <a:rPr lang="ja-JP" altLang="en-US" dirty="0"/>
              <a:t>励ましい言葉によりどんどんオンスケに戻るのを見てリーダーの大切さに感じました。</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3243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9AB5-6ACF-758D-0622-85E8364E9C29}"/>
              </a:ext>
            </a:extLst>
          </p:cNvPr>
          <p:cNvSpPr>
            <a:spLocks noGrp="1"/>
          </p:cNvSpPr>
          <p:nvPr>
            <p:ph type="title"/>
          </p:nvPr>
        </p:nvSpPr>
        <p:spPr/>
        <p:txBody>
          <a:bodyPr>
            <a:normAutofit fontScale="90000"/>
          </a:bodyPr>
          <a:lstStyle/>
          <a:p>
            <a:r>
              <a:rPr lang="ja-JP" altLang="en-US" dirty="0"/>
              <a:t>③</a:t>
            </a:r>
            <a:r>
              <a:rPr kumimoji="1" lang="ja-JP" altLang="en-US" dirty="0"/>
              <a:t>自分の強みを活かすことができた。</a:t>
            </a:r>
            <a:br>
              <a:rPr lang="en-US" altLang="ja-JP" dirty="0"/>
            </a:br>
            <a:br>
              <a:rPr kumimoji="1" lang="ja-JP" altLang="en-US" dirty="0"/>
            </a:br>
            <a:endParaRPr kumimoji="1" lang="ja-JP" altLang="en-US" dirty="0"/>
          </a:p>
        </p:txBody>
      </p:sp>
      <p:sp>
        <p:nvSpPr>
          <p:cNvPr id="3" name="Content Placeholder 2">
            <a:extLst>
              <a:ext uri="{FF2B5EF4-FFF2-40B4-BE49-F238E27FC236}">
                <a16:creationId xmlns:a16="http://schemas.microsoft.com/office/drawing/2014/main" id="{FE31D3C4-4822-004F-E41E-97486650512F}"/>
              </a:ext>
            </a:extLst>
          </p:cNvPr>
          <p:cNvSpPr>
            <a:spLocks noGrp="1"/>
          </p:cNvSpPr>
          <p:nvPr>
            <p:ph idx="1"/>
          </p:nvPr>
        </p:nvSpPr>
        <p:spPr/>
        <p:txBody>
          <a:bodyPr>
            <a:normAutofit fontScale="55000" lnSpcReduction="20000"/>
          </a:bodyPr>
          <a:lstStyle/>
          <a:p>
            <a:pPr marL="0" indent="0">
              <a:buNone/>
            </a:pPr>
            <a:r>
              <a:rPr kumimoji="1" lang="ja-JP" altLang="en-US" dirty="0"/>
              <a:t>①実装の</a:t>
            </a:r>
            <a:r>
              <a:rPr lang="ja-JP" altLang="en-US" dirty="0"/>
              <a:t>手間を省く</a:t>
            </a:r>
            <a:endParaRPr kumimoji="1" lang="en-US" altLang="ja-JP" dirty="0"/>
          </a:p>
          <a:p>
            <a:pPr marL="0" indent="0">
              <a:buNone/>
            </a:pPr>
            <a:r>
              <a:rPr lang="ja-JP" altLang="en-US" dirty="0"/>
              <a:t>本プロジェクトではほとんどの詳細設計書のが基本設計書レベルにしか書いていないため、実装する時に苦労するに間違いなかったです。</a:t>
            </a:r>
            <a:endParaRPr lang="en-US" altLang="ja-JP" dirty="0"/>
          </a:p>
          <a:p>
            <a:pPr marL="0" indent="0">
              <a:buNone/>
            </a:pPr>
            <a:r>
              <a:rPr lang="ja-JP" altLang="en-US" dirty="0"/>
              <a:t>新規のものに対する設計書の作成時にできれば詳細に書き込んで本来は実装で時間をかけるところを大幅激減し、詳細設計で実装のやり取りができました。また、それについてお客様から高評価も受けました。</a:t>
            </a:r>
            <a:endParaRPr lang="en-US" altLang="ja-JP" dirty="0"/>
          </a:p>
          <a:p>
            <a:pPr marL="0" indent="0">
              <a:buNone/>
            </a:pPr>
            <a:endParaRPr lang="en-US" altLang="ja-JP" dirty="0"/>
          </a:p>
          <a:p>
            <a:pPr marL="0" indent="0">
              <a:buNone/>
            </a:pPr>
            <a:r>
              <a:rPr lang="ja-JP" altLang="en-US" dirty="0"/>
              <a:t>②</a:t>
            </a:r>
            <a:r>
              <a:rPr kumimoji="1" lang="ja-JP" altLang="en-US" dirty="0"/>
              <a:t>コードの効率性を上げる</a:t>
            </a:r>
            <a:endParaRPr lang="en-US" altLang="ja-JP" dirty="0"/>
          </a:p>
          <a:p>
            <a:pPr marL="0" indent="0">
              <a:buNone/>
            </a:pPr>
            <a:r>
              <a:rPr lang="ja-JP" altLang="en-US" dirty="0"/>
              <a:t>現行では重複したコードや一つのクラスが</a:t>
            </a:r>
            <a:r>
              <a:rPr lang="en-US" altLang="ja-JP" dirty="0"/>
              <a:t>2000</a:t>
            </a:r>
            <a:r>
              <a:rPr lang="ja-JP" altLang="en-US" dirty="0"/>
              <a:t>行以上あるような不効率的に書いてあったコードが多かったです。</a:t>
            </a:r>
            <a:endParaRPr lang="en-US" altLang="ja-JP" dirty="0"/>
          </a:p>
          <a:p>
            <a:pPr marL="0" indent="0">
              <a:buNone/>
            </a:pPr>
            <a:r>
              <a:rPr lang="ja-JP" altLang="en-US" dirty="0"/>
              <a:t>改修する時に上記を解決する案をリーダーに提案して承認いただき、コードの効率性を上げました。</a:t>
            </a:r>
            <a:endParaRPr lang="en-US" altLang="ja-JP" dirty="0"/>
          </a:p>
          <a:p>
            <a:pPr marL="0" indent="0">
              <a:buNone/>
            </a:pPr>
            <a:endParaRPr lang="en-US" altLang="ja-JP" dirty="0"/>
          </a:p>
          <a:p>
            <a:pPr marL="0" indent="0">
              <a:buNone/>
            </a:pPr>
            <a:r>
              <a:rPr lang="ja-JP" altLang="en-US" dirty="0"/>
              <a:t>③最後までにやり遂げる</a:t>
            </a:r>
            <a:endParaRPr lang="en-US" altLang="ja-JP" dirty="0"/>
          </a:p>
          <a:p>
            <a:pPr marL="0" indent="0">
              <a:buNone/>
            </a:pPr>
            <a:r>
              <a:rPr kumimoji="1" lang="ja-JP" altLang="en-US" dirty="0"/>
              <a:t>プロジェクト中一番難しいところを任され何回かも諦めたいと思ったのですが、「僕しかできない」という思いで最後までやり続けて完成までやり遂げました。</a:t>
            </a:r>
          </a:p>
        </p:txBody>
      </p:sp>
    </p:spTree>
    <p:extLst>
      <p:ext uri="{BB962C8B-B14F-4D97-AF65-F5344CB8AC3E}">
        <p14:creationId xmlns:p14="http://schemas.microsoft.com/office/powerpoint/2010/main" val="231982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9DE2ED-7259-77DA-5762-F6EC0C87101D}"/>
              </a:ext>
            </a:extLst>
          </p:cNvPr>
          <p:cNvSpPr>
            <a:spLocks noGrp="1"/>
          </p:cNvSpPr>
          <p:nvPr>
            <p:ph type="title"/>
          </p:nvPr>
        </p:nvSpPr>
        <p:spPr>
          <a:xfrm>
            <a:off x="1451579" y="804519"/>
            <a:ext cx="9603275" cy="1049235"/>
          </a:xfrm>
        </p:spPr>
        <p:txBody>
          <a:bodyPr>
            <a:normAutofit/>
          </a:bodyPr>
          <a:lstStyle/>
          <a:p>
            <a:r>
              <a:rPr lang="ja-JP" altLang="en-US" dirty="0"/>
              <a:t>悪かった点</a:t>
            </a:r>
          </a:p>
        </p:txBody>
      </p:sp>
      <p:graphicFrame>
        <p:nvGraphicFramePr>
          <p:cNvPr id="7" name="Content Placeholder 4">
            <a:extLst>
              <a:ext uri="{FF2B5EF4-FFF2-40B4-BE49-F238E27FC236}">
                <a16:creationId xmlns:a16="http://schemas.microsoft.com/office/drawing/2014/main" id="{F6491D39-C3F0-9FB9-D086-4AAF0ADC7359}"/>
              </a:ext>
            </a:extLst>
          </p:cNvPr>
          <p:cNvGraphicFramePr>
            <a:graphicFrameLocks noGrp="1"/>
          </p:cNvGraphicFramePr>
          <p:nvPr>
            <p:ph idx="1"/>
            <p:extLst>
              <p:ext uri="{D42A27DB-BD31-4B8C-83A1-F6EECF244321}">
                <p14:modId xmlns:p14="http://schemas.microsoft.com/office/powerpoint/2010/main" val="1738318584"/>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623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9AB5-6ACF-758D-0622-85E8364E9C29}"/>
              </a:ext>
            </a:extLst>
          </p:cNvPr>
          <p:cNvSpPr>
            <a:spLocks noGrp="1"/>
          </p:cNvSpPr>
          <p:nvPr>
            <p:ph type="title"/>
          </p:nvPr>
        </p:nvSpPr>
        <p:spPr/>
        <p:txBody>
          <a:bodyPr>
            <a:normAutofit fontScale="90000"/>
          </a:bodyPr>
          <a:lstStyle/>
          <a:p>
            <a:r>
              <a:rPr kumimoji="1" lang="ja-JP" altLang="en-US" dirty="0"/>
              <a:t>①</a:t>
            </a:r>
            <a:r>
              <a:rPr kumimoji="1" lang="en-US" altLang="ja-JP" dirty="0">
                <a:latin typeface="+mn-ea"/>
                <a:ea typeface="+mn-ea"/>
              </a:rPr>
              <a:t>CSS</a:t>
            </a:r>
            <a:r>
              <a:rPr kumimoji="1" lang="ja-JP" altLang="en-US" dirty="0">
                <a:latin typeface="+mn-ea"/>
                <a:ea typeface="+mn-ea"/>
              </a:rPr>
              <a:t>と</a:t>
            </a:r>
            <a:r>
              <a:rPr kumimoji="1" lang="en-US" altLang="ja-JP" dirty="0">
                <a:latin typeface="+mn-ea"/>
                <a:ea typeface="+mn-ea"/>
              </a:rPr>
              <a:t>HTML</a:t>
            </a:r>
            <a:r>
              <a:rPr kumimoji="1" lang="ja-JP" altLang="en-US" dirty="0">
                <a:latin typeface="+mn-ea"/>
                <a:ea typeface="+mn-ea"/>
              </a:rPr>
              <a:t>の知識の薄さ</a:t>
            </a:r>
            <a:br>
              <a:rPr kumimoji="1" lang="ja-JP" altLang="en-US" dirty="0">
                <a:latin typeface="+mn-ea"/>
                <a:ea typeface="+mn-ea"/>
              </a:rPr>
            </a:br>
            <a:br>
              <a:rPr kumimoji="1" lang="ja-JP" altLang="en-US" dirty="0">
                <a:latin typeface="+mn-ea"/>
                <a:ea typeface="+mn-ea"/>
              </a:rPr>
            </a:br>
            <a:endParaRPr kumimoji="1" lang="ja-JP" altLang="en-US" dirty="0">
              <a:latin typeface="+mn-ea"/>
              <a:ea typeface="+mn-ea"/>
            </a:endParaRPr>
          </a:p>
        </p:txBody>
      </p:sp>
      <p:sp>
        <p:nvSpPr>
          <p:cNvPr id="3" name="Content Placeholder 2">
            <a:extLst>
              <a:ext uri="{FF2B5EF4-FFF2-40B4-BE49-F238E27FC236}">
                <a16:creationId xmlns:a16="http://schemas.microsoft.com/office/drawing/2014/main" id="{FE31D3C4-4822-004F-E41E-97486650512F}"/>
              </a:ext>
            </a:extLst>
          </p:cNvPr>
          <p:cNvSpPr>
            <a:spLocks noGrp="1"/>
          </p:cNvSpPr>
          <p:nvPr>
            <p:ph idx="1"/>
          </p:nvPr>
        </p:nvSpPr>
        <p:spPr/>
        <p:txBody>
          <a:bodyPr/>
          <a:lstStyle/>
          <a:p>
            <a:pPr marL="0" indent="0">
              <a:buNone/>
            </a:pPr>
            <a:r>
              <a:rPr kumimoji="1" lang="ja-JP" altLang="en-US" dirty="0"/>
              <a:t>このプロジェクトの開発言語は</a:t>
            </a:r>
            <a:r>
              <a:rPr kumimoji="1" lang="en-US" altLang="ja-JP" dirty="0" err="1"/>
              <a:t>Java,css,html,js</a:t>
            </a:r>
            <a:r>
              <a:rPr kumimoji="1" lang="ja-JP" altLang="en-US" dirty="0"/>
              <a:t>でした。</a:t>
            </a:r>
            <a:endParaRPr kumimoji="1" lang="en-US" altLang="ja-JP" dirty="0"/>
          </a:p>
          <a:p>
            <a:pPr marL="0" indent="0">
              <a:buNone/>
            </a:pPr>
            <a:r>
              <a:rPr lang="ja-JP" altLang="en-US" dirty="0"/>
              <a:t>その内、</a:t>
            </a:r>
            <a:r>
              <a:rPr kumimoji="1" lang="ja-JP" altLang="en-US" dirty="0"/>
              <a:t>今回のプロジェクトの主役は</a:t>
            </a:r>
            <a:r>
              <a:rPr kumimoji="1" lang="en-US" altLang="ja-JP" dirty="0"/>
              <a:t>java</a:t>
            </a:r>
            <a:r>
              <a:rPr kumimoji="1" lang="ja-JP" altLang="en-US" dirty="0"/>
              <a:t>ではなく</a:t>
            </a:r>
            <a:r>
              <a:rPr kumimoji="1" lang="en-US" altLang="ja-JP" dirty="0" err="1"/>
              <a:t>css</a:t>
            </a:r>
            <a:r>
              <a:rPr kumimoji="1" lang="ja-JP" altLang="en-US" dirty="0"/>
              <a:t>と</a:t>
            </a:r>
            <a:r>
              <a:rPr kumimoji="1" lang="en-US" altLang="ja-JP" dirty="0"/>
              <a:t>html</a:t>
            </a:r>
            <a:r>
              <a:rPr kumimoji="1" lang="ja-JP" altLang="en-US" dirty="0"/>
              <a:t>と</a:t>
            </a:r>
            <a:r>
              <a:rPr lang="en-US" altLang="ja-JP" dirty="0" err="1"/>
              <a:t>js</a:t>
            </a:r>
            <a:r>
              <a:rPr lang="ja-JP" altLang="en-US" dirty="0"/>
              <a:t>だったたのですが、私は特に</a:t>
            </a:r>
            <a:r>
              <a:rPr lang="en-US" altLang="ja-JP" dirty="0" err="1"/>
              <a:t>css</a:t>
            </a:r>
            <a:r>
              <a:rPr lang="ja-JP" altLang="en-US" dirty="0"/>
              <a:t>と</a:t>
            </a:r>
            <a:r>
              <a:rPr lang="en-US" altLang="ja-JP" dirty="0"/>
              <a:t>html</a:t>
            </a:r>
            <a:r>
              <a:rPr lang="ja-JP" altLang="en-US" dirty="0"/>
              <a:t>の知識が弱かったです。</a:t>
            </a:r>
            <a:endParaRPr lang="en-US" altLang="ja-JP" dirty="0"/>
          </a:p>
          <a:p>
            <a:pPr marL="0" indent="0">
              <a:buNone/>
            </a:pPr>
            <a:r>
              <a:rPr lang="ja-JP" altLang="en-US" dirty="0"/>
              <a:t>それがネックになってプロジェクト中ずっと苦労しました。</a:t>
            </a:r>
            <a:endParaRPr lang="en-US" altLang="ja-JP" dirty="0"/>
          </a:p>
        </p:txBody>
      </p:sp>
    </p:spTree>
    <p:extLst>
      <p:ext uri="{BB962C8B-B14F-4D97-AF65-F5344CB8AC3E}">
        <p14:creationId xmlns:p14="http://schemas.microsoft.com/office/powerpoint/2010/main" val="27918260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252</TotalTime>
  <Words>1493</Words>
  <Application>Microsoft Office PowerPoint</Application>
  <PresentationFormat>Widescreen</PresentationFormat>
  <Paragraphs>84</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ＭＳ Ｐゴシック</vt:lpstr>
      <vt:lpstr>Söhne</vt:lpstr>
      <vt:lpstr>游ゴシック</vt:lpstr>
      <vt:lpstr>Arial</vt:lpstr>
      <vt:lpstr>Gill Sans MT</vt:lpstr>
      <vt:lpstr>Wingdings</vt:lpstr>
      <vt:lpstr>Gallery</vt:lpstr>
      <vt:lpstr>南関東４競馬場HPのリニューアル</vt:lpstr>
      <vt:lpstr>目次</vt:lpstr>
      <vt:lpstr>プロジェクト概要</vt:lpstr>
      <vt:lpstr>よかった点</vt:lpstr>
      <vt:lpstr>①新しい分野の体験  </vt:lpstr>
      <vt:lpstr>②大規模のプロジェクトの経験   </vt:lpstr>
      <vt:lpstr>③自分の強みを活かすことができた。  </vt:lpstr>
      <vt:lpstr>悪かった点</vt:lpstr>
      <vt:lpstr>①CSSとHTMLの知識の薄さ  </vt:lpstr>
      <vt:lpstr>②コミュニケーション能力不足 </vt:lpstr>
      <vt:lpstr>今後</vt:lpstr>
      <vt:lpstr>今後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南関東４競馬場HPのリニューアル</dc:title>
  <dc:creator>3758</dc:creator>
  <cp:lastModifiedBy>3758</cp:lastModifiedBy>
  <cp:revision>42</cp:revision>
  <dcterms:created xsi:type="dcterms:W3CDTF">2024-01-13T07:32:53Z</dcterms:created>
  <dcterms:modified xsi:type="dcterms:W3CDTF">2024-01-16T13:59:08Z</dcterms:modified>
</cp:coreProperties>
</file>