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6" r:id="rId4"/>
    <p:sldId id="258" r:id="rId5"/>
    <p:sldId id="263" r:id="rId6"/>
    <p:sldId id="264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7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8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3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5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8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62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3BD459DE-D67C-982C-255D-7EF7E6C55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09" r="-1" b="-1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C20A66-E72C-5C68-A777-C3B6336DA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2" y="686020"/>
            <a:ext cx="10841117" cy="2742980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rgbClr val="FFFFFF"/>
                </a:solidFill>
              </a:rPr>
              <a:t>南関東４競馬場</a:t>
            </a:r>
            <a:r>
              <a:rPr kumimoji="1" lang="en-US" altLang="ja-JP" dirty="0">
                <a:solidFill>
                  <a:srgbClr val="FFFFFF"/>
                </a:solidFill>
              </a:rPr>
              <a:t>HP</a:t>
            </a:r>
            <a:br>
              <a:rPr kumimoji="1" lang="en-US" altLang="ja-JP" dirty="0">
                <a:solidFill>
                  <a:srgbClr val="FFFFFF"/>
                </a:solidFill>
              </a:rPr>
            </a:br>
            <a:r>
              <a:rPr kumimoji="1" lang="ja-JP" altLang="en-US" dirty="0">
                <a:solidFill>
                  <a:srgbClr val="FFFFFF"/>
                </a:solidFill>
              </a:rPr>
              <a:t>リニューアル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2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CF76-0A5D-4F9F-E440-B9448AD4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アゼンダー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181DB-395E-C7D9-F707-E21FFD711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①プロジェクト説明</a:t>
            </a:r>
          </a:p>
          <a:p>
            <a:pPr lvl="1"/>
            <a:r>
              <a:rPr kumimoji="1" lang="ja-JP" altLang="en-US" dirty="0"/>
              <a:t>プロジェクト概要</a:t>
            </a:r>
            <a:endParaRPr kumimoji="1" lang="en-US" altLang="ja-JP" dirty="0"/>
          </a:p>
          <a:p>
            <a:pPr lvl="1"/>
            <a:r>
              <a:rPr lang="ja-JP" altLang="en-US" dirty="0"/>
              <a:t>レスポンシブについて</a:t>
            </a:r>
            <a:endParaRPr lang="en-US" altLang="ja-JP" dirty="0"/>
          </a:p>
          <a:p>
            <a:pPr lvl="1"/>
            <a:r>
              <a:rPr lang="en-US" altLang="ja-JP" dirty="0"/>
              <a:t>Velocity</a:t>
            </a:r>
            <a:r>
              <a:rPr lang="ja-JP" altLang="en-US" dirty="0"/>
              <a:t>について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②印象的だったこと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問題だと思ったこと</a:t>
            </a:r>
            <a:endParaRPr kumimoji="1" lang="en-US" altLang="ja-JP" dirty="0"/>
          </a:p>
          <a:p>
            <a:pPr lvl="1"/>
            <a:r>
              <a:rPr lang="ja-JP" altLang="en-US" dirty="0"/>
              <a:t>問題</a:t>
            </a:r>
            <a:r>
              <a:rPr lang="en-US" altLang="ja-JP" dirty="0"/>
              <a:t>(</a:t>
            </a:r>
            <a:r>
              <a:rPr lang="ja-JP" altLang="en-US" dirty="0"/>
              <a:t>障害やバグ</a:t>
            </a:r>
            <a:r>
              <a:rPr lang="en-US" altLang="ja-JP" dirty="0"/>
              <a:t>)</a:t>
            </a:r>
            <a:r>
              <a:rPr lang="ja-JP" altLang="en-US" dirty="0"/>
              <a:t>が起きた</a:t>
            </a:r>
            <a:endParaRPr lang="en-US" altLang="ja-JP" dirty="0"/>
          </a:p>
          <a:p>
            <a:pPr lvl="1"/>
            <a:r>
              <a:rPr kumimoji="1" lang="ja-JP" altLang="en-US" dirty="0"/>
              <a:t>キャッシュ</a:t>
            </a:r>
          </a:p>
        </p:txBody>
      </p:sp>
    </p:spTree>
    <p:extLst>
      <p:ext uri="{BB962C8B-B14F-4D97-AF65-F5344CB8AC3E}">
        <p14:creationId xmlns:p14="http://schemas.microsoft.com/office/powerpoint/2010/main" val="220359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CF76-0A5D-4F9F-E440-B9448AD4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33" y="1138830"/>
            <a:ext cx="7685037" cy="1325563"/>
          </a:xfrm>
        </p:spPr>
        <p:txBody>
          <a:bodyPr/>
          <a:lstStyle/>
          <a:p>
            <a:r>
              <a:rPr kumimoji="1" lang="ja-JP" altLang="en-US" sz="4400" dirty="0"/>
              <a:t>プロジェクト説明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81806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CF76-0A5D-4F9F-E440-B9448AD4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" y="90546"/>
            <a:ext cx="7685037" cy="827391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①プロジェクト概要</a:t>
            </a:r>
            <a:endParaRPr kumimoji="1" lang="en-US" altLang="ja-JP" sz="3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0A89C6-1154-A759-221B-94F03D8D9371}"/>
              </a:ext>
            </a:extLst>
          </p:cNvPr>
          <p:cNvSpPr txBox="1">
            <a:spLocks/>
          </p:cNvSpPr>
          <p:nvPr/>
        </p:nvSpPr>
        <p:spPr>
          <a:xfrm>
            <a:off x="0" y="-419876"/>
            <a:ext cx="7685037" cy="1429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ja-JP" sz="4800" dirty="0"/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D195AE7C-EC60-763D-BB30-8C4A1B107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020001"/>
              </p:ext>
            </p:extLst>
          </p:nvPr>
        </p:nvGraphicFramePr>
        <p:xfrm>
          <a:off x="138223" y="1014523"/>
          <a:ext cx="960437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735">
                  <a:extLst>
                    <a:ext uri="{9D8B030D-6E8A-4147-A177-3AD203B41FA5}">
                      <a16:colId xmlns:a16="http://schemas.microsoft.com/office/drawing/2014/main" val="3453192980"/>
                    </a:ext>
                  </a:extLst>
                </a:gridCol>
                <a:gridCol w="6632639">
                  <a:extLst>
                    <a:ext uri="{9D8B030D-6E8A-4147-A177-3AD203B41FA5}">
                      <a16:colId xmlns:a16="http://schemas.microsoft.com/office/drawing/2014/main" val="4064505601"/>
                    </a:ext>
                  </a:extLst>
                </a:gridCol>
              </a:tblGrid>
              <a:tr h="21471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タイトル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詳細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27082"/>
                  </a:ext>
                </a:extLst>
              </a:tr>
              <a:tr h="52942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主に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PC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ユーザ向けで作られた既存の南関東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競馬場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HP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を</a:t>
                      </a:r>
                      <a:endParaRPr kumimoji="1" lang="en-US" altLang="ja-JP" sz="18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スマホやタブレット等のユーザーも見やすくするために</a:t>
                      </a:r>
                      <a:endParaRPr kumimoji="1" lang="en-US" altLang="ja-JP" sz="18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+mn-cs"/>
                        </a:rPr>
                        <a:t>レスポンシブ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に変更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16973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規模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他社さん含めなん百人いるくらい大規模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68750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プロジェクト期間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+mn-ea"/>
                          <a:ea typeface="+mn-ea"/>
                        </a:rPr>
                        <a:t>2023-05-01</a:t>
                      </a:r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～</a:t>
                      </a:r>
                      <a:r>
                        <a:rPr kumimoji="1" lang="en-US" altLang="ja-JP" dirty="0">
                          <a:latin typeface="+mn-ea"/>
                          <a:ea typeface="+mn-ea"/>
                        </a:rPr>
                        <a:t>2023-12-31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50895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参画した工程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+mn-ea"/>
                          <a:ea typeface="+mn-ea"/>
                        </a:rPr>
                        <a:t>SS,PG,PT,IT,ST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635339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言語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Java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+mn-cs"/>
                        </a:rPr>
                        <a:t>Velocity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HTML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CSS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65209"/>
                  </a:ext>
                </a:extLst>
              </a:tr>
              <a:tr h="214710"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商流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東京都競馬株式会社⇒富士通⇒テクノブレイブ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115900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FA7A03-F283-21E5-9913-06743954CD63}"/>
              </a:ext>
            </a:extLst>
          </p:cNvPr>
          <p:cNvSpPr txBox="1">
            <a:spLocks/>
          </p:cNvSpPr>
          <p:nvPr/>
        </p:nvSpPr>
        <p:spPr>
          <a:xfrm>
            <a:off x="138223" y="4220069"/>
            <a:ext cx="11199704" cy="130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ちなみに、南関競馬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競馬場とは？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日本の関東地方に存在する地方競馬場である大井競馬場・船橋競馬場・浦和競馬場・川崎競馬場の</a:t>
            </a:r>
            <a:r>
              <a:rPr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r>
              <a:rPr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競馬場を総称</a:t>
            </a:r>
            <a:endParaRPr lang="en-US" altLang="ja-JP" sz="2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554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CF76-0A5D-4F9F-E440-B9448AD4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" y="-529215"/>
            <a:ext cx="7685037" cy="1429039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②レスポンシブについて</a:t>
            </a:r>
            <a:endParaRPr kumimoji="1" lang="en-US" altLang="ja-JP" sz="3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0A89C6-1154-A759-221B-94F03D8D9371}"/>
              </a:ext>
            </a:extLst>
          </p:cNvPr>
          <p:cNvSpPr txBox="1">
            <a:spLocks/>
          </p:cNvSpPr>
          <p:nvPr/>
        </p:nvSpPr>
        <p:spPr>
          <a:xfrm>
            <a:off x="0" y="-419876"/>
            <a:ext cx="7685037" cy="1429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ja-JP" sz="4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E396FD-8329-350B-AA71-A107D29D4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94" y="991266"/>
            <a:ext cx="9603275" cy="161387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■ レスポンシブとは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一つの</a:t>
            </a:r>
            <a:r>
              <a:rPr lang="en-US" altLang="ja-JP" dirty="0"/>
              <a:t>Html</a:t>
            </a:r>
            <a:r>
              <a:rPr lang="ja-JP" altLang="en-US" dirty="0"/>
              <a:t>ファイルを</a:t>
            </a:r>
            <a:r>
              <a:rPr lang="en-US" altLang="ja-JP" dirty="0" err="1"/>
              <a:t>css</a:t>
            </a:r>
            <a:r>
              <a:rPr lang="ja-JP" altLang="en-US" dirty="0"/>
              <a:t>を使って表示するレイアウトを調整し、どのデバイス</a:t>
            </a:r>
            <a:r>
              <a:rPr lang="en-US" altLang="ja-JP" dirty="0"/>
              <a:t>(PC</a:t>
            </a:r>
            <a:r>
              <a:rPr lang="ja-JP" altLang="en-US" dirty="0"/>
              <a:t>、スマホ、タブレッド等</a:t>
            </a:r>
            <a:r>
              <a:rPr lang="en-US" altLang="ja-JP" dirty="0"/>
              <a:t>)</a:t>
            </a:r>
            <a:r>
              <a:rPr lang="ja-JP" altLang="en-US" dirty="0"/>
              <a:t>にも見やすくすること</a:t>
            </a:r>
            <a:endParaRPr lang="en-US" altLang="ja-JP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F24DB2-5927-1DD6-80EB-068FE522BD3D}"/>
              </a:ext>
            </a:extLst>
          </p:cNvPr>
          <p:cNvSpPr txBox="1">
            <a:spLocks/>
          </p:cNvSpPr>
          <p:nvPr/>
        </p:nvSpPr>
        <p:spPr>
          <a:xfrm>
            <a:off x="184094" y="2062915"/>
            <a:ext cx="9603275" cy="4285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■ 例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PC                                                    </a:t>
            </a:r>
            <a:r>
              <a:rPr lang="ja-JP" altLang="en-US" dirty="0"/>
              <a:t>               スマホ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FAAF1-355C-7298-F809-6E6CD1041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7" y="3171566"/>
            <a:ext cx="4810765" cy="2993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FB2CD9-E51E-1AFC-48CD-E8D3A4269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307" y="3127165"/>
            <a:ext cx="3672725" cy="303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3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CF76-0A5D-4F9F-E440-B9448AD4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" y="-493004"/>
            <a:ext cx="7685037" cy="1429039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③</a:t>
            </a:r>
            <a:r>
              <a:rPr kumimoji="1" lang="en-US" altLang="ja-JP" sz="3200" dirty="0"/>
              <a:t>Velocity</a:t>
            </a:r>
            <a:r>
              <a:rPr kumimoji="1" lang="ja-JP" altLang="en-US" sz="3200" dirty="0"/>
              <a:t>について</a:t>
            </a:r>
            <a:endParaRPr kumimoji="1" lang="en-US" altLang="ja-JP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83C5F-1A4D-8D6E-D1AD-38E7073666F5}"/>
              </a:ext>
            </a:extLst>
          </p:cNvPr>
          <p:cNvSpPr txBox="1">
            <a:spLocks/>
          </p:cNvSpPr>
          <p:nvPr/>
        </p:nvSpPr>
        <p:spPr>
          <a:xfrm>
            <a:off x="180503" y="1020282"/>
            <a:ext cx="11199704" cy="130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■ </a:t>
            </a:r>
            <a:r>
              <a:rPr lang="en-US" altLang="ja-JP" dirty="0"/>
              <a:t>velocity</a:t>
            </a:r>
            <a:r>
              <a:rPr lang="ja-JP" altLang="en-US" dirty="0"/>
              <a:t>とは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Java</a:t>
            </a:r>
            <a:r>
              <a:rPr lang="ja-JP" altLang="en-US" dirty="0"/>
              <a:t>等から得た情報を</a:t>
            </a:r>
            <a:r>
              <a:rPr lang="en-US" altLang="ja-JP" dirty="0"/>
              <a:t>html</a:t>
            </a:r>
            <a:r>
              <a:rPr lang="ja-JP" altLang="en-US" dirty="0"/>
              <a:t>に表示するために作られた</a:t>
            </a:r>
            <a:r>
              <a:rPr lang="en-US" altLang="ja-JP" dirty="0" err="1"/>
              <a:t>apache</a:t>
            </a:r>
            <a:r>
              <a:rPr lang="ja-JP" altLang="en-US" dirty="0"/>
              <a:t>の</a:t>
            </a:r>
            <a:r>
              <a:rPr lang="ja-JP" altLang="en-US" b="1" dirty="0">
                <a:solidFill>
                  <a:schemeClr val="accent2"/>
                </a:solidFill>
              </a:rPr>
              <a:t>テンプレートエンジン</a:t>
            </a:r>
            <a:r>
              <a:rPr lang="ja-JP" altLang="en-US" dirty="0"/>
              <a:t>ライブラリ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JSP</a:t>
            </a:r>
            <a:r>
              <a:rPr lang="ja-JP" altLang="en-US" dirty="0"/>
              <a:t>と似たような感じのもの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B5DC41-F782-2BA8-2450-2AA670720D60}"/>
              </a:ext>
            </a:extLst>
          </p:cNvPr>
          <p:cNvSpPr txBox="1">
            <a:spLocks/>
          </p:cNvSpPr>
          <p:nvPr/>
        </p:nvSpPr>
        <p:spPr>
          <a:xfrm>
            <a:off x="168815" y="4356638"/>
            <a:ext cx="9603275" cy="227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■ 所感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基礎的な機能</a:t>
            </a:r>
            <a:r>
              <a:rPr lang="en-US" altLang="ja-JP" dirty="0"/>
              <a:t>(</a:t>
            </a:r>
            <a:r>
              <a:rPr lang="ja-JP" altLang="en-US" dirty="0"/>
              <a:t>拡張</a:t>
            </a:r>
            <a:r>
              <a:rPr lang="en-US" altLang="ja-JP" dirty="0"/>
              <a:t>for</a:t>
            </a:r>
            <a:r>
              <a:rPr lang="ja-JP" altLang="en-US" dirty="0"/>
              <a:t>文ではなく、普通の</a:t>
            </a:r>
            <a:r>
              <a:rPr lang="en-US" altLang="ja-JP" dirty="0"/>
              <a:t>for</a:t>
            </a:r>
            <a:r>
              <a:rPr lang="ja-JP" altLang="en-US" dirty="0"/>
              <a:t>文</a:t>
            </a:r>
            <a:r>
              <a:rPr lang="en-US" altLang="ja-JP" dirty="0"/>
              <a:t>)</a:t>
            </a:r>
            <a:r>
              <a:rPr lang="ja-JP" altLang="en-US" dirty="0"/>
              <a:t>もなく、今まで使っていた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JSP</a:t>
            </a:r>
            <a:r>
              <a:rPr lang="ja-JP" altLang="en-US" dirty="0"/>
              <a:t>、</a:t>
            </a:r>
            <a:r>
              <a:rPr lang="en-US" altLang="ja-JP" dirty="0" err="1"/>
              <a:t>thymeleaf</a:t>
            </a:r>
            <a:r>
              <a:rPr lang="ja-JP" altLang="en-US" dirty="0"/>
              <a:t>と比べてよくない。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9CA112DF-45FD-FA17-55BD-CEEF734654E0}"/>
              </a:ext>
            </a:extLst>
          </p:cNvPr>
          <p:cNvSpPr/>
          <p:nvPr/>
        </p:nvSpPr>
        <p:spPr>
          <a:xfrm>
            <a:off x="602060" y="3095250"/>
            <a:ext cx="914400" cy="556788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User</a:t>
            </a:r>
            <a:endParaRPr kumimoji="1" lang="ja-JP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44385B-D8A4-E163-14DE-4539AEEE09EC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1516460" y="3367295"/>
            <a:ext cx="2574955" cy="6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5FEE1FA-476E-BBA8-2CA9-7A75DD88198A}"/>
              </a:ext>
            </a:extLst>
          </p:cNvPr>
          <p:cNvSpPr/>
          <p:nvPr/>
        </p:nvSpPr>
        <p:spPr>
          <a:xfrm>
            <a:off x="1223598" y="2887042"/>
            <a:ext cx="2290527" cy="423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南関競馬のホームページ見せて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7B7C4-AD0A-2B30-B133-F3F653D301FF}"/>
              </a:ext>
            </a:extLst>
          </p:cNvPr>
          <p:cNvSpPr/>
          <p:nvPr/>
        </p:nvSpPr>
        <p:spPr>
          <a:xfrm>
            <a:off x="4091415" y="2769349"/>
            <a:ext cx="4626321" cy="12061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0D7FD1-ADFD-40BA-DBEB-EB7590510A0F}"/>
              </a:ext>
            </a:extLst>
          </p:cNvPr>
          <p:cNvSpPr/>
          <p:nvPr/>
        </p:nvSpPr>
        <p:spPr>
          <a:xfrm>
            <a:off x="4241736" y="2986778"/>
            <a:ext cx="1223723" cy="5907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Java</a:t>
            </a:r>
            <a:endParaRPr kumimoji="1" lang="ja-JP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995EA7-B353-5E5D-32A3-2288A30AD905}"/>
              </a:ext>
            </a:extLst>
          </p:cNvPr>
          <p:cNvSpPr/>
          <p:nvPr/>
        </p:nvSpPr>
        <p:spPr>
          <a:xfrm>
            <a:off x="7245799" y="2997928"/>
            <a:ext cx="1223723" cy="5907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CF7980-DBAF-3C2E-961D-2A0A750E5702}"/>
              </a:ext>
            </a:extLst>
          </p:cNvPr>
          <p:cNvSpPr/>
          <p:nvPr/>
        </p:nvSpPr>
        <p:spPr>
          <a:xfrm>
            <a:off x="5931027" y="2870050"/>
            <a:ext cx="1177245" cy="3861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１</a:t>
            </a:r>
            <a:r>
              <a:rPr kumimoji="1" lang="en-US" altLang="ja-JP" sz="500" dirty="0"/>
              <a:t>R</a:t>
            </a:r>
          </a:p>
          <a:p>
            <a:pPr algn="ctr"/>
            <a:r>
              <a:rPr kumimoji="1" lang="ja-JP" altLang="en-US" sz="500" dirty="0"/>
              <a:t>３歳</a:t>
            </a:r>
            <a:r>
              <a:rPr kumimoji="1" lang="en-US" altLang="ja-JP" sz="500" dirty="0"/>
              <a:t>(</a:t>
            </a:r>
            <a:r>
              <a:rPr kumimoji="1" lang="ja-JP" altLang="en-US" sz="500" dirty="0"/>
              <a:t>九</a:t>
            </a:r>
            <a:r>
              <a:rPr kumimoji="1" lang="en-US" altLang="ja-JP" sz="500" dirty="0"/>
              <a:t>)</a:t>
            </a:r>
            <a:r>
              <a:rPr kumimoji="1" lang="ja-JP" altLang="en-US" sz="500" dirty="0"/>
              <a:t>　</a:t>
            </a:r>
            <a:endParaRPr kumimoji="1" lang="en-US" altLang="ja-JP" sz="500" dirty="0"/>
          </a:p>
          <a:p>
            <a:pPr algn="ctr"/>
            <a:r>
              <a:rPr kumimoji="1" lang="en-US" altLang="ja-JP" sz="500" dirty="0"/>
              <a:t>…</a:t>
            </a:r>
          </a:p>
          <a:p>
            <a:pPr algn="ctr"/>
            <a:r>
              <a:rPr kumimoji="1" lang="en-US" altLang="ja-JP" sz="500" dirty="0"/>
              <a:t>2R</a:t>
            </a:r>
          </a:p>
          <a:p>
            <a:pPr algn="ctr"/>
            <a:r>
              <a:rPr kumimoji="1" lang="ja-JP" altLang="en-US" sz="500" dirty="0"/>
              <a:t>３歳</a:t>
            </a:r>
            <a:r>
              <a:rPr kumimoji="1" lang="en-US" altLang="ja-JP" sz="500" dirty="0"/>
              <a:t>(</a:t>
            </a:r>
            <a:r>
              <a:rPr kumimoji="1" lang="ja-JP" altLang="en-US" sz="500" dirty="0"/>
              <a:t>八</a:t>
            </a:r>
            <a:r>
              <a:rPr kumimoji="1" lang="en-US" altLang="ja-JP" sz="500" dirty="0"/>
              <a:t>)</a:t>
            </a:r>
            <a:r>
              <a:rPr kumimoji="1" lang="ja-JP" altLang="en-US" sz="500" dirty="0"/>
              <a:t>　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213D2B-AA1D-BCD9-93E5-C472404F872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65459" y="3282148"/>
            <a:ext cx="1780340" cy="11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FB027-872A-3A3A-437E-3F5C60DBDBC2}"/>
              </a:ext>
            </a:extLst>
          </p:cNvPr>
          <p:cNvSpPr/>
          <p:nvPr/>
        </p:nvSpPr>
        <p:spPr>
          <a:xfrm>
            <a:off x="7417629" y="3188133"/>
            <a:ext cx="883647" cy="3371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HTML</a:t>
            </a:r>
            <a:endParaRPr kumimoji="1" lang="ja-JP" alt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06DB697-E121-FC2D-1A9F-78DD51654ECB}"/>
              </a:ext>
            </a:extLst>
          </p:cNvPr>
          <p:cNvCxnSpPr>
            <a:cxnSpLocks/>
            <a:stCxn id="18" idx="2"/>
            <a:endCxn id="13" idx="4"/>
          </p:cNvCxnSpPr>
          <p:nvPr/>
        </p:nvCxnSpPr>
        <p:spPr>
          <a:xfrm rot="5400000">
            <a:off x="4426776" y="221152"/>
            <a:ext cx="63371" cy="6798401"/>
          </a:xfrm>
          <a:prstGeom prst="bentConnector3">
            <a:avLst>
              <a:gd name="adj1" fmla="val 4607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C9E9309-39EE-BDAF-C082-13F1B8FCC76A}"/>
              </a:ext>
            </a:extLst>
          </p:cNvPr>
          <p:cNvSpPr txBox="1">
            <a:spLocks/>
          </p:cNvSpPr>
          <p:nvPr/>
        </p:nvSpPr>
        <p:spPr>
          <a:xfrm>
            <a:off x="180503" y="2321596"/>
            <a:ext cx="9603275" cy="20350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簡単な</a:t>
            </a:r>
            <a:r>
              <a:rPr lang="ja-JP" altLang="en-US" dirty="0">
                <a:solidFill>
                  <a:schemeClr val="accent2"/>
                </a:solidFill>
              </a:rPr>
              <a:t>テンプレートエンジン</a:t>
            </a:r>
            <a:r>
              <a:rPr lang="ja-JP" altLang="en-US" dirty="0"/>
              <a:t>のイメージ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100" dirty="0"/>
          </a:p>
          <a:p>
            <a:pPr marL="0" indent="0">
              <a:buNone/>
            </a:pPr>
            <a:r>
              <a:rPr lang="en-US" altLang="ja-JP" sz="1100" dirty="0"/>
              <a:t>※ </a:t>
            </a:r>
            <a:r>
              <a:rPr lang="ja-JP" altLang="en-US" sz="1100" dirty="0"/>
              <a:t>実は上記以外にも色々ありますが、テンプレートの説明と関係</a:t>
            </a:r>
            <a:r>
              <a:rPr lang="ja-JP" altLang="en-US" sz="1100"/>
              <a:t>ないことの</a:t>
            </a:r>
            <a:r>
              <a:rPr lang="ja-JP" altLang="en-US" sz="1100" dirty="0"/>
              <a:t>ため割愛</a:t>
            </a:r>
            <a:endParaRPr lang="en-US" altLang="ja-JP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57F694-098B-F6C5-D91D-F47461EBA94B}"/>
              </a:ext>
            </a:extLst>
          </p:cNvPr>
          <p:cNvSpPr/>
          <p:nvPr/>
        </p:nvSpPr>
        <p:spPr>
          <a:xfrm>
            <a:off x="4593968" y="2645021"/>
            <a:ext cx="2290527" cy="423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Server</a:t>
            </a:r>
            <a:endParaRPr kumimoji="1" lang="ja-JP" altLang="en-US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633D29-925C-1154-1B2F-507E1BDBFD22}"/>
              </a:ext>
            </a:extLst>
          </p:cNvPr>
          <p:cNvSpPr/>
          <p:nvPr/>
        </p:nvSpPr>
        <p:spPr>
          <a:xfrm>
            <a:off x="6316521" y="2882787"/>
            <a:ext cx="2290527" cy="423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Velocity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9452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CF76-0A5D-4F9F-E440-B9448AD4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7760"/>
            <a:ext cx="7685037" cy="1325563"/>
          </a:xfrm>
        </p:spPr>
        <p:txBody>
          <a:bodyPr/>
          <a:lstStyle/>
          <a:p>
            <a:r>
              <a:rPr kumimoji="1" lang="ja-JP" altLang="en-US" dirty="0"/>
              <a:t>印象的だったこと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91218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41D1-399E-ED17-E7CB-5BAAF7E1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41" y="2103437"/>
            <a:ext cx="7685037" cy="132556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3158319234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274</TotalTime>
  <Words>625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Gill Sans Nova</vt:lpstr>
      <vt:lpstr>TropicVTI</vt:lpstr>
      <vt:lpstr>南関東４競馬場HP リニューアル</vt:lpstr>
      <vt:lpstr>アゼンダー</vt:lpstr>
      <vt:lpstr>プロジェクト説明</vt:lpstr>
      <vt:lpstr>①プロジェクト概要</vt:lpstr>
      <vt:lpstr>②レスポンシブについて</vt:lpstr>
      <vt:lpstr>③Velocityについて</vt:lpstr>
      <vt:lpstr>印象的だったこと</vt:lpstr>
      <vt:lpstr>ご清聴ありがとうございました。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3758</dc:creator>
  <cp:lastModifiedBy>3758</cp:lastModifiedBy>
  <cp:revision>79</cp:revision>
  <dcterms:created xsi:type="dcterms:W3CDTF">2023-05-14T12:17:31Z</dcterms:created>
  <dcterms:modified xsi:type="dcterms:W3CDTF">2024-01-18T13:08:57Z</dcterms:modified>
</cp:coreProperties>
</file>