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>
        <p:scale>
          <a:sx n="106" d="100"/>
          <a:sy n="106" d="100"/>
        </p:scale>
        <p:origin x="6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ретьяков Илья Антонович" userId="c4fbba86-80b9-47e8-aa0a-27f069145c3a" providerId="ADAL" clId="{0744DE24-86D1-374E-B84B-846EE6EFAA11}"/>
    <pc:docChg chg="custSel modSld">
      <pc:chgData name="Третьяков Илья Антонович" userId="c4fbba86-80b9-47e8-aa0a-27f069145c3a" providerId="ADAL" clId="{0744DE24-86D1-374E-B84B-846EE6EFAA11}" dt="2021-11-26T11:21:59.972" v="3" actId="20577"/>
      <pc:docMkLst>
        <pc:docMk/>
      </pc:docMkLst>
      <pc:sldChg chg="modSp mod">
        <pc:chgData name="Третьяков Илья Антонович" userId="c4fbba86-80b9-47e8-aa0a-27f069145c3a" providerId="ADAL" clId="{0744DE24-86D1-374E-B84B-846EE6EFAA11}" dt="2021-11-26T11:21:34.671" v="1" actId="14100"/>
        <pc:sldMkLst>
          <pc:docMk/>
          <pc:sldMk cId="3277661178" sldId="256"/>
        </pc:sldMkLst>
        <pc:spChg chg="mod">
          <ac:chgData name="Третьяков Илья Антонович" userId="c4fbba86-80b9-47e8-aa0a-27f069145c3a" providerId="ADAL" clId="{0744DE24-86D1-374E-B84B-846EE6EFAA11}" dt="2021-11-26T11:21:34.671" v="1" actId="14100"/>
          <ac:spMkLst>
            <pc:docMk/>
            <pc:sldMk cId="3277661178" sldId="256"/>
            <ac:spMk id="2" creationId="{377F4A9A-B5DC-4041-BDEE-D2A9CA41C36D}"/>
          </ac:spMkLst>
        </pc:spChg>
      </pc:sldChg>
      <pc:sldChg chg="modSp mod">
        <pc:chgData name="Третьяков Илья Антонович" userId="c4fbba86-80b9-47e8-aa0a-27f069145c3a" providerId="ADAL" clId="{0744DE24-86D1-374E-B84B-846EE6EFAA11}" dt="2021-11-26T11:21:59.972" v="3" actId="20577"/>
        <pc:sldMkLst>
          <pc:docMk/>
          <pc:sldMk cId="859806335" sldId="261"/>
        </pc:sldMkLst>
        <pc:spChg chg="mod">
          <ac:chgData name="Третьяков Илья Антонович" userId="c4fbba86-80b9-47e8-aa0a-27f069145c3a" providerId="ADAL" clId="{0744DE24-86D1-374E-B84B-846EE6EFAA11}" dt="2021-11-26T11:21:59.972" v="3" actId="20577"/>
          <ac:spMkLst>
            <pc:docMk/>
            <pc:sldMk cId="859806335" sldId="261"/>
            <ac:spMk id="3" creationId="{95E82351-B9DA-2846-83B6-8E91222D8C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518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4443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081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524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089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631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096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3312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5916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543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4608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64ED-9C4D-C145-BFE8-88386DE9079C}" type="datetimeFigureOut">
              <a:rPr lang="en-RU" smtClean="0"/>
              <a:t>26.11.2021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369-20A4-E143-9EFE-4345A8EB12E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2837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4A9A-B5DC-4041-BDEE-D2A9CA41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11441"/>
            <a:ext cx="7772400" cy="2442412"/>
          </a:xfrm>
        </p:spPr>
        <p:txBody>
          <a:bodyPr>
            <a:normAutofit/>
          </a:bodyPr>
          <a:lstStyle/>
          <a:p>
            <a:r>
              <a:rPr lang="ru-RU" sz="5400" dirty="0"/>
              <a:t>Холодная война:</a:t>
            </a:r>
            <a:br>
              <a:rPr lang="ru-RU" sz="5400" dirty="0"/>
            </a:br>
            <a:r>
              <a:rPr lang="ru-RU" sz="5400" dirty="0"/>
              <a:t>вина СССР</a:t>
            </a:r>
            <a:endParaRPr lang="en-RU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908F4-E668-FF44-917C-328FE49A6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3992137"/>
            <a:ext cx="7209263" cy="2744439"/>
          </a:xfrm>
        </p:spPr>
        <p:txBody>
          <a:bodyPr>
            <a:normAutofit/>
          </a:bodyPr>
          <a:lstStyle/>
          <a:p>
            <a:pPr algn="r"/>
            <a:r>
              <a:rPr lang="ru-RU" sz="2000"/>
              <a:t>Подготовил:</a:t>
            </a:r>
          </a:p>
          <a:p>
            <a:pPr algn="r"/>
            <a:r>
              <a:rPr lang="ru-RU" sz="2000"/>
              <a:t>Третьяков Илья</a:t>
            </a:r>
          </a:p>
          <a:p>
            <a:pPr algn="r"/>
            <a:r>
              <a:rPr lang="ru-RU" sz="2000"/>
              <a:t>Группа </a:t>
            </a:r>
            <a:r>
              <a:rPr lang="en-US" sz="2000"/>
              <a:t>P3108</a:t>
            </a:r>
          </a:p>
          <a:p>
            <a:pPr algn="r"/>
            <a:r>
              <a:rPr lang="ru-RU" sz="2000"/>
              <a:t>Преподаватель:</a:t>
            </a:r>
          </a:p>
          <a:p>
            <a:pPr algn="r"/>
            <a:r>
              <a:rPr lang="ru-RU" sz="2000"/>
              <a:t>Пригодич Никита Дмитриевич</a:t>
            </a: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327766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men in military uniforms&#10;&#10;Description automatically generated with medium confidence">
            <a:extLst>
              <a:ext uri="{FF2B5EF4-FFF2-40B4-BE49-F238E27FC236}">
                <a16:creationId xmlns:a16="http://schemas.microsoft.com/office/drawing/2014/main" id="{64650942-0E4F-414F-B995-E7D352517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64" r="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7" y="-10136"/>
            <a:ext cx="4592270" cy="9144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17199-138C-A84E-B348-7BDF6690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dirty="0" err="1"/>
              <a:t>Ялтинская</a:t>
            </a:r>
            <a:r>
              <a:rPr lang="en-US" sz="5700" dirty="0"/>
              <a:t> </a:t>
            </a:r>
            <a:r>
              <a:rPr lang="en-US" sz="5700" dirty="0" err="1"/>
              <a:t>конференция</a:t>
            </a:r>
            <a:endParaRPr lang="en-US" sz="57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B5BB-D318-7947-80F1-D7864CD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4—11 </a:t>
            </a:r>
            <a:r>
              <a:rPr lang="en-US" sz="2400" dirty="0" err="1"/>
              <a:t>февраля</a:t>
            </a:r>
            <a:r>
              <a:rPr lang="en-US" sz="2400" dirty="0"/>
              <a:t> 1945 </a:t>
            </a:r>
            <a:r>
              <a:rPr lang="en-US" sz="2400" dirty="0" err="1"/>
              <a:t>года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76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37EDD887-56C2-2E4F-8062-55B4111AA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3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892040"/>
            <a:ext cx="9143998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298AA-42EB-714E-96BB-F46D8761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48" y="5154168"/>
            <a:ext cx="5229903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Фултонская речь</a:t>
            </a:r>
            <a:endParaRPr 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EF3A-BE0A-BB45-A23A-D4074F9F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0" y="5154168"/>
            <a:ext cx="2355176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2"/>
                </a:solidFill>
              </a:rPr>
              <a:t>5 марта 1946 года</a:t>
            </a:r>
            <a:endParaRPr lang="en-US" sz="2200" dirty="0">
              <a:solidFill>
                <a:schemeClr val="tx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10362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6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in a military uniform&#10;&#10;Description automatically generated with medium confidence">
            <a:extLst>
              <a:ext uri="{FF2B5EF4-FFF2-40B4-BE49-F238E27FC236}">
                <a16:creationId xmlns:a16="http://schemas.microsoft.com/office/drawing/2014/main" id="{44F94A4C-2A1D-2943-B9D0-1C8AEEEA2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99"/>
          <a:stretch/>
        </p:blipFill>
        <p:spPr>
          <a:xfrm>
            <a:off x="4637037" y="-131877"/>
            <a:ext cx="4659904" cy="6989877"/>
          </a:xfrm>
          <a:prstGeom prst="rect">
            <a:avLst/>
          </a:prstGeom>
        </p:spPr>
      </p:pic>
      <p:pic>
        <p:nvPicPr>
          <p:cNvPr id="5" name="Content Placeholder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CF884A54-3B94-374D-B439-E1A6BB0C4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968" r="10665"/>
          <a:stretch/>
        </p:blipFill>
        <p:spPr>
          <a:xfrm>
            <a:off x="-21716" y="-131877"/>
            <a:ext cx="4658753" cy="69898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28902" y="342899"/>
            <a:ext cx="3886200" cy="9144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C40DA-3DC5-984D-B019-C90CEBAB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999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Доктрина</a:t>
            </a:r>
            <a:r>
              <a:rPr lang="en-US" sz="6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Трумэна</a:t>
            </a:r>
            <a:r>
              <a:rPr lang="en-US" sz="6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</a:t>
            </a:r>
            <a:r>
              <a:rPr lang="en-US" sz="6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план</a:t>
            </a:r>
            <a:r>
              <a:rPr lang="en-US" sz="6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Маршал</a:t>
            </a:r>
            <a:r>
              <a:rPr lang="ru-RU" sz="6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л</a:t>
            </a:r>
            <a:r>
              <a:rPr lang="en-US" sz="6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</a:t>
            </a:r>
            <a:endParaRPr lang="en-US" sz="63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8059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18E74EC-3783-DA45-9B34-120F6EE1AD2B}"/>
              </a:ext>
            </a:extLst>
          </p:cNvPr>
          <p:cNvSpPr txBox="1">
            <a:spLocks/>
          </p:cNvSpPr>
          <p:nvPr/>
        </p:nvSpPr>
        <p:spPr>
          <a:xfrm>
            <a:off x="303414" y="5624945"/>
            <a:ext cx="6808922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Начало противостояния (1947 г.)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3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sky, plane, old&#10;&#10;Description automatically generated">
            <a:extLst>
              <a:ext uri="{FF2B5EF4-FFF2-40B4-BE49-F238E27FC236}">
                <a16:creationId xmlns:a16="http://schemas.microsoft.com/office/drawing/2014/main" id="{BB7D81C7-B86A-0047-852A-6C4D1AC7B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" t="9091" r="17423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1038E-B4A5-E74A-9E1A-96921D96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Первый Берлинский кризис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58C7-9E36-EC40-ABE0-A624D964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/>
              <a:t>24 июня 1948 — 11 мая 1949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273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395C-A715-B94E-BCD7-E592F227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Итого: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2351-B9DA-2846-83B6-8E91222D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СССР навязывал свою идеологию</a:t>
            </a:r>
            <a:r>
              <a:rPr lang="en-US" b="1"/>
              <a:t>s</a:t>
            </a:r>
            <a:r>
              <a:rPr lang="ru-RU" b="1"/>
              <a:t> </a:t>
            </a:r>
            <a:r>
              <a:rPr lang="ru-RU" b="1" dirty="0"/>
              <a:t>другим странам, выступая против капиталистической идеологии США и стран Западной Европы;</a:t>
            </a:r>
          </a:p>
          <a:p>
            <a:r>
              <a:rPr lang="ru-RU" b="1" dirty="0"/>
              <a:t>СССР отказался принять план Маршалла и заставил это сделать ряд стран Восточного блока, чем подтолкнул их на конфронтацию с западом;</a:t>
            </a:r>
            <a:endParaRPr lang="ru-RU" dirty="0"/>
          </a:p>
          <a:p>
            <a:r>
              <a:rPr lang="ru-RU" b="1" dirty="0"/>
              <a:t>СССР устроил блокаду западного Берлина, отрезав его от поставок продуктов.</a:t>
            </a:r>
            <a:endParaRPr lang="ru-RU" dirty="0"/>
          </a:p>
          <a:p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5980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106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Office Theme</vt:lpstr>
      <vt:lpstr>Холодная война: вина СССР</vt:lpstr>
      <vt:lpstr>Ялтинская конференция</vt:lpstr>
      <vt:lpstr>Фултонская речь</vt:lpstr>
      <vt:lpstr>Доктрина Трумэна и план Маршалла</vt:lpstr>
      <vt:lpstr>Первый Берлинский кризис</vt:lpstr>
      <vt:lpstr>Итого: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Холодная война: вина СССР</dc:title>
  <dc:creator>Третьяков Илья Антонович</dc:creator>
  <cp:lastModifiedBy>Третьяков Илья Антонович</cp:lastModifiedBy>
  <cp:revision>1</cp:revision>
  <dcterms:created xsi:type="dcterms:W3CDTF">2021-11-26T01:33:34Z</dcterms:created>
  <dcterms:modified xsi:type="dcterms:W3CDTF">2021-11-26T11:22:00Z</dcterms:modified>
</cp:coreProperties>
</file>