
<file path=[Content_Types].xml><?xml version="1.0" encoding="utf-8"?>
<Types xmlns="http://schemas.openxmlformats.org/package/2006/content-types">
  <Default Extension="xml" ContentType="application/xml"/>
  <Default Extension="wmf" ContentType="image/x-wmf"/>
  <Default Extension="jpeg" ContentType="image/jpeg"/>
  <Default Extension="rels" ContentType="application/vnd.openxmlformats-package.relationships+xml"/>
  <Default Extension="gif" ContentType="image/gif"/>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5" r:id="rId1"/>
  </p:sldMasterIdLst>
  <p:sldIdLst>
    <p:sldId id="256" r:id="rId2"/>
    <p:sldId id="274" r:id="rId3"/>
    <p:sldId id="257" r:id="rId4"/>
    <p:sldId id="259" r:id="rId5"/>
    <p:sldId id="258" r:id="rId6"/>
    <p:sldId id="260" r:id="rId7"/>
    <p:sldId id="261" r:id="rId8"/>
    <p:sldId id="262" r:id="rId9"/>
    <p:sldId id="263" r:id="rId10"/>
    <p:sldId id="264" r:id="rId11"/>
    <p:sldId id="265" r:id="rId12"/>
    <p:sldId id="267" r:id="rId13"/>
    <p:sldId id="268" r:id="rId14"/>
    <p:sldId id="275" r:id="rId15"/>
    <p:sldId id="269" r:id="rId16"/>
    <p:sldId id="270" r:id="rId17"/>
    <p:sldId id="271" r:id="rId18"/>
    <p:sldId id="272" r:id="rId19"/>
    <p:sldId id="273" r:id="rId20"/>
  </p:sldIdLst>
  <p:sldSz cx="9144000" cy="6858000" type="screen4x3"/>
  <p:notesSz cx="6858000" cy="9144000"/>
  <p:custDataLst>
    <p:tags r:id="rId22"/>
  </p:custDataLst>
  <p:defaultTextStyle>
    <a:defPPr>
      <a:defRPr lang="en-US"/>
    </a:defPPr>
    <a:lvl1pPr algn="l"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0" d="100"/>
          <a:sy n="100" d="100"/>
        </p:scale>
        <p:origin x="-472" y="-11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printerSettings" Target="printerSettings/printerSettings1.bin"/><Relationship Id="rId22" Type="http://schemas.openxmlformats.org/officeDocument/2006/relationships/tags" Target="tags/tag1.xml"/><Relationship Id="rId23" Type="http://schemas.openxmlformats.org/officeDocument/2006/relationships/presProps" Target="presProps.xml"/><Relationship Id="rId24" Type="http://schemas.openxmlformats.org/officeDocument/2006/relationships/viewProps" Target="viewProps.xml"/><Relationship Id="rId25" Type="http://schemas.openxmlformats.org/officeDocument/2006/relationships/theme" Target="theme/theme1.xml"/><Relationship Id="rId26"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5867400" cy="6858000"/>
            <a:chOff x="0" y="0"/>
            <a:chExt cx="3696" cy="4320"/>
          </a:xfrm>
        </p:grpSpPr>
        <p:sp>
          <p:nvSpPr>
            <p:cNvPr id="5" name="Rectangle 3"/>
            <p:cNvSpPr>
              <a:spLocks noChangeArrowheads="1"/>
            </p:cNvSpPr>
            <p:nvPr/>
          </p:nvSpPr>
          <p:spPr bwMode="auto">
            <a:xfrm>
              <a:off x="0" y="0"/>
              <a:ext cx="2880" cy="4320"/>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endParaRPr kumimoji="1" lang="en-US" sz="2400">
                <a:latin typeface="Times New Roman" charset="0"/>
                <a:cs typeface="Arial" charset="0"/>
              </a:endParaRPr>
            </a:p>
          </p:txBody>
        </p:sp>
        <p:sp>
          <p:nvSpPr>
            <p:cNvPr id="6" name="AutoShape 4"/>
            <p:cNvSpPr>
              <a:spLocks noChangeArrowheads="1"/>
            </p:cNvSpPr>
            <p:nvPr/>
          </p:nvSpPr>
          <p:spPr bwMode="white">
            <a:xfrm>
              <a:off x="432" y="624"/>
              <a:ext cx="3264" cy="1200"/>
            </a:xfrm>
            <a:prstGeom prst="roundRect">
              <a:avLst>
                <a:gd name="adj" fmla="val 50000"/>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endParaRPr kumimoji="1" lang="en-US" sz="2400">
                <a:latin typeface="Times New Roman" charset="0"/>
                <a:cs typeface="Arial" charset="0"/>
              </a:endParaRPr>
            </a:p>
          </p:txBody>
        </p:sp>
      </p:grpSp>
      <p:grpSp>
        <p:nvGrpSpPr>
          <p:cNvPr id="7" name="Group 5"/>
          <p:cNvGrpSpPr>
            <a:grpSpLocks/>
          </p:cNvGrpSpPr>
          <p:nvPr/>
        </p:nvGrpSpPr>
        <p:grpSpPr bwMode="auto">
          <a:xfrm>
            <a:off x="3632200" y="4889500"/>
            <a:ext cx="4876800" cy="319088"/>
            <a:chOff x="2288" y="3080"/>
            <a:chExt cx="3072" cy="201"/>
          </a:xfrm>
        </p:grpSpPr>
        <p:sp>
          <p:nvSpPr>
            <p:cNvPr id="8" name="AutoShape 6"/>
            <p:cNvSpPr>
              <a:spLocks noChangeArrowheads="1"/>
            </p:cNvSpPr>
            <p:nvPr/>
          </p:nvSpPr>
          <p:spPr bwMode="auto">
            <a:xfrm flipH="1">
              <a:off x="2288" y="3080"/>
              <a:ext cx="2914" cy="200"/>
            </a:xfrm>
            <a:prstGeom prst="roundRect">
              <a:avLst>
                <a:gd name="adj" fmla="val 0"/>
              </a:avLst>
            </a:prstGeom>
            <a:solidFill>
              <a:schemeClr va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Arial" charset="0"/>
              </a:endParaRPr>
            </a:p>
          </p:txBody>
        </p:sp>
        <p:sp>
          <p:nvSpPr>
            <p:cNvPr id="9" name="AutoShape 7"/>
            <p:cNvSpPr>
              <a:spLocks noChangeArrowheads="1"/>
            </p:cNvSpPr>
            <p:nvPr/>
          </p:nvSpPr>
          <p:spPr bwMode="auto">
            <a:xfrm>
              <a:off x="5196" y="3080"/>
              <a:ext cx="164" cy="201"/>
            </a:xfrm>
            <a:prstGeom prst="flowChartDelay">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Arial" charset="0"/>
              </a:endParaRPr>
            </a:p>
          </p:txBody>
        </p:sp>
      </p:grpSp>
      <p:sp>
        <p:nvSpPr>
          <p:cNvPr id="13320" name="Rectangle 8"/>
          <p:cNvSpPr>
            <a:spLocks noGrp="1" noChangeArrowheads="1"/>
          </p:cNvSpPr>
          <p:nvPr>
            <p:ph type="subTitle" idx="1"/>
          </p:nvPr>
        </p:nvSpPr>
        <p:spPr>
          <a:xfrm>
            <a:off x="4673600" y="2927350"/>
            <a:ext cx="4013200" cy="1822450"/>
          </a:xfrm>
        </p:spPr>
        <p:txBody>
          <a:bodyPr anchor="b"/>
          <a:lstStyle>
            <a:lvl1pPr marL="0" indent="0">
              <a:buFont typeface="Wingdings" charset="0"/>
              <a:buNone/>
              <a:defRPr>
                <a:solidFill>
                  <a:schemeClr val="tx2"/>
                </a:solidFill>
              </a:defRPr>
            </a:lvl1pPr>
          </a:lstStyle>
          <a:p>
            <a:pPr lvl="0"/>
            <a:r>
              <a:rPr lang="en-US" noProof="0" smtClean="0"/>
              <a:t>Click to edit Master subtitle style</a:t>
            </a:r>
          </a:p>
        </p:txBody>
      </p:sp>
      <p:sp>
        <p:nvSpPr>
          <p:cNvPr id="13324" name="AutoShape 12"/>
          <p:cNvSpPr>
            <a:spLocks noGrp="1" noChangeArrowheads="1"/>
          </p:cNvSpPr>
          <p:nvPr>
            <p:ph type="ctrTitle" sz="quarter"/>
          </p:nvPr>
        </p:nvSpPr>
        <p:spPr>
          <a:xfrm>
            <a:off x="685800" y="990600"/>
            <a:ext cx="8229600" cy="1905000"/>
          </a:xfrm>
          <a:prstGeom prst="roundRect">
            <a:avLst>
              <a:gd name="adj" fmla="val 50000"/>
            </a:avLst>
          </a:prstGeom>
        </p:spPr>
        <p:txBody>
          <a:bodyPr anchor="ctr"/>
          <a:lstStyle>
            <a:lvl1pPr algn="ctr">
              <a:defRPr>
                <a:solidFill>
                  <a:schemeClr val="tx1"/>
                </a:solidFill>
              </a:defRPr>
            </a:lvl1pPr>
          </a:lstStyle>
          <a:p>
            <a:pPr lvl="0"/>
            <a:r>
              <a:rPr lang="en-US" noProof="0" smtClean="0"/>
              <a:t>Click to edit Master title style</a:t>
            </a:r>
          </a:p>
        </p:txBody>
      </p:sp>
      <p:sp>
        <p:nvSpPr>
          <p:cNvPr id="10" name="Rectangle 9"/>
          <p:cNvSpPr>
            <a:spLocks noGrp="1" noChangeArrowheads="1"/>
          </p:cNvSpPr>
          <p:nvPr>
            <p:ph type="dt" sz="quarter" idx="10"/>
          </p:nvPr>
        </p:nvSpPr>
        <p:spPr/>
        <p:txBody>
          <a:bodyPr/>
          <a:lstStyle>
            <a:lvl1pPr>
              <a:defRPr smtClean="0">
                <a:solidFill>
                  <a:schemeClr val="bg1"/>
                </a:solidFill>
              </a:defRPr>
            </a:lvl1pPr>
          </a:lstStyle>
          <a:p>
            <a:pPr>
              <a:defRPr/>
            </a:pPr>
            <a:endParaRPr lang="en-US"/>
          </a:p>
        </p:txBody>
      </p:sp>
      <p:sp>
        <p:nvSpPr>
          <p:cNvPr id="11" name="Rectangle 10"/>
          <p:cNvSpPr>
            <a:spLocks noGrp="1" noChangeArrowheads="1"/>
          </p:cNvSpPr>
          <p:nvPr>
            <p:ph type="ftr" sz="quarter" idx="11"/>
          </p:nvPr>
        </p:nvSpPr>
        <p:spPr/>
        <p:txBody>
          <a:bodyPr/>
          <a:lstStyle>
            <a:lvl1pPr algn="r">
              <a:defRPr smtClean="0"/>
            </a:lvl1pPr>
          </a:lstStyle>
          <a:p>
            <a:pPr>
              <a:defRPr/>
            </a:pPr>
            <a:endParaRPr lang="en-US"/>
          </a:p>
        </p:txBody>
      </p:sp>
      <p:sp>
        <p:nvSpPr>
          <p:cNvPr id="12" name="Rectangle 11"/>
          <p:cNvSpPr>
            <a:spLocks noGrp="1" noChangeArrowheads="1"/>
          </p:cNvSpPr>
          <p:nvPr>
            <p:ph type="sldNum" sz="quarter" idx="12"/>
          </p:nvPr>
        </p:nvSpPr>
        <p:spPr>
          <a:xfrm>
            <a:off x="76200" y="6248400"/>
            <a:ext cx="587375" cy="488950"/>
          </a:xfrm>
        </p:spPr>
        <p:txBody>
          <a:bodyPr anchorCtr="0"/>
          <a:lstStyle>
            <a:lvl1pPr>
              <a:defRPr smtClean="0"/>
            </a:lvl1pPr>
          </a:lstStyle>
          <a:p>
            <a:pPr>
              <a:defRPr/>
            </a:pPr>
            <a:fld id="{57F2D0A5-2F06-AD49-9BD1-F5C41A1575D2}" type="slidenum">
              <a:rPr lang="en-US"/>
              <a:pPr>
                <a:defRPr/>
              </a:pPr>
              <a:t>‹#›</a:t>
            </a:fld>
            <a:endParaRPr lang="en-US"/>
          </a:p>
        </p:txBody>
      </p:sp>
    </p:spTree>
    <p:extLst>
      <p:ext uri="{BB962C8B-B14F-4D97-AF65-F5344CB8AC3E}">
        <p14:creationId xmlns:p14="http://schemas.microsoft.com/office/powerpoint/2010/main" val="7572766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1"/>
          <p:cNvSpPr>
            <a:spLocks noGrp="1" noChangeArrowheads="1"/>
          </p:cNvSpPr>
          <p:nvPr>
            <p:ph type="dt" sz="half" idx="10"/>
          </p:nvPr>
        </p:nvSpPr>
        <p:spPr>
          <a:ln/>
        </p:spPr>
        <p:txBody>
          <a:bodyPr/>
          <a:lstStyle>
            <a:lvl1pPr>
              <a:defRPr/>
            </a:lvl1pPr>
          </a:lstStyle>
          <a:p>
            <a:pPr>
              <a:defRPr/>
            </a:pPr>
            <a:endParaRPr lang="en-US"/>
          </a:p>
        </p:txBody>
      </p:sp>
      <p:sp>
        <p:nvSpPr>
          <p:cNvPr id="5" name="Rectangle 12"/>
          <p:cNvSpPr>
            <a:spLocks noGrp="1" noChangeArrowheads="1"/>
          </p:cNvSpPr>
          <p:nvPr>
            <p:ph type="ftr" sz="quarter" idx="11"/>
          </p:nvPr>
        </p:nvSpPr>
        <p:spPr>
          <a:ln/>
        </p:spPr>
        <p:txBody>
          <a:bodyPr/>
          <a:lstStyle>
            <a:lvl1pPr>
              <a:defRPr/>
            </a:lvl1pPr>
          </a:lstStyle>
          <a:p>
            <a:pPr>
              <a:defRPr/>
            </a:pPr>
            <a:endParaRPr lang="en-US"/>
          </a:p>
        </p:txBody>
      </p:sp>
      <p:sp>
        <p:nvSpPr>
          <p:cNvPr id="6" name="Rectangle 13"/>
          <p:cNvSpPr>
            <a:spLocks noGrp="1" noChangeArrowheads="1"/>
          </p:cNvSpPr>
          <p:nvPr>
            <p:ph type="sldNum" sz="quarter" idx="12"/>
          </p:nvPr>
        </p:nvSpPr>
        <p:spPr>
          <a:ln/>
        </p:spPr>
        <p:txBody>
          <a:bodyPr/>
          <a:lstStyle>
            <a:lvl1pPr>
              <a:defRPr/>
            </a:lvl1pPr>
          </a:lstStyle>
          <a:p>
            <a:pPr>
              <a:defRPr/>
            </a:pPr>
            <a:fld id="{B0445B77-2295-714B-A457-0B994A7BC8F0}" type="slidenum">
              <a:rPr lang="en-US"/>
              <a:pPr>
                <a:defRPr/>
              </a:pPr>
              <a:t>‹#›</a:t>
            </a:fld>
            <a:endParaRPr lang="en-US"/>
          </a:p>
        </p:txBody>
      </p:sp>
    </p:spTree>
    <p:extLst>
      <p:ext uri="{BB962C8B-B14F-4D97-AF65-F5344CB8AC3E}">
        <p14:creationId xmlns:p14="http://schemas.microsoft.com/office/powerpoint/2010/main" val="21372061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05600" y="762000"/>
            <a:ext cx="1981200" cy="532447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762000" y="762000"/>
            <a:ext cx="5791200" cy="53244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1"/>
          <p:cNvSpPr>
            <a:spLocks noGrp="1" noChangeArrowheads="1"/>
          </p:cNvSpPr>
          <p:nvPr>
            <p:ph type="dt" sz="half" idx="10"/>
          </p:nvPr>
        </p:nvSpPr>
        <p:spPr>
          <a:ln/>
        </p:spPr>
        <p:txBody>
          <a:bodyPr/>
          <a:lstStyle>
            <a:lvl1pPr>
              <a:defRPr/>
            </a:lvl1pPr>
          </a:lstStyle>
          <a:p>
            <a:pPr>
              <a:defRPr/>
            </a:pPr>
            <a:endParaRPr lang="en-US"/>
          </a:p>
        </p:txBody>
      </p:sp>
      <p:sp>
        <p:nvSpPr>
          <p:cNvPr id="5" name="Rectangle 12"/>
          <p:cNvSpPr>
            <a:spLocks noGrp="1" noChangeArrowheads="1"/>
          </p:cNvSpPr>
          <p:nvPr>
            <p:ph type="ftr" sz="quarter" idx="11"/>
          </p:nvPr>
        </p:nvSpPr>
        <p:spPr>
          <a:ln/>
        </p:spPr>
        <p:txBody>
          <a:bodyPr/>
          <a:lstStyle>
            <a:lvl1pPr>
              <a:defRPr/>
            </a:lvl1pPr>
          </a:lstStyle>
          <a:p>
            <a:pPr>
              <a:defRPr/>
            </a:pPr>
            <a:endParaRPr lang="en-US"/>
          </a:p>
        </p:txBody>
      </p:sp>
      <p:sp>
        <p:nvSpPr>
          <p:cNvPr id="6" name="Rectangle 13"/>
          <p:cNvSpPr>
            <a:spLocks noGrp="1" noChangeArrowheads="1"/>
          </p:cNvSpPr>
          <p:nvPr>
            <p:ph type="sldNum" sz="quarter" idx="12"/>
          </p:nvPr>
        </p:nvSpPr>
        <p:spPr>
          <a:ln/>
        </p:spPr>
        <p:txBody>
          <a:bodyPr/>
          <a:lstStyle>
            <a:lvl1pPr>
              <a:defRPr/>
            </a:lvl1pPr>
          </a:lstStyle>
          <a:p>
            <a:pPr>
              <a:defRPr/>
            </a:pPr>
            <a:fld id="{903EBC8F-B505-7947-909C-3BB9C1C779EE}" type="slidenum">
              <a:rPr lang="en-US"/>
              <a:pPr>
                <a:defRPr/>
              </a:pPr>
              <a:t>‹#›</a:t>
            </a:fld>
            <a:endParaRPr lang="en-US"/>
          </a:p>
        </p:txBody>
      </p:sp>
    </p:spTree>
    <p:extLst>
      <p:ext uri="{BB962C8B-B14F-4D97-AF65-F5344CB8AC3E}">
        <p14:creationId xmlns:p14="http://schemas.microsoft.com/office/powerpoint/2010/main" val="11228757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Media" preserve="1">
  <p:cSld name="Title, Text and Media Clip">
    <p:spTree>
      <p:nvGrpSpPr>
        <p:cNvPr id="1" name=""/>
        <p:cNvGrpSpPr/>
        <p:nvPr/>
      </p:nvGrpSpPr>
      <p:grpSpPr>
        <a:xfrm>
          <a:off x="0" y="0"/>
          <a:ext cx="0" cy="0"/>
          <a:chOff x="0" y="0"/>
          <a:chExt cx="0" cy="0"/>
        </a:xfrm>
      </p:grpSpPr>
      <p:sp>
        <p:nvSpPr>
          <p:cNvPr id="2" name="Title 1"/>
          <p:cNvSpPr>
            <a:spLocks noGrp="1"/>
          </p:cNvSpPr>
          <p:nvPr>
            <p:ph type="title"/>
          </p:nvPr>
        </p:nvSpPr>
        <p:spPr>
          <a:xfrm>
            <a:off x="762000" y="762000"/>
            <a:ext cx="79248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838200" y="2362200"/>
            <a:ext cx="3770313" cy="37242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Media Placeholder 3"/>
          <p:cNvSpPr>
            <a:spLocks noGrp="1"/>
          </p:cNvSpPr>
          <p:nvPr>
            <p:ph type="media" sz="half" idx="2"/>
          </p:nvPr>
        </p:nvSpPr>
        <p:spPr>
          <a:xfrm>
            <a:off x="4760913" y="2362200"/>
            <a:ext cx="3770312" cy="3724275"/>
          </a:xfrm>
        </p:spPr>
        <p:txBody>
          <a:bodyPr/>
          <a:lstStyle/>
          <a:p>
            <a:pPr lvl="0"/>
            <a:endParaRPr lang="en-US" noProof="0" smtClean="0"/>
          </a:p>
        </p:txBody>
      </p:sp>
      <p:sp>
        <p:nvSpPr>
          <p:cNvPr id="5" name="Rectangle 11"/>
          <p:cNvSpPr>
            <a:spLocks noGrp="1" noChangeArrowheads="1"/>
          </p:cNvSpPr>
          <p:nvPr>
            <p:ph type="dt" sz="half" idx="10"/>
          </p:nvPr>
        </p:nvSpPr>
        <p:spPr>
          <a:ln/>
        </p:spPr>
        <p:txBody>
          <a:bodyPr/>
          <a:lstStyle>
            <a:lvl1pPr>
              <a:defRPr/>
            </a:lvl1pPr>
          </a:lstStyle>
          <a:p>
            <a:pPr>
              <a:defRPr/>
            </a:pPr>
            <a:endParaRPr lang="en-US"/>
          </a:p>
        </p:txBody>
      </p:sp>
      <p:sp>
        <p:nvSpPr>
          <p:cNvPr id="6" name="Rectangle 12"/>
          <p:cNvSpPr>
            <a:spLocks noGrp="1" noChangeArrowheads="1"/>
          </p:cNvSpPr>
          <p:nvPr>
            <p:ph type="ftr" sz="quarter" idx="11"/>
          </p:nvPr>
        </p:nvSpPr>
        <p:spPr>
          <a:ln/>
        </p:spPr>
        <p:txBody>
          <a:bodyPr/>
          <a:lstStyle>
            <a:lvl1pPr>
              <a:defRPr/>
            </a:lvl1pPr>
          </a:lstStyle>
          <a:p>
            <a:pPr>
              <a:defRPr/>
            </a:pPr>
            <a:endParaRPr lang="en-US"/>
          </a:p>
        </p:txBody>
      </p:sp>
      <p:sp>
        <p:nvSpPr>
          <p:cNvPr id="7" name="Rectangle 13"/>
          <p:cNvSpPr>
            <a:spLocks noGrp="1" noChangeArrowheads="1"/>
          </p:cNvSpPr>
          <p:nvPr>
            <p:ph type="sldNum" sz="quarter" idx="12"/>
          </p:nvPr>
        </p:nvSpPr>
        <p:spPr>
          <a:ln/>
        </p:spPr>
        <p:txBody>
          <a:bodyPr/>
          <a:lstStyle>
            <a:lvl1pPr>
              <a:defRPr/>
            </a:lvl1pPr>
          </a:lstStyle>
          <a:p>
            <a:pPr>
              <a:defRPr/>
            </a:pPr>
            <a:fld id="{DC1C8D05-5A90-5D45-89DF-588F5282EA18}" type="slidenum">
              <a:rPr lang="en-US"/>
              <a:pPr>
                <a:defRPr/>
              </a:pPr>
              <a:t>‹#›</a:t>
            </a:fld>
            <a:endParaRPr lang="en-US"/>
          </a:p>
        </p:txBody>
      </p:sp>
    </p:spTree>
    <p:extLst>
      <p:ext uri="{BB962C8B-B14F-4D97-AF65-F5344CB8AC3E}">
        <p14:creationId xmlns:p14="http://schemas.microsoft.com/office/powerpoint/2010/main" val="39186907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1"/>
          <p:cNvSpPr>
            <a:spLocks noGrp="1" noChangeArrowheads="1"/>
          </p:cNvSpPr>
          <p:nvPr>
            <p:ph type="dt" sz="half" idx="10"/>
          </p:nvPr>
        </p:nvSpPr>
        <p:spPr>
          <a:ln/>
        </p:spPr>
        <p:txBody>
          <a:bodyPr/>
          <a:lstStyle>
            <a:lvl1pPr>
              <a:defRPr/>
            </a:lvl1pPr>
          </a:lstStyle>
          <a:p>
            <a:pPr>
              <a:defRPr/>
            </a:pPr>
            <a:endParaRPr lang="en-US"/>
          </a:p>
        </p:txBody>
      </p:sp>
      <p:sp>
        <p:nvSpPr>
          <p:cNvPr id="5" name="Rectangle 12"/>
          <p:cNvSpPr>
            <a:spLocks noGrp="1" noChangeArrowheads="1"/>
          </p:cNvSpPr>
          <p:nvPr>
            <p:ph type="ftr" sz="quarter" idx="11"/>
          </p:nvPr>
        </p:nvSpPr>
        <p:spPr>
          <a:ln/>
        </p:spPr>
        <p:txBody>
          <a:bodyPr/>
          <a:lstStyle>
            <a:lvl1pPr>
              <a:defRPr/>
            </a:lvl1pPr>
          </a:lstStyle>
          <a:p>
            <a:pPr>
              <a:defRPr/>
            </a:pPr>
            <a:endParaRPr lang="en-US"/>
          </a:p>
        </p:txBody>
      </p:sp>
      <p:sp>
        <p:nvSpPr>
          <p:cNvPr id="6" name="Rectangle 13"/>
          <p:cNvSpPr>
            <a:spLocks noGrp="1" noChangeArrowheads="1"/>
          </p:cNvSpPr>
          <p:nvPr>
            <p:ph type="sldNum" sz="quarter" idx="12"/>
          </p:nvPr>
        </p:nvSpPr>
        <p:spPr>
          <a:ln/>
        </p:spPr>
        <p:txBody>
          <a:bodyPr/>
          <a:lstStyle>
            <a:lvl1pPr>
              <a:defRPr/>
            </a:lvl1pPr>
          </a:lstStyle>
          <a:p>
            <a:pPr>
              <a:defRPr/>
            </a:pPr>
            <a:fld id="{32FE5D24-3D2F-FB43-93FC-846AC19CE667}" type="slidenum">
              <a:rPr lang="en-US"/>
              <a:pPr>
                <a:defRPr/>
              </a:pPr>
              <a:t>‹#›</a:t>
            </a:fld>
            <a:endParaRPr lang="en-US"/>
          </a:p>
        </p:txBody>
      </p:sp>
    </p:spTree>
    <p:extLst>
      <p:ext uri="{BB962C8B-B14F-4D97-AF65-F5344CB8AC3E}">
        <p14:creationId xmlns:p14="http://schemas.microsoft.com/office/powerpoint/2010/main" val="28344936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11"/>
          <p:cNvSpPr>
            <a:spLocks noGrp="1" noChangeArrowheads="1"/>
          </p:cNvSpPr>
          <p:nvPr>
            <p:ph type="dt" sz="half" idx="10"/>
          </p:nvPr>
        </p:nvSpPr>
        <p:spPr>
          <a:ln/>
        </p:spPr>
        <p:txBody>
          <a:bodyPr/>
          <a:lstStyle>
            <a:lvl1pPr>
              <a:defRPr/>
            </a:lvl1pPr>
          </a:lstStyle>
          <a:p>
            <a:pPr>
              <a:defRPr/>
            </a:pPr>
            <a:endParaRPr lang="en-US"/>
          </a:p>
        </p:txBody>
      </p:sp>
      <p:sp>
        <p:nvSpPr>
          <p:cNvPr id="5" name="Rectangle 12"/>
          <p:cNvSpPr>
            <a:spLocks noGrp="1" noChangeArrowheads="1"/>
          </p:cNvSpPr>
          <p:nvPr>
            <p:ph type="ftr" sz="quarter" idx="11"/>
          </p:nvPr>
        </p:nvSpPr>
        <p:spPr>
          <a:ln/>
        </p:spPr>
        <p:txBody>
          <a:bodyPr/>
          <a:lstStyle>
            <a:lvl1pPr>
              <a:defRPr/>
            </a:lvl1pPr>
          </a:lstStyle>
          <a:p>
            <a:pPr>
              <a:defRPr/>
            </a:pPr>
            <a:endParaRPr lang="en-US"/>
          </a:p>
        </p:txBody>
      </p:sp>
      <p:sp>
        <p:nvSpPr>
          <p:cNvPr id="6" name="Rectangle 13"/>
          <p:cNvSpPr>
            <a:spLocks noGrp="1" noChangeArrowheads="1"/>
          </p:cNvSpPr>
          <p:nvPr>
            <p:ph type="sldNum" sz="quarter" idx="12"/>
          </p:nvPr>
        </p:nvSpPr>
        <p:spPr>
          <a:ln/>
        </p:spPr>
        <p:txBody>
          <a:bodyPr/>
          <a:lstStyle>
            <a:lvl1pPr>
              <a:defRPr/>
            </a:lvl1pPr>
          </a:lstStyle>
          <a:p>
            <a:pPr>
              <a:defRPr/>
            </a:pPr>
            <a:fld id="{646BC6CE-47B1-4648-BA73-A9DE4C065444}" type="slidenum">
              <a:rPr lang="en-US"/>
              <a:pPr>
                <a:defRPr/>
              </a:pPr>
              <a:t>‹#›</a:t>
            </a:fld>
            <a:endParaRPr lang="en-US"/>
          </a:p>
        </p:txBody>
      </p:sp>
    </p:spTree>
    <p:extLst>
      <p:ext uri="{BB962C8B-B14F-4D97-AF65-F5344CB8AC3E}">
        <p14:creationId xmlns:p14="http://schemas.microsoft.com/office/powerpoint/2010/main" val="26473466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2362200"/>
            <a:ext cx="3770313" cy="3724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60913" y="2362200"/>
            <a:ext cx="3770312" cy="3724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1"/>
          <p:cNvSpPr>
            <a:spLocks noGrp="1" noChangeArrowheads="1"/>
          </p:cNvSpPr>
          <p:nvPr>
            <p:ph type="dt" sz="half" idx="10"/>
          </p:nvPr>
        </p:nvSpPr>
        <p:spPr>
          <a:ln/>
        </p:spPr>
        <p:txBody>
          <a:bodyPr/>
          <a:lstStyle>
            <a:lvl1pPr>
              <a:defRPr/>
            </a:lvl1pPr>
          </a:lstStyle>
          <a:p>
            <a:pPr>
              <a:defRPr/>
            </a:pPr>
            <a:endParaRPr lang="en-US"/>
          </a:p>
        </p:txBody>
      </p:sp>
      <p:sp>
        <p:nvSpPr>
          <p:cNvPr id="6" name="Rectangle 12"/>
          <p:cNvSpPr>
            <a:spLocks noGrp="1" noChangeArrowheads="1"/>
          </p:cNvSpPr>
          <p:nvPr>
            <p:ph type="ftr" sz="quarter" idx="11"/>
          </p:nvPr>
        </p:nvSpPr>
        <p:spPr>
          <a:ln/>
        </p:spPr>
        <p:txBody>
          <a:bodyPr/>
          <a:lstStyle>
            <a:lvl1pPr>
              <a:defRPr/>
            </a:lvl1pPr>
          </a:lstStyle>
          <a:p>
            <a:pPr>
              <a:defRPr/>
            </a:pPr>
            <a:endParaRPr lang="en-US"/>
          </a:p>
        </p:txBody>
      </p:sp>
      <p:sp>
        <p:nvSpPr>
          <p:cNvPr id="7" name="Rectangle 13"/>
          <p:cNvSpPr>
            <a:spLocks noGrp="1" noChangeArrowheads="1"/>
          </p:cNvSpPr>
          <p:nvPr>
            <p:ph type="sldNum" sz="quarter" idx="12"/>
          </p:nvPr>
        </p:nvSpPr>
        <p:spPr>
          <a:ln/>
        </p:spPr>
        <p:txBody>
          <a:bodyPr/>
          <a:lstStyle>
            <a:lvl1pPr>
              <a:defRPr/>
            </a:lvl1pPr>
          </a:lstStyle>
          <a:p>
            <a:pPr>
              <a:defRPr/>
            </a:pPr>
            <a:fld id="{E51A92AD-AA18-0347-94AC-68EFBB91A99C}" type="slidenum">
              <a:rPr lang="en-US"/>
              <a:pPr>
                <a:defRPr/>
              </a:pPr>
              <a:t>‹#›</a:t>
            </a:fld>
            <a:endParaRPr lang="en-US"/>
          </a:p>
        </p:txBody>
      </p:sp>
    </p:spTree>
    <p:extLst>
      <p:ext uri="{BB962C8B-B14F-4D97-AF65-F5344CB8AC3E}">
        <p14:creationId xmlns:p14="http://schemas.microsoft.com/office/powerpoint/2010/main" val="9213069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11"/>
          <p:cNvSpPr>
            <a:spLocks noGrp="1" noChangeArrowheads="1"/>
          </p:cNvSpPr>
          <p:nvPr>
            <p:ph type="dt" sz="half" idx="10"/>
          </p:nvPr>
        </p:nvSpPr>
        <p:spPr>
          <a:ln/>
        </p:spPr>
        <p:txBody>
          <a:bodyPr/>
          <a:lstStyle>
            <a:lvl1pPr>
              <a:defRPr/>
            </a:lvl1pPr>
          </a:lstStyle>
          <a:p>
            <a:pPr>
              <a:defRPr/>
            </a:pPr>
            <a:endParaRPr lang="en-US"/>
          </a:p>
        </p:txBody>
      </p:sp>
      <p:sp>
        <p:nvSpPr>
          <p:cNvPr id="8" name="Rectangle 12"/>
          <p:cNvSpPr>
            <a:spLocks noGrp="1" noChangeArrowheads="1"/>
          </p:cNvSpPr>
          <p:nvPr>
            <p:ph type="ftr" sz="quarter" idx="11"/>
          </p:nvPr>
        </p:nvSpPr>
        <p:spPr>
          <a:ln/>
        </p:spPr>
        <p:txBody>
          <a:bodyPr/>
          <a:lstStyle>
            <a:lvl1pPr>
              <a:defRPr/>
            </a:lvl1pPr>
          </a:lstStyle>
          <a:p>
            <a:pPr>
              <a:defRPr/>
            </a:pPr>
            <a:endParaRPr lang="en-US"/>
          </a:p>
        </p:txBody>
      </p:sp>
      <p:sp>
        <p:nvSpPr>
          <p:cNvPr id="9" name="Rectangle 13"/>
          <p:cNvSpPr>
            <a:spLocks noGrp="1" noChangeArrowheads="1"/>
          </p:cNvSpPr>
          <p:nvPr>
            <p:ph type="sldNum" sz="quarter" idx="12"/>
          </p:nvPr>
        </p:nvSpPr>
        <p:spPr>
          <a:ln/>
        </p:spPr>
        <p:txBody>
          <a:bodyPr/>
          <a:lstStyle>
            <a:lvl1pPr>
              <a:defRPr/>
            </a:lvl1pPr>
          </a:lstStyle>
          <a:p>
            <a:pPr>
              <a:defRPr/>
            </a:pPr>
            <a:fld id="{35629B84-5E3A-8F40-8885-2851CAFFAF59}" type="slidenum">
              <a:rPr lang="en-US"/>
              <a:pPr>
                <a:defRPr/>
              </a:pPr>
              <a:t>‹#›</a:t>
            </a:fld>
            <a:endParaRPr lang="en-US"/>
          </a:p>
        </p:txBody>
      </p:sp>
    </p:spTree>
    <p:extLst>
      <p:ext uri="{BB962C8B-B14F-4D97-AF65-F5344CB8AC3E}">
        <p14:creationId xmlns:p14="http://schemas.microsoft.com/office/powerpoint/2010/main" val="24120667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11"/>
          <p:cNvSpPr>
            <a:spLocks noGrp="1" noChangeArrowheads="1"/>
          </p:cNvSpPr>
          <p:nvPr>
            <p:ph type="dt" sz="half" idx="10"/>
          </p:nvPr>
        </p:nvSpPr>
        <p:spPr>
          <a:ln/>
        </p:spPr>
        <p:txBody>
          <a:bodyPr/>
          <a:lstStyle>
            <a:lvl1pPr>
              <a:defRPr/>
            </a:lvl1pPr>
          </a:lstStyle>
          <a:p>
            <a:pPr>
              <a:defRPr/>
            </a:pPr>
            <a:endParaRPr lang="en-US"/>
          </a:p>
        </p:txBody>
      </p:sp>
      <p:sp>
        <p:nvSpPr>
          <p:cNvPr id="4" name="Rectangle 12"/>
          <p:cNvSpPr>
            <a:spLocks noGrp="1" noChangeArrowheads="1"/>
          </p:cNvSpPr>
          <p:nvPr>
            <p:ph type="ftr" sz="quarter" idx="11"/>
          </p:nvPr>
        </p:nvSpPr>
        <p:spPr>
          <a:ln/>
        </p:spPr>
        <p:txBody>
          <a:bodyPr/>
          <a:lstStyle>
            <a:lvl1pPr>
              <a:defRPr/>
            </a:lvl1pPr>
          </a:lstStyle>
          <a:p>
            <a:pPr>
              <a:defRPr/>
            </a:pPr>
            <a:endParaRPr lang="en-US"/>
          </a:p>
        </p:txBody>
      </p:sp>
      <p:sp>
        <p:nvSpPr>
          <p:cNvPr id="5" name="Rectangle 13"/>
          <p:cNvSpPr>
            <a:spLocks noGrp="1" noChangeArrowheads="1"/>
          </p:cNvSpPr>
          <p:nvPr>
            <p:ph type="sldNum" sz="quarter" idx="12"/>
          </p:nvPr>
        </p:nvSpPr>
        <p:spPr>
          <a:ln/>
        </p:spPr>
        <p:txBody>
          <a:bodyPr/>
          <a:lstStyle>
            <a:lvl1pPr>
              <a:defRPr/>
            </a:lvl1pPr>
          </a:lstStyle>
          <a:p>
            <a:pPr>
              <a:defRPr/>
            </a:pPr>
            <a:fld id="{0E293DD3-184B-4C41-8D1E-AE9BD912026F}" type="slidenum">
              <a:rPr lang="en-US"/>
              <a:pPr>
                <a:defRPr/>
              </a:pPr>
              <a:t>‹#›</a:t>
            </a:fld>
            <a:endParaRPr lang="en-US"/>
          </a:p>
        </p:txBody>
      </p:sp>
    </p:spTree>
    <p:extLst>
      <p:ext uri="{BB962C8B-B14F-4D97-AF65-F5344CB8AC3E}">
        <p14:creationId xmlns:p14="http://schemas.microsoft.com/office/powerpoint/2010/main" val="26919080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a:ln/>
        </p:spPr>
        <p:txBody>
          <a:bodyPr/>
          <a:lstStyle>
            <a:lvl1pPr>
              <a:defRPr/>
            </a:lvl1pPr>
          </a:lstStyle>
          <a:p>
            <a:pPr>
              <a:defRPr/>
            </a:pPr>
            <a:endParaRPr lang="en-US"/>
          </a:p>
        </p:txBody>
      </p:sp>
      <p:sp>
        <p:nvSpPr>
          <p:cNvPr id="3" name="Rectangle 12"/>
          <p:cNvSpPr>
            <a:spLocks noGrp="1" noChangeArrowheads="1"/>
          </p:cNvSpPr>
          <p:nvPr>
            <p:ph type="ftr" sz="quarter" idx="11"/>
          </p:nvPr>
        </p:nvSpPr>
        <p:spPr>
          <a:ln/>
        </p:spPr>
        <p:txBody>
          <a:bodyPr/>
          <a:lstStyle>
            <a:lvl1pPr>
              <a:defRPr/>
            </a:lvl1pPr>
          </a:lstStyle>
          <a:p>
            <a:pPr>
              <a:defRPr/>
            </a:pPr>
            <a:endParaRPr lang="en-US"/>
          </a:p>
        </p:txBody>
      </p:sp>
      <p:sp>
        <p:nvSpPr>
          <p:cNvPr id="4" name="Rectangle 13"/>
          <p:cNvSpPr>
            <a:spLocks noGrp="1" noChangeArrowheads="1"/>
          </p:cNvSpPr>
          <p:nvPr>
            <p:ph type="sldNum" sz="quarter" idx="12"/>
          </p:nvPr>
        </p:nvSpPr>
        <p:spPr>
          <a:ln/>
        </p:spPr>
        <p:txBody>
          <a:bodyPr/>
          <a:lstStyle>
            <a:lvl1pPr>
              <a:defRPr/>
            </a:lvl1pPr>
          </a:lstStyle>
          <a:p>
            <a:pPr>
              <a:defRPr/>
            </a:pPr>
            <a:fld id="{4544E02B-076D-4746-AD9C-23234EE08AD5}" type="slidenum">
              <a:rPr lang="en-US"/>
              <a:pPr>
                <a:defRPr/>
              </a:pPr>
              <a:t>‹#›</a:t>
            </a:fld>
            <a:endParaRPr lang="en-US"/>
          </a:p>
        </p:txBody>
      </p:sp>
    </p:spTree>
    <p:extLst>
      <p:ext uri="{BB962C8B-B14F-4D97-AF65-F5344CB8AC3E}">
        <p14:creationId xmlns:p14="http://schemas.microsoft.com/office/powerpoint/2010/main" val="3922958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p>
        </p:txBody>
      </p:sp>
      <p:sp>
        <p:nvSpPr>
          <p:cNvPr id="6" name="Rectangle 12"/>
          <p:cNvSpPr>
            <a:spLocks noGrp="1" noChangeArrowheads="1"/>
          </p:cNvSpPr>
          <p:nvPr>
            <p:ph type="ftr" sz="quarter" idx="11"/>
          </p:nvPr>
        </p:nvSpPr>
        <p:spPr>
          <a:ln/>
        </p:spPr>
        <p:txBody>
          <a:bodyPr/>
          <a:lstStyle>
            <a:lvl1pPr>
              <a:defRPr/>
            </a:lvl1pPr>
          </a:lstStyle>
          <a:p>
            <a:pPr>
              <a:defRPr/>
            </a:pPr>
            <a:endParaRPr lang="en-US"/>
          </a:p>
        </p:txBody>
      </p:sp>
      <p:sp>
        <p:nvSpPr>
          <p:cNvPr id="7" name="Rectangle 13"/>
          <p:cNvSpPr>
            <a:spLocks noGrp="1" noChangeArrowheads="1"/>
          </p:cNvSpPr>
          <p:nvPr>
            <p:ph type="sldNum" sz="quarter" idx="12"/>
          </p:nvPr>
        </p:nvSpPr>
        <p:spPr>
          <a:ln/>
        </p:spPr>
        <p:txBody>
          <a:bodyPr/>
          <a:lstStyle>
            <a:lvl1pPr>
              <a:defRPr/>
            </a:lvl1pPr>
          </a:lstStyle>
          <a:p>
            <a:pPr>
              <a:defRPr/>
            </a:pPr>
            <a:fld id="{DFCC9706-B4BB-074F-8AEC-FDC3B1ED064B}" type="slidenum">
              <a:rPr lang="en-US"/>
              <a:pPr>
                <a:defRPr/>
              </a:pPr>
              <a:t>‹#›</a:t>
            </a:fld>
            <a:endParaRPr lang="en-US"/>
          </a:p>
        </p:txBody>
      </p:sp>
    </p:spTree>
    <p:extLst>
      <p:ext uri="{BB962C8B-B14F-4D97-AF65-F5344CB8AC3E}">
        <p14:creationId xmlns:p14="http://schemas.microsoft.com/office/powerpoint/2010/main" val="7700217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p>
        </p:txBody>
      </p:sp>
      <p:sp>
        <p:nvSpPr>
          <p:cNvPr id="6" name="Rectangle 12"/>
          <p:cNvSpPr>
            <a:spLocks noGrp="1" noChangeArrowheads="1"/>
          </p:cNvSpPr>
          <p:nvPr>
            <p:ph type="ftr" sz="quarter" idx="11"/>
          </p:nvPr>
        </p:nvSpPr>
        <p:spPr>
          <a:ln/>
        </p:spPr>
        <p:txBody>
          <a:bodyPr/>
          <a:lstStyle>
            <a:lvl1pPr>
              <a:defRPr/>
            </a:lvl1pPr>
          </a:lstStyle>
          <a:p>
            <a:pPr>
              <a:defRPr/>
            </a:pPr>
            <a:endParaRPr lang="en-US"/>
          </a:p>
        </p:txBody>
      </p:sp>
      <p:sp>
        <p:nvSpPr>
          <p:cNvPr id="7" name="Rectangle 13"/>
          <p:cNvSpPr>
            <a:spLocks noGrp="1" noChangeArrowheads="1"/>
          </p:cNvSpPr>
          <p:nvPr>
            <p:ph type="sldNum" sz="quarter" idx="12"/>
          </p:nvPr>
        </p:nvSpPr>
        <p:spPr>
          <a:ln/>
        </p:spPr>
        <p:txBody>
          <a:bodyPr/>
          <a:lstStyle>
            <a:lvl1pPr>
              <a:defRPr/>
            </a:lvl1pPr>
          </a:lstStyle>
          <a:p>
            <a:pPr>
              <a:defRPr/>
            </a:pPr>
            <a:fld id="{431BA824-FD74-9240-BAA5-C01BFCF7BD3F}" type="slidenum">
              <a:rPr lang="en-US"/>
              <a:pPr>
                <a:defRPr/>
              </a:pPr>
              <a:t>‹#›</a:t>
            </a:fld>
            <a:endParaRPr lang="en-US"/>
          </a:p>
        </p:txBody>
      </p:sp>
    </p:spTree>
    <p:extLst>
      <p:ext uri="{BB962C8B-B14F-4D97-AF65-F5344CB8AC3E}">
        <p14:creationId xmlns:p14="http://schemas.microsoft.com/office/powerpoint/2010/main" val="50141624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0" y="0"/>
            <a:ext cx="7620000" cy="6858000"/>
            <a:chOff x="0" y="0"/>
            <a:chExt cx="4800" cy="4320"/>
          </a:xfrm>
        </p:grpSpPr>
        <p:grpSp>
          <p:nvGrpSpPr>
            <p:cNvPr id="1032" name="Group 3"/>
            <p:cNvGrpSpPr>
              <a:grpSpLocks/>
            </p:cNvGrpSpPr>
            <p:nvPr userDrawn="1"/>
          </p:nvGrpSpPr>
          <p:grpSpPr bwMode="auto">
            <a:xfrm>
              <a:off x="0" y="0"/>
              <a:ext cx="2016" cy="4320"/>
              <a:chOff x="0" y="0"/>
              <a:chExt cx="2016" cy="4320"/>
            </a:xfrm>
          </p:grpSpPr>
          <p:sp>
            <p:nvSpPr>
              <p:cNvPr id="12292" name="Rectangle 4"/>
              <p:cNvSpPr>
                <a:spLocks noChangeArrowheads="1"/>
              </p:cNvSpPr>
              <p:nvPr userDrawn="1"/>
            </p:nvSpPr>
            <p:spPr bwMode="auto">
              <a:xfrm>
                <a:off x="0" y="0"/>
                <a:ext cx="480" cy="4320"/>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Arial" charset="0"/>
                </a:endParaRPr>
              </a:p>
            </p:txBody>
          </p:sp>
          <p:sp>
            <p:nvSpPr>
              <p:cNvPr id="12293" name="Freeform 5"/>
              <p:cNvSpPr>
                <a:spLocks/>
              </p:cNvSpPr>
              <p:nvPr userDrawn="1"/>
            </p:nvSpPr>
            <p:spPr bwMode="auto">
              <a:xfrm>
                <a:off x="288" y="0"/>
                <a:ext cx="1728" cy="735"/>
              </a:xfrm>
              <a:custGeom>
                <a:avLst/>
                <a:gdLst>
                  <a:gd name="T0" fmla="*/ 1728 w 1728"/>
                  <a:gd name="T1" fmla="*/ 0 h 735"/>
                  <a:gd name="T2" fmla="*/ 1728 w 1728"/>
                  <a:gd name="T3" fmla="*/ 480 h 735"/>
                  <a:gd name="T4" fmla="*/ 380 w 1728"/>
                  <a:gd name="T5" fmla="*/ 482 h 735"/>
                  <a:gd name="T6" fmla="*/ 354 w 1728"/>
                  <a:gd name="T7" fmla="*/ 480 h 735"/>
                  <a:gd name="T8" fmla="*/ 308 w 1728"/>
                  <a:gd name="T9" fmla="*/ 489 h 735"/>
                  <a:gd name="T10" fmla="*/ 246 w 1728"/>
                  <a:gd name="T11" fmla="*/ 531 h 735"/>
                  <a:gd name="T12" fmla="*/ 206 w 1728"/>
                  <a:gd name="T13" fmla="*/ 597 h 735"/>
                  <a:gd name="T14" fmla="*/ 192 w 1728"/>
                  <a:gd name="T15" fmla="*/ 666 h 735"/>
                  <a:gd name="T16" fmla="*/ 192 w 1728"/>
                  <a:gd name="T17" fmla="*/ 735 h 735"/>
                  <a:gd name="T18" fmla="*/ 0 w 1728"/>
                  <a:gd name="T19" fmla="*/ 735 h 735"/>
                  <a:gd name="T20" fmla="*/ 0 w 1728"/>
                  <a:gd name="T21" fmla="*/ 480 h 735"/>
                  <a:gd name="T22" fmla="*/ 0 w 1728"/>
                  <a:gd name="T23" fmla="*/ 0 h 735"/>
                  <a:gd name="T24" fmla="*/ 1728 w 1728"/>
                  <a:gd name="T25" fmla="*/ 0 h 7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28" h="735">
                    <a:moveTo>
                      <a:pt x="1728" y="0"/>
                    </a:moveTo>
                    <a:lnTo>
                      <a:pt x="1728" y="480"/>
                    </a:lnTo>
                    <a:lnTo>
                      <a:pt x="380" y="482"/>
                    </a:lnTo>
                    <a:lnTo>
                      <a:pt x="354" y="480"/>
                    </a:lnTo>
                    <a:lnTo>
                      <a:pt x="308" y="489"/>
                    </a:lnTo>
                    <a:cubicBezTo>
                      <a:pt x="290" y="498"/>
                      <a:pt x="263" y="513"/>
                      <a:pt x="246" y="531"/>
                    </a:cubicBezTo>
                    <a:cubicBezTo>
                      <a:pt x="229" y="549"/>
                      <a:pt x="215" y="574"/>
                      <a:pt x="206" y="597"/>
                    </a:cubicBezTo>
                    <a:cubicBezTo>
                      <a:pt x="197" y="620"/>
                      <a:pt x="194" y="643"/>
                      <a:pt x="192" y="666"/>
                    </a:cubicBezTo>
                    <a:lnTo>
                      <a:pt x="192" y="735"/>
                    </a:lnTo>
                    <a:lnTo>
                      <a:pt x="0" y="735"/>
                    </a:lnTo>
                    <a:lnTo>
                      <a:pt x="0" y="480"/>
                    </a:lnTo>
                    <a:lnTo>
                      <a:pt x="0" y="0"/>
                    </a:lnTo>
                    <a:lnTo>
                      <a:pt x="1728" y="0"/>
                    </a:lnTo>
                    <a:close/>
                  </a:path>
                </a:pathLst>
              </a:custGeom>
              <a:solidFill>
                <a:schemeClr val="accent2"/>
              </a:solidFill>
              <a:ln>
                <a:noFill/>
              </a:ln>
              <a:effectLst/>
              <a:extLst>
                <a:ext uri="{91240B29-F687-4f45-9708-019B960494DF}">
                  <a14:hiddenLine xmlns:a14="http://schemas.microsoft.com/office/drawing/2010/main" w="9525" cap="flat" cmpd="sng">
                    <a:solidFill>
                      <a:schemeClr val="tx1"/>
                    </a:solidFill>
                    <a:prstDash val="solid"/>
                    <a:miter lim="800000"/>
                    <a:headEnd type="none" w="med" len="med"/>
                    <a:tailEnd type="none" w="med" len="me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wrap="none"/>
              <a:lstStyle/>
              <a:p>
                <a:pPr>
                  <a:defRPr/>
                </a:pPr>
                <a:endParaRPr lang="en-US">
                  <a:cs typeface="Arial" charset="0"/>
                </a:endParaRPr>
              </a:p>
            </p:txBody>
          </p:sp>
        </p:grpSp>
        <p:grpSp>
          <p:nvGrpSpPr>
            <p:cNvPr id="1033" name="Group 6"/>
            <p:cNvGrpSpPr>
              <a:grpSpLocks/>
            </p:cNvGrpSpPr>
            <p:nvPr/>
          </p:nvGrpSpPr>
          <p:grpSpPr bwMode="auto">
            <a:xfrm>
              <a:off x="144" y="1248"/>
              <a:ext cx="4656" cy="201"/>
              <a:chOff x="144" y="1248"/>
              <a:chExt cx="4656" cy="201"/>
            </a:xfrm>
          </p:grpSpPr>
          <p:sp>
            <p:nvSpPr>
              <p:cNvPr id="12295" name="AutoShape 7"/>
              <p:cNvSpPr>
                <a:spLocks noChangeArrowheads="1"/>
              </p:cNvSpPr>
              <p:nvPr/>
            </p:nvSpPr>
            <p:spPr bwMode="auto">
              <a:xfrm>
                <a:off x="384" y="1248"/>
                <a:ext cx="4416" cy="200"/>
              </a:xfrm>
              <a:prstGeom prst="roundRect">
                <a:avLst>
                  <a:gd name="adj" fmla="val 0"/>
                </a:avLst>
              </a:prstGeom>
              <a:solidFill>
                <a:schemeClr va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Arial" charset="0"/>
                </a:endParaRPr>
              </a:p>
            </p:txBody>
          </p:sp>
          <p:sp>
            <p:nvSpPr>
              <p:cNvPr id="12296" name="AutoShape 8"/>
              <p:cNvSpPr>
                <a:spLocks noChangeArrowheads="1"/>
              </p:cNvSpPr>
              <p:nvPr/>
            </p:nvSpPr>
            <p:spPr bwMode="auto">
              <a:xfrm flipH="1">
                <a:off x="144" y="1248"/>
                <a:ext cx="248" cy="201"/>
              </a:xfrm>
              <a:prstGeom prst="flowChartDelay">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Arial" charset="0"/>
                </a:endParaRPr>
              </a:p>
            </p:txBody>
          </p:sp>
        </p:grpSp>
      </p:grpSp>
      <p:sp>
        <p:nvSpPr>
          <p:cNvPr id="12297" name="AutoShape 9"/>
          <p:cNvSpPr>
            <a:spLocks noGrp="1" noChangeArrowheads="1"/>
          </p:cNvSpPr>
          <p:nvPr>
            <p:ph type="title"/>
          </p:nvPr>
        </p:nvSpPr>
        <p:spPr bwMode="auto">
          <a:xfrm>
            <a:off x="762000" y="762000"/>
            <a:ext cx="7924800" cy="1143000"/>
          </a:xfrm>
          <a:prstGeom prst="roundRect">
            <a:avLst>
              <a:gd name="adj" fmla="val 21667"/>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b" anchorCtr="0" compatLnSpc="1">
            <a:prstTxWarp prst="textNoShape">
              <a:avLst/>
            </a:prstTxWarp>
          </a:bodyPr>
          <a:lstStyle/>
          <a:p>
            <a:pPr lvl="0"/>
            <a:r>
              <a:rPr lang="en-US"/>
              <a:t>Click to edit Master title style</a:t>
            </a:r>
          </a:p>
        </p:txBody>
      </p:sp>
      <p:sp>
        <p:nvSpPr>
          <p:cNvPr id="12298" name="Rectangle 10"/>
          <p:cNvSpPr>
            <a:spLocks noGrp="1" noChangeArrowheads="1"/>
          </p:cNvSpPr>
          <p:nvPr>
            <p:ph type="body" idx="1"/>
          </p:nvPr>
        </p:nvSpPr>
        <p:spPr bwMode="auto">
          <a:xfrm>
            <a:off x="838200" y="2362200"/>
            <a:ext cx="7693025" cy="3724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299" name="Rectangle 11"/>
          <p:cNvSpPr>
            <a:spLocks noGrp="1" noChangeArrowheads="1"/>
          </p:cNvSpPr>
          <p:nvPr>
            <p:ph type="dt" sz="half" idx="2"/>
          </p:nvPr>
        </p:nvSpPr>
        <p:spPr bwMode="auto">
          <a:xfrm>
            <a:off x="2438400" y="6248400"/>
            <a:ext cx="2130425" cy="474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b" anchorCtr="0" compatLnSpc="1">
            <a:prstTxWarp prst="textNoShape">
              <a:avLst/>
            </a:prstTxWarp>
          </a:bodyPr>
          <a:lstStyle>
            <a:lvl1pPr algn="r">
              <a:defRPr sz="1400" smtClean="0">
                <a:cs typeface="Arial" charset="0"/>
              </a:defRPr>
            </a:lvl1pPr>
          </a:lstStyle>
          <a:p>
            <a:pPr>
              <a:defRPr/>
            </a:pPr>
            <a:endParaRPr lang="en-US"/>
          </a:p>
        </p:txBody>
      </p:sp>
      <p:sp>
        <p:nvSpPr>
          <p:cNvPr id="12300" name="Rectangle 12"/>
          <p:cNvSpPr>
            <a:spLocks noGrp="1" noChangeArrowheads="1"/>
          </p:cNvSpPr>
          <p:nvPr>
            <p:ph type="ftr" sz="quarter" idx="3"/>
          </p:nvPr>
        </p:nvSpPr>
        <p:spPr bwMode="auto">
          <a:xfrm>
            <a:off x="5791200" y="6248400"/>
            <a:ext cx="2897188" cy="474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b" anchorCtr="0" compatLnSpc="1">
            <a:prstTxWarp prst="textNoShape">
              <a:avLst/>
            </a:prstTxWarp>
          </a:bodyPr>
          <a:lstStyle>
            <a:lvl1pPr algn="ctr">
              <a:defRPr sz="1400" smtClean="0">
                <a:cs typeface="Arial" charset="0"/>
              </a:defRPr>
            </a:lvl1pPr>
          </a:lstStyle>
          <a:p>
            <a:pPr>
              <a:defRPr/>
            </a:pPr>
            <a:endParaRPr lang="en-US"/>
          </a:p>
        </p:txBody>
      </p:sp>
      <p:sp>
        <p:nvSpPr>
          <p:cNvPr id="12301" name="Rectangle 13"/>
          <p:cNvSpPr>
            <a:spLocks noGrp="1" noChangeArrowheads="1"/>
          </p:cNvSpPr>
          <p:nvPr>
            <p:ph type="sldNum" sz="quarter" idx="4"/>
          </p:nvPr>
        </p:nvSpPr>
        <p:spPr bwMode="auto">
          <a:xfrm>
            <a:off x="84138" y="6242050"/>
            <a:ext cx="587375"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b" anchorCtr="1" compatLnSpc="1">
            <a:prstTxWarp prst="textNoShape">
              <a:avLst/>
            </a:prstTxWarp>
          </a:bodyPr>
          <a:lstStyle>
            <a:lvl1pPr>
              <a:defRPr sz="2600" b="1" smtClean="0">
                <a:solidFill>
                  <a:schemeClr val="bg1"/>
                </a:solidFill>
                <a:cs typeface="Arial" charset="0"/>
              </a:defRPr>
            </a:lvl1pPr>
          </a:lstStyle>
          <a:p>
            <a:pPr>
              <a:defRPr/>
            </a:pPr>
            <a:fld id="{A4EBA7E6-44EF-B74F-800D-9548D711813F}"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80" r:id="rId1"/>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 id="2147483678" r:id="rId11"/>
    <p:sldLayoutId id="2147483679" r:id="rId12"/>
  </p:sldLayoutIdLst>
  <p:txStyles>
    <p:titleStyle>
      <a:lvl1pPr algn="l" rtl="0" eaLnBrk="0" fontAlgn="base" hangingPunct="0">
        <a:lnSpc>
          <a:spcPct val="90000"/>
        </a:lnSpc>
        <a:spcBef>
          <a:spcPct val="0"/>
        </a:spcBef>
        <a:spcAft>
          <a:spcPct val="0"/>
        </a:spcAft>
        <a:defRPr sz="3600" b="1">
          <a:solidFill>
            <a:schemeClr val="tx2"/>
          </a:solidFill>
          <a:latin typeface="+mj-lt"/>
          <a:ea typeface="+mj-ea"/>
          <a:cs typeface="+mj-cs"/>
        </a:defRPr>
      </a:lvl1pPr>
      <a:lvl2pPr algn="l" rtl="0" eaLnBrk="0" fontAlgn="base" hangingPunct="0">
        <a:lnSpc>
          <a:spcPct val="90000"/>
        </a:lnSpc>
        <a:spcBef>
          <a:spcPct val="0"/>
        </a:spcBef>
        <a:spcAft>
          <a:spcPct val="0"/>
        </a:spcAft>
        <a:defRPr sz="3600" b="1">
          <a:solidFill>
            <a:schemeClr val="tx2"/>
          </a:solidFill>
          <a:latin typeface="Arial" charset="0"/>
          <a:ea typeface="ＭＳ Ｐゴシック" charset="0"/>
          <a:cs typeface="Arial" charset="0"/>
        </a:defRPr>
      </a:lvl2pPr>
      <a:lvl3pPr algn="l" rtl="0" eaLnBrk="0" fontAlgn="base" hangingPunct="0">
        <a:lnSpc>
          <a:spcPct val="90000"/>
        </a:lnSpc>
        <a:spcBef>
          <a:spcPct val="0"/>
        </a:spcBef>
        <a:spcAft>
          <a:spcPct val="0"/>
        </a:spcAft>
        <a:defRPr sz="3600" b="1">
          <a:solidFill>
            <a:schemeClr val="tx2"/>
          </a:solidFill>
          <a:latin typeface="Arial" charset="0"/>
          <a:ea typeface="ＭＳ Ｐゴシック" charset="0"/>
          <a:cs typeface="Arial" charset="0"/>
        </a:defRPr>
      </a:lvl3pPr>
      <a:lvl4pPr algn="l" rtl="0" eaLnBrk="0" fontAlgn="base" hangingPunct="0">
        <a:lnSpc>
          <a:spcPct val="90000"/>
        </a:lnSpc>
        <a:spcBef>
          <a:spcPct val="0"/>
        </a:spcBef>
        <a:spcAft>
          <a:spcPct val="0"/>
        </a:spcAft>
        <a:defRPr sz="3600" b="1">
          <a:solidFill>
            <a:schemeClr val="tx2"/>
          </a:solidFill>
          <a:latin typeface="Arial" charset="0"/>
          <a:ea typeface="ＭＳ Ｐゴシック" charset="0"/>
          <a:cs typeface="Arial" charset="0"/>
        </a:defRPr>
      </a:lvl4pPr>
      <a:lvl5pPr algn="l" rtl="0" eaLnBrk="0" fontAlgn="base" hangingPunct="0">
        <a:lnSpc>
          <a:spcPct val="90000"/>
        </a:lnSpc>
        <a:spcBef>
          <a:spcPct val="0"/>
        </a:spcBef>
        <a:spcAft>
          <a:spcPct val="0"/>
        </a:spcAft>
        <a:defRPr sz="3600" b="1">
          <a:solidFill>
            <a:schemeClr val="tx2"/>
          </a:solidFill>
          <a:latin typeface="Arial" charset="0"/>
          <a:ea typeface="ＭＳ Ｐゴシック" charset="0"/>
          <a:cs typeface="Arial" charset="0"/>
        </a:defRPr>
      </a:lvl5pPr>
      <a:lvl6pPr marL="457200" algn="l" rtl="0" fontAlgn="base">
        <a:lnSpc>
          <a:spcPct val="90000"/>
        </a:lnSpc>
        <a:spcBef>
          <a:spcPct val="0"/>
        </a:spcBef>
        <a:spcAft>
          <a:spcPct val="0"/>
        </a:spcAft>
        <a:defRPr sz="3600" b="1">
          <a:solidFill>
            <a:schemeClr val="tx2"/>
          </a:solidFill>
          <a:latin typeface="Arial" charset="0"/>
          <a:ea typeface="ＭＳ Ｐゴシック" charset="0"/>
          <a:cs typeface="Arial" charset="0"/>
        </a:defRPr>
      </a:lvl6pPr>
      <a:lvl7pPr marL="914400" algn="l" rtl="0" fontAlgn="base">
        <a:lnSpc>
          <a:spcPct val="90000"/>
        </a:lnSpc>
        <a:spcBef>
          <a:spcPct val="0"/>
        </a:spcBef>
        <a:spcAft>
          <a:spcPct val="0"/>
        </a:spcAft>
        <a:defRPr sz="3600" b="1">
          <a:solidFill>
            <a:schemeClr val="tx2"/>
          </a:solidFill>
          <a:latin typeface="Arial" charset="0"/>
          <a:ea typeface="ＭＳ Ｐゴシック" charset="0"/>
          <a:cs typeface="Arial" charset="0"/>
        </a:defRPr>
      </a:lvl7pPr>
      <a:lvl8pPr marL="1371600" algn="l" rtl="0" fontAlgn="base">
        <a:lnSpc>
          <a:spcPct val="90000"/>
        </a:lnSpc>
        <a:spcBef>
          <a:spcPct val="0"/>
        </a:spcBef>
        <a:spcAft>
          <a:spcPct val="0"/>
        </a:spcAft>
        <a:defRPr sz="3600" b="1">
          <a:solidFill>
            <a:schemeClr val="tx2"/>
          </a:solidFill>
          <a:latin typeface="Arial" charset="0"/>
          <a:ea typeface="ＭＳ Ｐゴシック" charset="0"/>
          <a:cs typeface="Arial" charset="0"/>
        </a:defRPr>
      </a:lvl8pPr>
      <a:lvl9pPr marL="1828800" algn="l" rtl="0" fontAlgn="base">
        <a:lnSpc>
          <a:spcPct val="90000"/>
        </a:lnSpc>
        <a:spcBef>
          <a:spcPct val="0"/>
        </a:spcBef>
        <a:spcAft>
          <a:spcPct val="0"/>
        </a:spcAft>
        <a:defRPr sz="3600" b="1">
          <a:solidFill>
            <a:schemeClr val="tx2"/>
          </a:solidFill>
          <a:latin typeface="Arial" charset="0"/>
          <a:ea typeface="ＭＳ Ｐゴシック" charset="0"/>
          <a:cs typeface="Arial" charset="0"/>
        </a:defRPr>
      </a:lvl9pPr>
    </p:titleStyle>
    <p:bodyStyle>
      <a:lvl1pPr marL="342900" indent="-342900" algn="l" rtl="0" eaLnBrk="0" fontAlgn="base" hangingPunct="0">
        <a:spcBef>
          <a:spcPct val="20000"/>
        </a:spcBef>
        <a:spcAft>
          <a:spcPct val="0"/>
        </a:spcAft>
        <a:buClr>
          <a:schemeClr val="tx1"/>
        </a:buClr>
        <a:buSzPct val="75000"/>
        <a:buFont typeface="Wingdings" charset="0"/>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ea typeface="Arial" charset="0"/>
          <a:cs typeface="+mn-cs"/>
        </a:defRPr>
      </a:lvl2pPr>
      <a:lvl3pPr marL="1143000" indent="-228600" algn="l" rtl="0" eaLnBrk="0" fontAlgn="base" hangingPunct="0">
        <a:spcBef>
          <a:spcPct val="20000"/>
        </a:spcBef>
        <a:spcAft>
          <a:spcPct val="0"/>
        </a:spcAft>
        <a:buClr>
          <a:schemeClr val="tx1"/>
        </a:buClr>
        <a:buSzPct val="75000"/>
        <a:buFont typeface="Wingdings" charset="0"/>
        <a:buChar char="l"/>
        <a:defRPr sz="2000">
          <a:solidFill>
            <a:schemeClr val="tx1"/>
          </a:solidFill>
          <a:latin typeface="+mn-lt"/>
          <a:ea typeface="Arial" charset="0"/>
          <a:cs typeface="+mn-cs"/>
        </a:defRPr>
      </a:lvl3pPr>
      <a:lvl4pPr marL="1600200" indent="-228600" algn="l" rtl="0" eaLnBrk="0" fontAlgn="base" hangingPunct="0">
        <a:spcBef>
          <a:spcPct val="20000"/>
        </a:spcBef>
        <a:spcAft>
          <a:spcPct val="0"/>
        </a:spcAft>
        <a:buClr>
          <a:schemeClr val="tx1"/>
        </a:buClr>
        <a:buSzPct val="80000"/>
        <a:buChar char="–"/>
        <a:defRPr>
          <a:solidFill>
            <a:schemeClr val="tx1"/>
          </a:solidFill>
          <a:latin typeface="+mn-lt"/>
          <a:ea typeface="Arial" charset="0"/>
          <a:cs typeface="+mn-cs"/>
        </a:defRPr>
      </a:lvl4pPr>
      <a:lvl5pPr marL="2057400" indent="-228600" algn="l" rtl="0" eaLnBrk="0" fontAlgn="base" hangingPunct="0">
        <a:spcBef>
          <a:spcPct val="20000"/>
        </a:spcBef>
        <a:spcAft>
          <a:spcPct val="0"/>
        </a:spcAft>
        <a:buClr>
          <a:schemeClr val="tx1"/>
        </a:buClr>
        <a:buSzPct val="65000"/>
        <a:buFont typeface="Wingdings" charset="0"/>
        <a:buChar char="l"/>
        <a:defRPr>
          <a:solidFill>
            <a:schemeClr val="tx1"/>
          </a:solidFill>
          <a:latin typeface="+mn-lt"/>
          <a:ea typeface="Arial" charset="0"/>
          <a:cs typeface="+mn-cs"/>
        </a:defRPr>
      </a:lvl5pPr>
      <a:lvl6pPr marL="2514600" indent="-228600" algn="l" rtl="0" fontAlgn="base">
        <a:spcBef>
          <a:spcPct val="20000"/>
        </a:spcBef>
        <a:spcAft>
          <a:spcPct val="0"/>
        </a:spcAft>
        <a:buClr>
          <a:schemeClr val="tx1"/>
        </a:buClr>
        <a:buSzPct val="65000"/>
        <a:buFont typeface="Wingdings" charset="0"/>
        <a:buChar char="l"/>
        <a:defRPr>
          <a:solidFill>
            <a:schemeClr val="tx1"/>
          </a:solidFill>
          <a:latin typeface="+mn-lt"/>
          <a:ea typeface="Arial" charset="0"/>
          <a:cs typeface="+mn-cs"/>
        </a:defRPr>
      </a:lvl6pPr>
      <a:lvl7pPr marL="2971800" indent="-228600" algn="l" rtl="0" fontAlgn="base">
        <a:spcBef>
          <a:spcPct val="20000"/>
        </a:spcBef>
        <a:spcAft>
          <a:spcPct val="0"/>
        </a:spcAft>
        <a:buClr>
          <a:schemeClr val="tx1"/>
        </a:buClr>
        <a:buSzPct val="65000"/>
        <a:buFont typeface="Wingdings" charset="0"/>
        <a:buChar char="l"/>
        <a:defRPr>
          <a:solidFill>
            <a:schemeClr val="tx1"/>
          </a:solidFill>
          <a:latin typeface="+mn-lt"/>
          <a:ea typeface="Arial" charset="0"/>
          <a:cs typeface="+mn-cs"/>
        </a:defRPr>
      </a:lvl7pPr>
      <a:lvl8pPr marL="3429000" indent="-228600" algn="l" rtl="0" fontAlgn="base">
        <a:spcBef>
          <a:spcPct val="20000"/>
        </a:spcBef>
        <a:spcAft>
          <a:spcPct val="0"/>
        </a:spcAft>
        <a:buClr>
          <a:schemeClr val="tx1"/>
        </a:buClr>
        <a:buSzPct val="65000"/>
        <a:buFont typeface="Wingdings" charset="0"/>
        <a:buChar char="l"/>
        <a:defRPr>
          <a:solidFill>
            <a:schemeClr val="tx1"/>
          </a:solidFill>
          <a:latin typeface="+mn-lt"/>
          <a:ea typeface="Arial" charset="0"/>
          <a:cs typeface="+mn-cs"/>
        </a:defRPr>
      </a:lvl8pPr>
      <a:lvl9pPr marL="3886200" indent="-228600" algn="l" rtl="0" fontAlgn="base">
        <a:spcBef>
          <a:spcPct val="20000"/>
        </a:spcBef>
        <a:spcAft>
          <a:spcPct val="0"/>
        </a:spcAft>
        <a:buClr>
          <a:schemeClr val="tx1"/>
        </a:buClr>
        <a:buSzPct val="65000"/>
        <a:buFont typeface="Wingdings" charset="0"/>
        <a:buChar char="l"/>
        <a:defRPr>
          <a:solidFill>
            <a:schemeClr val="tx1"/>
          </a:solidFill>
          <a:latin typeface="+mn-lt"/>
          <a:ea typeface="Arial" charset="0"/>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Program%20Files/TurningPoint/2003/Questions.html"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Program%20Files/TurningPoint/2003/Questions.html"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Program%20Files/TurningPoint/2003/Questions.html"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 Id="rId3" Type="http://schemas.openxmlformats.org/officeDocument/2006/relationships/hyperlink" Target="../../../../Program%20Files/TurningPoint/2003/Questions.html"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slide" Target="slide17.xml"/><Relationship Id="rId5" Type="http://schemas.openxmlformats.org/officeDocument/2006/relationships/hyperlink" Target="../../../../Program%20Files/TurningPoint/2003/Questions.html" TargetMode="External"/><Relationship Id="rId1" Type="http://schemas.openxmlformats.org/officeDocument/2006/relationships/slideLayout" Target="../slideLayouts/slideLayout2.xml"/><Relationship Id="rId2" Type="http://schemas.openxmlformats.org/officeDocument/2006/relationships/image" Target="../media/image6.gi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Program%20Files/TurningPoint/2003/Questions.html"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Program%20Files/TurningPoint/2003/Questions.html" TargetMode="Externa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12.xml"/><Relationship Id="rId4" Type="http://schemas.openxmlformats.org/officeDocument/2006/relationships/image" Target="../media/image7.png"/><Relationship Id="rId5" Type="http://schemas.openxmlformats.org/officeDocument/2006/relationships/hyperlink" Target="../../../../Program%20Files/TurningPoint/2003/Questions.html" TargetMode="External"/><Relationship Id="rId1" Type="http://schemas.microsoft.com/office/2007/relationships/media" Target="file:///C:\College\Spring%2005\GS630\PPT%20Assignment\slide.mpg" TargetMode="External"/><Relationship Id="rId2" Type="http://schemas.openxmlformats.org/officeDocument/2006/relationships/video" Target="file:///C:\College\Spring%2005\GS630\PPT%20Assignment\slide.mpg"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slide" Target="slide13.xml"/><Relationship Id="rId3" Type="http://schemas.openxmlformats.org/officeDocument/2006/relationships/hyperlink" Target="../../../../Program%20Files/TurningPoint/2003/Questions.html"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campcaleb.com/" TargetMode="External"/><Relationship Id="rId3" Type="http://schemas.openxmlformats.org/officeDocument/2006/relationships/hyperlink" Target="../../../../Program%20Files/TurningPoint/2003/Questions.html"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mailto:rnmcke0@uky.edu" TargetMode="External"/><Relationship Id="rId3" Type="http://schemas.openxmlformats.org/officeDocument/2006/relationships/hyperlink" Target="../../../../Program%20Files/TurningPoint/2003/Questions.htm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Program%20Files/TurningPoint/2003/Questions.html"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Program%20Files/TurningPoint/2003/Questions.html"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Program%20Files/TurningPoint/2003/Questions.html"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Program%20Files/TurningPoint/2003/Questions.html"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hyperlink" Target="../../../../Program%20Files/TurningPoint/2003/Questions.html"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2.wmf"/><Relationship Id="rId4" Type="http://schemas.openxmlformats.org/officeDocument/2006/relationships/hyperlink" Target="../../../../Program%20Files/TurningPoint/2003/Questions.html" TargetMode="External"/><Relationship Id="rId1" Type="http://schemas.openxmlformats.org/officeDocument/2006/relationships/slideLayout" Target="../slideLayouts/slideLayout2.xml"/><Relationship Id="rId2" Type="http://schemas.openxmlformats.org/officeDocument/2006/relationships/image" Target="../media/image1.wmf"/></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4" Type="http://schemas.openxmlformats.org/officeDocument/2006/relationships/hyperlink" Target="../../../../Program%20Files/TurningPoint/2003/Questions.html" TargetMode="External"/><Relationship Id="rId1" Type="http://schemas.openxmlformats.org/officeDocument/2006/relationships/slideLayout" Target="../slideLayouts/slideLayout2.xml"/><Relationship Id="rId2" Type="http://schemas.openxmlformats.org/officeDocument/2006/relationships/image" Target="../media/image3.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Program%20Files/TurningPoint/2003/Questions.htm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AutoShape 2"/>
          <p:cNvSpPr>
            <a:spLocks noGrp="1" noChangeArrowheads="1"/>
          </p:cNvSpPr>
          <p:nvPr>
            <p:ph type="ctrTitle"/>
          </p:nvPr>
        </p:nvSpPr>
        <p:spPr/>
        <p:txBody>
          <a:bodyPr/>
          <a:lstStyle/>
          <a:p>
            <a:pPr eaLnBrk="1" hangingPunct="1">
              <a:defRPr/>
            </a:pPr>
            <a:r>
              <a:rPr lang="en-US" smtClean="0"/>
              <a:t>How To Use PowerPoint</a:t>
            </a:r>
            <a:br>
              <a:rPr lang="en-US" smtClean="0"/>
            </a:br>
            <a:r>
              <a:rPr lang="en-US" sz="2400" smtClean="0"/>
              <a:t>A Brief Introduction to Commonly Used Features</a:t>
            </a:r>
            <a:endParaRPr lang="en-US" smtClean="0"/>
          </a:p>
        </p:txBody>
      </p:sp>
      <p:sp>
        <p:nvSpPr>
          <p:cNvPr id="2051" name="Rectangle 3"/>
          <p:cNvSpPr>
            <a:spLocks noGrp="1" noChangeArrowheads="1"/>
          </p:cNvSpPr>
          <p:nvPr>
            <p:ph type="subTitle" idx="1"/>
          </p:nvPr>
        </p:nvSpPr>
        <p:spPr/>
        <p:txBody>
          <a:bodyPr/>
          <a:lstStyle/>
          <a:p>
            <a:pPr eaLnBrk="1" hangingPunct="1">
              <a:defRPr/>
            </a:pPr>
            <a:r>
              <a:rPr lang="en-US" smtClean="0"/>
              <a:t>By Ryan McKenzie</a:t>
            </a:r>
          </a:p>
        </p:txBody>
      </p:sp>
      <p:sp>
        <p:nvSpPr>
          <p:cNvPr id="2052" name="FlagCount" hidden="1">
            <a:hlinkClick r:id="rId2" action="ppaction://hlinkfile"/>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00"/>
            </a:schemeClr>
          </a:solidFill>
          <a:ln w="1905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sz="1400" b="1">
                <a:latin typeface="Tahoma" charset="0"/>
                <a:cs typeface="Arial" charset="0"/>
              </a:rPr>
              <a:t>0</a:t>
            </a:r>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AutoShape 2"/>
          <p:cNvSpPr>
            <a:spLocks noGrp="1" noChangeArrowheads="1"/>
          </p:cNvSpPr>
          <p:nvPr>
            <p:ph type="title"/>
          </p:nvPr>
        </p:nvSpPr>
        <p:spPr/>
        <p:txBody>
          <a:bodyPr/>
          <a:lstStyle/>
          <a:p>
            <a:pPr eaLnBrk="1" hangingPunct="1">
              <a:defRPr/>
            </a:pPr>
            <a:r>
              <a:rPr lang="en-US" smtClean="0"/>
              <a:t>Animated Text (Timed)</a:t>
            </a:r>
          </a:p>
        </p:txBody>
      </p:sp>
      <p:sp>
        <p:nvSpPr>
          <p:cNvPr id="21507" name="Rectangle 3"/>
          <p:cNvSpPr>
            <a:spLocks noGrp="1" noChangeArrowheads="1"/>
          </p:cNvSpPr>
          <p:nvPr>
            <p:ph type="body" idx="1"/>
          </p:nvPr>
        </p:nvSpPr>
        <p:spPr>
          <a:xfrm>
            <a:off x="838200" y="2362200"/>
            <a:ext cx="8001000" cy="3724275"/>
          </a:xfrm>
        </p:spPr>
        <p:txBody>
          <a:bodyPr/>
          <a:lstStyle/>
          <a:p>
            <a:pPr eaLnBrk="1" hangingPunct="1">
              <a:defRPr/>
            </a:pPr>
            <a:r>
              <a:rPr lang="en-US" smtClean="0"/>
              <a:t>Use the Same Basic Steps as Before</a:t>
            </a:r>
          </a:p>
          <a:p>
            <a:pPr eaLnBrk="1" hangingPunct="1">
              <a:defRPr/>
            </a:pPr>
            <a:r>
              <a:rPr lang="en-US" smtClean="0"/>
              <a:t>Select the Desired Animation from the Right</a:t>
            </a:r>
            <a:r>
              <a:rPr lang="en-US" smtClean="0">
                <a:sym typeface="Wingdings" charset="0"/>
              </a:rPr>
              <a:t></a:t>
            </a:r>
          </a:p>
          <a:p>
            <a:pPr eaLnBrk="1" hangingPunct="1">
              <a:defRPr/>
            </a:pPr>
            <a:r>
              <a:rPr lang="en-US" smtClean="0">
                <a:sym typeface="Wingdings" charset="0"/>
              </a:rPr>
              <a:t>Press the Drop Down and Select </a:t>
            </a:r>
            <a:r>
              <a:rPr lang="ja-JP" altLang="en-US" smtClean="0">
                <a:latin typeface="Arial"/>
                <a:sym typeface="Wingdings" charset="0"/>
              </a:rPr>
              <a:t>“</a:t>
            </a:r>
            <a:r>
              <a:rPr lang="en-US" smtClean="0">
                <a:sym typeface="Wingdings" charset="0"/>
              </a:rPr>
              <a:t>Timing</a:t>
            </a:r>
            <a:r>
              <a:rPr lang="ja-JP" altLang="en-US" smtClean="0">
                <a:latin typeface="Arial"/>
                <a:sym typeface="Wingdings" charset="0"/>
              </a:rPr>
              <a:t>”</a:t>
            </a:r>
            <a:endParaRPr lang="en-US" smtClean="0">
              <a:sym typeface="Wingdings" charset="0"/>
            </a:endParaRPr>
          </a:p>
          <a:p>
            <a:pPr eaLnBrk="1" hangingPunct="1">
              <a:defRPr/>
            </a:pPr>
            <a:r>
              <a:rPr lang="en-US" smtClean="0">
                <a:sym typeface="Wingdings" charset="0"/>
              </a:rPr>
              <a:t>Make Sure the </a:t>
            </a:r>
            <a:r>
              <a:rPr lang="ja-JP" altLang="en-US" smtClean="0">
                <a:latin typeface="Arial"/>
                <a:sym typeface="Wingdings" charset="0"/>
              </a:rPr>
              <a:t>“</a:t>
            </a:r>
            <a:r>
              <a:rPr lang="en-US" smtClean="0">
                <a:sym typeface="Wingdings" charset="0"/>
              </a:rPr>
              <a:t>Start Box</a:t>
            </a:r>
            <a:r>
              <a:rPr lang="ja-JP" altLang="en-US" smtClean="0">
                <a:latin typeface="Arial"/>
                <a:sym typeface="Wingdings" charset="0"/>
              </a:rPr>
              <a:t>”</a:t>
            </a:r>
            <a:r>
              <a:rPr lang="en-US" smtClean="0">
                <a:sym typeface="Wingdings" charset="0"/>
              </a:rPr>
              <a:t> is set to </a:t>
            </a:r>
            <a:r>
              <a:rPr lang="ja-JP" altLang="en-US" smtClean="0">
                <a:latin typeface="Arial"/>
                <a:sym typeface="Wingdings" charset="0"/>
              </a:rPr>
              <a:t>“</a:t>
            </a:r>
            <a:r>
              <a:rPr lang="en-US" smtClean="0">
                <a:sym typeface="Wingdings" charset="0"/>
              </a:rPr>
              <a:t>After Previous</a:t>
            </a:r>
            <a:r>
              <a:rPr lang="ja-JP" altLang="en-US" smtClean="0">
                <a:latin typeface="Arial"/>
                <a:sym typeface="Wingdings" charset="0"/>
              </a:rPr>
              <a:t>”</a:t>
            </a:r>
            <a:endParaRPr lang="en-US" smtClean="0">
              <a:sym typeface="Wingdings" charset="0"/>
            </a:endParaRPr>
          </a:p>
          <a:p>
            <a:pPr eaLnBrk="1" hangingPunct="1">
              <a:defRPr/>
            </a:pPr>
            <a:r>
              <a:rPr lang="en-US" smtClean="0">
                <a:sym typeface="Wingdings" charset="0"/>
              </a:rPr>
              <a:t>Set a Delay Time and You</a:t>
            </a:r>
            <a:r>
              <a:rPr lang="ja-JP" altLang="en-US" smtClean="0">
                <a:latin typeface="Arial"/>
                <a:sym typeface="Wingdings" charset="0"/>
              </a:rPr>
              <a:t>’</a:t>
            </a:r>
            <a:r>
              <a:rPr lang="en-US" smtClean="0">
                <a:sym typeface="Wingdings" charset="0"/>
              </a:rPr>
              <a:t>re Done</a:t>
            </a:r>
          </a:p>
          <a:p>
            <a:pPr eaLnBrk="1" hangingPunct="1">
              <a:defRPr/>
            </a:pPr>
            <a:endParaRPr lang="en-US" smtClean="0"/>
          </a:p>
          <a:p>
            <a:pPr eaLnBrk="1" hangingPunct="1">
              <a:defRPr/>
            </a:pPr>
            <a:endParaRPr lang="en-US" smtClean="0"/>
          </a:p>
        </p:txBody>
      </p:sp>
      <p:sp>
        <p:nvSpPr>
          <p:cNvPr id="21508" name="FlagCount" hidden="1">
            <a:hlinkClick r:id="rId2" action="ppaction://hlinkfile"/>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00"/>
            </a:schemeClr>
          </a:solidFill>
          <a:ln w="1905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sz="1400" b="1">
                <a:latin typeface="Tahoma" charset="0"/>
                <a:cs typeface="Arial" charset="0"/>
              </a:rPr>
              <a:t>0</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nodeType="afterEffect">
                                  <p:stCondLst>
                                    <p:cond delay="1500"/>
                                  </p:stCondLst>
                                  <p:childTnLst>
                                    <p:set>
                                      <p:cBhvr>
                                        <p:cTn id="6" dur="1" fill="hold">
                                          <p:stCondLst>
                                            <p:cond delay="0"/>
                                          </p:stCondLst>
                                        </p:cTn>
                                        <p:tgtEl>
                                          <p:spTgt spid="21507">
                                            <p:txEl>
                                              <p:pRg st="0" end="0"/>
                                            </p:txEl>
                                          </p:spTgt>
                                        </p:tgtEl>
                                        <p:attrNameLst>
                                          <p:attrName>style.visibility</p:attrName>
                                        </p:attrNameLst>
                                      </p:cBhvr>
                                      <p:to>
                                        <p:strVal val="visible"/>
                                      </p:to>
                                    </p:set>
                                    <p:anim calcmode="lin" valueType="num">
                                      <p:cBhvr additive="base">
                                        <p:cTn id="7" dur="1000" fill="hold"/>
                                        <p:tgtEl>
                                          <p:spTgt spid="21507">
                                            <p:txEl>
                                              <p:pRg st="0" end="0"/>
                                            </p:txEl>
                                          </p:spTgt>
                                        </p:tgtEl>
                                        <p:attrNameLst>
                                          <p:attrName>ppt_x</p:attrName>
                                        </p:attrNameLst>
                                      </p:cBhvr>
                                      <p:tavLst>
                                        <p:tav tm="0">
                                          <p:val>
                                            <p:strVal val="#ppt_x"/>
                                          </p:val>
                                        </p:tav>
                                        <p:tav tm="100000">
                                          <p:val>
                                            <p:strVal val="#ppt_x"/>
                                          </p:val>
                                        </p:tav>
                                      </p:tavLst>
                                    </p:anim>
                                    <p:anim calcmode="lin" valueType="num">
                                      <p:cBhvr additive="base">
                                        <p:cTn id="8" dur="1000" fill="hold"/>
                                        <p:tgtEl>
                                          <p:spTgt spid="21507">
                                            <p:txEl>
                                              <p:pRg st="0" end="0"/>
                                            </p:txEl>
                                          </p:spTgt>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2500"/>
                            </p:stCondLst>
                            <p:childTnLst>
                              <p:par>
                                <p:cTn id="10" presetID="2" presetClass="entr" presetSubtype="4" fill="hold" nodeType="afterEffect">
                                  <p:stCondLst>
                                    <p:cond delay="1500"/>
                                  </p:stCondLst>
                                  <p:childTnLst>
                                    <p:set>
                                      <p:cBhvr>
                                        <p:cTn id="11" dur="1" fill="hold">
                                          <p:stCondLst>
                                            <p:cond delay="0"/>
                                          </p:stCondLst>
                                        </p:cTn>
                                        <p:tgtEl>
                                          <p:spTgt spid="21507">
                                            <p:txEl>
                                              <p:pRg st="1" end="1"/>
                                            </p:txEl>
                                          </p:spTgt>
                                        </p:tgtEl>
                                        <p:attrNameLst>
                                          <p:attrName>style.visibility</p:attrName>
                                        </p:attrNameLst>
                                      </p:cBhvr>
                                      <p:to>
                                        <p:strVal val="visible"/>
                                      </p:to>
                                    </p:set>
                                    <p:anim calcmode="lin" valueType="num">
                                      <p:cBhvr additive="base">
                                        <p:cTn id="12" dur="500" fill="hold"/>
                                        <p:tgtEl>
                                          <p:spTgt spid="21507">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21507">
                                            <p:txEl>
                                              <p:pRg st="1" end="1"/>
                                            </p:txEl>
                                          </p:spTgt>
                                        </p:tgtEl>
                                        <p:attrNameLst>
                                          <p:attrName>ppt_y</p:attrName>
                                        </p:attrNameLst>
                                      </p:cBhvr>
                                      <p:tavLst>
                                        <p:tav tm="0">
                                          <p:val>
                                            <p:strVal val="1+#ppt_h/2"/>
                                          </p:val>
                                        </p:tav>
                                        <p:tav tm="100000">
                                          <p:val>
                                            <p:strVal val="#ppt_y"/>
                                          </p:val>
                                        </p:tav>
                                      </p:tavLst>
                                    </p:anim>
                                  </p:childTnLst>
                                </p:cTn>
                              </p:par>
                            </p:childTnLst>
                          </p:cTn>
                        </p:par>
                        <p:par>
                          <p:cTn id="14" fill="hold" nodeType="afterGroup">
                            <p:stCondLst>
                              <p:cond delay="4500"/>
                            </p:stCondLst>
                            <p:childTnLst>
                              <p:par>
                                <p:cTn id="15" presetID="15" presetClass="entr" presetSubtype="0" fill="hold" nodeType="afterEffect">
                                  <p:stCondLst>
                                    <p:cond delay="1500"/>
                                  </p:stCondLst>
                                  <p:childTnLst>
                                    <p:set>
                                      <p:cBhvr>
                                        <p:cTn id="16" dur="1" fill="hold">
                                          <p:stCondLst>
                                            <p:cond delay="0"/>
                                          </p:stCondLst>
                                        </p:cTn>
                                        <p:tgtEl>
                                          <p:spTgt spid="21507">
                                            <p:txEl>
                                              <p:pRg st="2" end="2"/>
                                            </p:txEl>
                                          </p:spTgt>
                                        </p:tgtEl>
                                        <p:attrNameLst>
                                          <p:attrName>style.visibility</p:attrName>
                                        </p:attrNameLst>
                                      </p:cBhvr>
                                      <p:to>
                                        <p:strVal val="visible"/>
                                      </p:to>
                                    </p:set>
                                    <p:anim calcmode="lin" valueType="num">
                                      <p:cBhvr>
                                        <p:cTn id="17" dur="1000" fill="hold"/>
                                        <p:tgtEl>
                                          <p:spTgt spid="21507">
                                            <p:txEl>
                                              <p:pRg st="2" end="2"/>
                                            </p:txEl>
                                          </p:spTgt>
                                        </p:tgtEl>
                                        <p:attrNameLst>
                                          <p:attrName>ppt_w</p:attrName>
                                        </p:attrNameLst>
                                      </p:cBhvr>
                                      <p:tavLst>
                                        <p:tav tm="0">
                                          <p:val>
                                            <p:fltVal val="0"/>
                                          </p:val>
                                        </p:tav>
                                        <p:tav tm="100000">
                                          <p:val>
                                            <p:strVal val="#ppt_w"/>
                                          </p:val>
                                        </p:tav>
                                      </p:tavLst>
                                    </p:anim>
                                    <p:anim calcmode="lin" valueType="num">
                                      <p:cBhvr>
                                        <p:cTn id="18" dur="1000" fill="hold"/>
                                        <p:tgtEl>
                                          <p:spTgt spid="21507">
                                            <p:txEl>
                                              <p:pRg st="2" end="2"/>
                                            </p:txEl>
                                          </p:spTgt>
                                        </p:tgtEl>
                                        <p:attrNameLst>
                                          <p:attrName>ppt_h</p:attrName>
                                        </p:attrNameLst>
                                      </p:cBhvr>
                                      <p:tavLst>
                                        <p:tav tm="0">
                                          <p:val>
                                            <p:fltVal val="0"/>
                                          </p:val>
                                        </p:tav>
                                        <p:tav tm="100000">
                                          <p:val>
                                            <p:strVal val="#ppt_h"/>
                                          </p:val>
                                        </p:tav>
                                      </p:tavLst>
                                    </p:anim>
                                    <p:anim calcmode="lin" valueType="num">
                                      <p:cBhvr>
                                        <p:cTn id="19" dur="1000" fill="hold"/>
                                        <p:tgtEl>
                                          <p:spTgt spid="21507">
                                            <p:txEl>
                                              <p:pRg st="2" end="2"/>
                                            </p:txEl>
                                          </p:spTgt>
                                        </p:tgtEl>
                                        <p:attrNameLst>
                                          <p:attrName>ppt_x</p:attrName>
                                        </p:attrNameLst>
                                      </p:cBhvr>
                                      <p:tavLst>
                                        <p:tav tm="0" fmla="#ppt_x+(cos(-2*pi*(1-$))*-#ppt_x-sin(-2*pi*(1-$))*(1-#ppt_y))*(1-$)">
                                          <p:val>
                                            <p:fltVal val="0"/>
                                          </p:val>
                                        </p:tav>
                                        <p:tav tm="100000">
                                          <p:val>
                                            <p:fltVal val="1"/>
                                          </p:val>
                                        </p:tav>
                                      </p:tavLst>
                                    </p:anim>
                                    <p:anim calcmode="lin" valueType="num">
                                      <p:cBhvr>
                                        <p:cTn id="20" dur="1000" fill="hold"/>
                                        <p:tgtEl>
                                          <p:spTgt spid="21507">
                                            <p:txEl>
                                              <p:pRg st="2" end="2"/>
                                            </p:txEl>
                                          </p:spTgt>
                                        </p:tgtEl>
                                        <p:attrNameLst>
                                          <p:attrName>ppt_y</p:attrName>
                                        </p:attrNameLst>
                                      </p:cBhvr>
                                      <p:tavLst>
                                        <p:tav tm="0" fmla="#ppt_y+(sin(-2*pi*(1-$))*-#ppt_x+cos(-2*pi*(1-$))*(1-#ppt_y))*(1-$)">
                                          <p:val>
                                            <p:fltVal val="0"/>
                                          </p:val>
                                        </p:tav>
                                        <p:tav tm="100000">
                                          <p:val>
                                            <p:fltVal val="1"/>
                                          </p:val>
                                        </p:tav>
                                      </p:tavLst>
                                    </p:anim>
                                  </p:childTnLst>
                                </p:cTn>
                              </p:par>
                            </p:childTnLst>
                          </p:cTn>
                        </p:par>
                        <p:par>
                          <p:cTn id="21" fill="hold" nodeType="afterGroup">
                            <p:stCondLst>
                              <p:cond delay="7000"/>
                            </p:stCondLst>
                            <p:childTnLst>
                              <p:par>
                                <p:cTn id="22" presetID="15" presetClass="entr" presetSubtype="0" fill="hold" nodeType="afterEffect">
                                  <p:stCondLst>
                                    <p:cond delay="1500"/>
                                  </p:stCondLst>
                                  <p:childTnLst>
                                    <p:set>
                                      <p:cBhvr>
                                        <p:cTn id="23" dur="1" fill="hold">
                                          <p:stCondLst>
                                            <p:cond delay="0"/>
                                          </p:stCondLst>
                                        </p:cTn>
                                        <p:tgtEl>
                                          <p:spTgt spid="21507">
                                            <p:txEl>
                                              <p:pRg st="3" end="3"/>
                                            </p:txEl>
                                          </p:spTgt>
                                        </p:tgtEl>
                                        <p:attrNameLst>
                                          <p:attrName>style.visibility</p:attrName>
                                        </p:attrNameLst>
                                      </p:cBhvr>
                                      <p:to>
                                        <p:strVal val="visible"/>
                                      </p:to>
                                    </p:set>
                                    <p:anim calcmode="lin" valueType="num">
                                      <p:cBhvr>
                                        <p:cTn id="24" dur="1000" fill="hold"/>
                                        <p:tgtEl>
                                          <p:spTgt spid="21507">
                                            <p:txEl>
                                              <p:pRg st="3" end="3"/>
                                            </p:txEl>
                                          </p:spTgt>
                                        </p:tgtEl>
                                        <p:attrNameLst>
                                          <p:attrName>ppt_w</p:attrName>
                                        </p:attrNameLst>
                                      </p:cBhvr>
                                      <p:tavLst>
                                        <p:tav tm="0">
                                          <p:val>
                                            <p:fltVal val="0"/>
                                          </p:val>
                                        </p:tav>
                                        <p:tav tm="100000">
                                          <p:val>
                                            <p:strVal val="#ppt_w"/>
                                          </p:val>
                                        </p:tav>
                                      </p:tavLst>
                                    </p:anim>
                                    <p:anim calcmode="lin" valueType="num">
                                      <p:cBhvr>
                                        <p:cTn id="25" dur="1000" fill="hold"/>
                                        <p:tgtEl>
                                          <p:spTgt spid="21507">
                                            <p:txEl>
                                              <p:pRg st="3" end="3"/>
                                            </p:txEl>
                                          </p:spTgt>
                                        </p:tgtEl>
                                        <p:attrNameLst>
                                          <p:attrName>ppt_h</p:attrName>
                                        </p:attrNameLst>
                                      </p:cBhvr>
                                      <p:tavLst>
                                        <p:tav tm="0">
                                          <p:val>
                                            <p:fltVal val="0"/>
                                          </p:val>
                                        </p:tav>
                                        <p:tav tm="100000">
                                          <p:val>
                                            <p:strVal val="#ppt_h"/>
                                          </p:val>
                                        </p:tav>
                                      </p:tavLst>
                                    </p:anim>
                                    <p:anim calcmode="lin" valueType="num">
                                      <p:cBhvr>
                                        <p:cTn id="26" dur="1000" fill="hold"/>
                                        <p:tgtEl>
                                          <p:spTgt spid="21507">
                                            <p:txEl>
                                              <p:pRg st="3" end="3"/>
                                            </p:txEl>
                                          </p:spTgt>
                                        </p:tgtEl>
                                        <p:attrNameLst>
                                          <p:attrName>ppt_x</p:attrName>
                                        </p:attrNameLst>
                                      </p:cBhvr>
                                      <p:tavLst>
                                        <p:tav tm="0" fmla="#ppt_x+(cos(-2*pi*(1-$))*-#ppt_x-sin(-2*pi*(1-$))*(1-#ppt_y))*(1-$)">
                                          <p:val>
                                            <p:fltVal val="0"/>
                                          </p:val>
                                        </p:tav>
                                        <p:tav tm="100000">
                                          <p:val>
                                            <p:fltVal val="1"/>
                                          </p:val>
                                        </p:tav>
                                      </p:tavLst>
                                    </p:anim>
                                    <p:anim calcmode="lin" valueType="num">
                                      <p:cBhvr>
                                        <p:cTn id="27" dur="1000" fill="hold"/>
                                        <p:tgtEl>
                                          <p:spTgt spid="21507">
                                            <p:txEl>
                                              <p:pRg st="3" end="3"/>
                                            </p:txEl>
                                          </p:spTgt>
                                        </p:tgtEl>
                                        <p:attrNameLst>
                                          <p:attrName>ppt_y</p:attrName>
                                        </p:attrNameLst>
                                      </p:cBhvr>
                                      <p:tavLst>
                                        <p:tav tm="0" fmla="#ppt_y+(sin(-2*pi*(1-$))*-#ppt_x+cos(-2*pi*(1-$))*(1-#ppt_y))*(1-$)">
                                          <p:val>
                                            <p:fltVal val="0"/>
                                          </p:val>
                                        </p:tav>
                                        <p:tav tm="100000">
                                          <p:val>
                                            <p:fltVal val="1"/>
                                          </p:val>
                                        </p:tav>
                                      </p:tavLst>
                                    </p:anim>
                                  </p:childTnLst>
                                </p:cTn>
                              </p:par>
                            </p:childTnLst>
                          </p:cTn>
                        </p:par>
                        <p:par>
                          <p:cTn id="28" fill="hold" nodeType="afterGroup">
                            <p:stCondLst>
                              <p:cond delay="9500"/>
                            </p:stCondLst>
                            <p:childTnLst>
                              <p:par>
                                <p:cTn id="29" presetID="39" presetClass="entr" presetSubtype="0" accel="100000" fill="hold" nodeType="afterEffect">
                                  <p:stCondLst>
                                    <p:cond delay="1500"/>
                                  </p:stCondLst>
                                  <p:childTnLst>
                                    <p:set>
                                      <p:cBhvr>
                                        <p:cTn id="30" dur="1" fill="hold">
                                          <p:stCondLst>
                                            <p:cond delay="0"/>
                                          </p:stCondLst>
                                        </p:cTn>
                                        <p:tgtEl>
                                          <p:spTgt spid="21507">
                                            <p:txEl>
                                              <p:pRg st="4" end="4"/>
                                            </p:txEl>
                                          </p:spTgt>
                                        </p:tgtEl>
                                        <p:attrNameLst>
                                          <p:attrName>style.visibility</p:attrName>
                                        </p:attrNameLst>
                                      </p:cBhvr>
                                      <p:to>
                                        <p:strVal val="visible"/>
                                      </p:to>
                                    </p:set>
                                    <p:anim calcmode="lin" valueType="num">
                                      <p:cBhvr>
                                        <p:cTn id="31" dur="500" fill="hold"/>
                                        <p:tgtEl>
                                          <p:spTgt spid="21507">
                                            <p:txEl>
                                              <p:pRg st="4" end="4"/>
                                            </p:txEl>
                                          </p:spTgt>
                                        </p:tgtEl>
                                        <p:attrNameLst>
                                          <p:attrName>ppt_h</p:attrName>
                                        </p:attrNameLst>
                                      </p:cBhvr>
                                      <p:tavLst>
                                        <p:tav tm="0">
                                          <p:val>
                                            <p:strVal val="#ppt_h/20"/>
                                          </p:val>
                                        </p:tav>
                                        <p:tav tm="50000">
                                          <p:val>
                                            <p:strVal val="#ppt_h/20"/>
                                          </p:val>
                                        </p:tav>
                                        <p:tav tm="100000">
                                          <p:val>
                                            <p:strVal val="#ppt_h"/>
                                          </p:val>
                                        </p:tav>
                                      </p:tavLst>
                                    </p:anim>
                                    <p:anim calcmode="lin" valueType="num">
                                      <p:cBhvr>
                                        <p:cTn id="32" dur="500" fill="hold"/>
                                        <p:tgtEl>
                                          <p:spTgt spid="21507">
                                            <p:txEl>
                                              <p:pRg st="4" end="4"/>
                                            </p:txEl>
                                          </p:spTgt>
                                        </p:tgtEl>
                                        <p:attrNameLst>
                                          <p:attrName>ppt_w</p:attrName>
                                        </p:attrNameLst>
                                      </p:cBhvr>
                                      <p:tavLst>
                                        <p:tav tm="0">
                                          <p:val>
                                            <p:strVal val="#ppt_w+.3"/>
                                          </p:val>
                                        </p:tav>
                                        <p:tav tm="50000">
                                          <p:val>
                                            <p:strVal val="#ppt_w+.3"/>
                                          </p:val>
                                        </p:tav>
                                        <p:tav tm="100000">
                                          <p:val>
                                            <p:strVal val="#ppt_w"/>
                                          </p:val>
                                        </p:tav>
                                      </p:tavLst>
                                    </p:anim>
                                    <p:anim calcmode="lin" valueType="num">
                                      <p:cBhvr>
                                        <p:cTn id="33" dur="500" fill="hold"/>
                                        <p:tgtEl>
                                          <p:spTgt spid="21507">
                                            <p:txEl>
                                              <p:pRg st="4" end="4"/>
                                            </p:txEl>
                                          </p:spTgt>
                                        </p:tgtEl>
                                        <p:attrNameLst>
                                          <p:attrName>ppt_x</p:attrName>
                                        </p:attrNameLst>
                                      </p:cBhvr>
                                      <p:tavLst>
                                        <p:tav tm="0">
                                          <p:val>
                                            <p:strVal val="#ppt_x-.3"/>
                                          </p:val>
                                        </p:tav>
                                        <p:tav tm="50000">
                                          <p:val>
                                            <p:strVal val="#ppt_x"/>
                                          </p:val>
                                        </p:tav>
                                        <p:tav tm="100000">
                                          <p:val>
                                            <p:strVal val="#ppt_x"/>
                                          </p:val>
                                        </p:tav>
                                      </p:tavLst>
                                    </p:anim>
                                    <p:anim calcmode="lin" valueType="num">
                                      <p:cBhvr>
                                        <p:cTn id="34" dur="500" fill="hold"/>
                                        <p:tgtEl>
                                          <p:spTgt spid="21507">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AutoShape 2"/>
          <p:cNvSpPr>
            <a:spLocks noGrp="1" noChangeArrowheads="1"/>
          </p:cNvSpPr>
          <p:nvPr>
            <p:ph type="title"/>
          </p:nvPr>
        </p:nvSpPr>
        <p:spPr/>
        <p:txBody>
          <a:bodyPr/>
          <a:lstStyle/>
          <a:p>
            <a:pPr eaLnBrk="1" hangingPunct="1">
              <a:defRPr/>
            </a:pPr>
            <a:r>
              <a:rPr lang="en-US" smtClean="0"/>
              <a:t>Slide Transitions</a:t>
            </a:r>
          </a:p>
        </p:txBody>
      </p:sp>
      <p:sp>
        <p:nvSpPr>
          <p:cNvPr id="22531" name="Rectangle 3"/>
          <p:cNvSpPr>
            <a:spLocks noGrp="1" noChangeArrowheads="1"/>
          </p:cNvSpPr>
          <p:nvPr>
            <p:ph type="body" idx="1"/>
          </p:nvPr>
        </p:nvSpPr>
        <p:spPr/>
        <p:txBody>
          <a:bodyPr/>
          <a:lstStyle/>
          <a:p>
            <a:pPr eaLnBrk="1" hangingPunct="1">
              <a:defRPr/>
            </a:pPr>
            <a:r>
              <a:rPr lang="en-US" smtClean="0"/>
              <a:t>While Working with the Slide you Wish to Transition into, go to </a:t>
            </a:r>
            <a:r>
              <a:rPr lang="ja-JP" altLang="en-US" smtClean="0">
                <a:latin typeface="Arial"/>
              </a:rPr>
              <a:t>“</a:t>
            </a:r>
            <a:r>
              <a:rPr lang="en-US" smtClean="0"/>
              <a:t>Slide Show</a:t>
            </a:r>
            <a:r>
              <a:rPr lang="ja-JP" altLang="en-US" smtClean="0">
                <a:latin typeface="Arial"/>
              </a:rPr>
              <a:t>”</a:t>
            </a:r>
            <a:r>
              <a:rPr lang="en-US" smtClean="0"/>
              <a:t> and select </a:t>
            </a:r>
            <a:r>
              <a:rPr lang="ja-JP" altLang="en-US" smtClean="0">
                <a:latin typeface="Arial"/>
              </a:rPr>
              <a:t>“</a:t>
            </a:r>
            <a:r>
              <a:rPr lang="en-US" smtClean="0"/>
              <a:t>Slide Transitions</a:t>
            </a:r>
            <a:r>
              <a:rPr lang="ja-JP" altLang="en-US" smtClean="0">
                <a:latin typeface="Arial"/>
              </a:rPr>
              <a:t>”</a:t>
            </a:r>
            <a:endParaRPr lang="en-US" smtClean="0"/>
          </a:p>
          <a:p>
            <a:pPr eaLnBrk="1" hangingPunct="1">
              <a:defRPr/>
            </a:pPr>
            <a:r>
              <a:rPr lang="en-US" smtClean="0"/>
              <a:t>A List of Available Transitions will Appear on the Right </a:t>
            </a:r>
            <a:r>
              <a:rPr lang="en-US" smtClean="0">
                <a:sym typeface="Wingdings" charset="0"/>
              </a:rPr>
              <a:t></a:t>
            </a:r>
          </a:p>
          <a:p>
            <a:pPr eaLnBrk="1" hangingPunct="1">
              <a:defRPr/>
            </a:pPr>
            <a:r>
              <a:rPr lang="en-US" smtClean="0">
                <a:sym typeface="Wingdings" charset="0"/>
              </a:rPr>
              <a:t>Once you Select your Transition, you can Change the </a:t>
            </a:r>
            <a:r>
              <a:rPr lang="en-US" smtClean="0"/>
              <a:t>Speed or Even Add Sound!</a:t>
            </a:r>
          </a:p>
        </p:txBody>
      </p:sp>
      <p:sp>
        <p:nvSpPr>
          <p:cNvPr id="22532" name="FlagCount" hidden="1">
            <a:hlinkClick r:id="rId2" action="ppaction://hlinkfile"/>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00"/>
            </a:schemeClr>
          </a:solidFill>
          <a:ln w="1905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sz="1400" b="1">
                <a:latin typeface="Tahoma" charset="0"/>
                <a:cs typeface="Arial" charset="0"/>
              </a:rPr>
              <a:t>0</a:t>
            </a:r>
          </a:p>
        </p:txBody>
      </p:sp>
    </p:spTree>
  </p:cSld>
  <p:clrMapOvr>
    <a:masterClrMapping/>
  </p:clrMapOvr>
  <p:transition xmlns:p14="http://schemas.microsoft.com/office/powerpoint/2010/main">
    <p:push dir="d"/>
  </p:transition>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AutoShape 2"/>
          <p:cNvSpPr>
            <a:spLocks noGrp="1" noChangeArrowheads="1"/>
          </p:cNvSpPr>
          <p:nvPr>
            <p:ph type="title"/>
          </p:nvPr>
        </p:nvSpPr>
        <p:spPr/>
        <p:txBody>
          <a:bodyPr/>
          <a:lstStyle/>
          <a:p>
            <a:pPr eaLnBrk="1" hangingPunct="1">
              <a:defRPr/>
            </a:pPr>
            <a:r>
              <a:rPr lang="en-US" smtClean="0"/>
              <a:t>Using </a:t>
            </a:r>
            <a:r>
              <a:rPr lang="ja-JP" altLang="en-US" smtClean="0">
                <a:latin typeface="Arial"/>
              </a:rPr>
              <a:t>“</a:t>
            </a:r>
            <a:r>
              <a:rPr lang="en-US" smtClean="0"/>
              <a:t>Canned</a:t>
            </a:r>
            <a:r>
              <a:rPr lang="ja-JP" altLang="en-US" smtClean="0">
                <a:latin typeface="Arial"/>
              </a:rPr>
              <a:t>”</a:t>
            </a:r>
            <a:r>
              <a:rPr lang="en-US" smtClean="0"/>
              <a:t> Sounds</a:t>
            </a:r>
          </a:p>
        </p:txBody>
      </p:sp>
      <p:sp>
        <p:nvSpPr>
          <p:cNvPr id="24579" name="Rectangle 3"/>
          <p:cNvSpPr>
            <a:spLocks noGrp="1" noChangeArrowheads="1"/>
          </p:cNvSpPr>
          <p:nvPr>
            <p:ph type="body" idx="1"/>
          </p:nvPr>
        </p:nvSpPr>
        <p:spPr/>
        <p:txBody>
          <a:bodyPr/>
          <a:lstStyle/>
          <a:p>
            <a:pPr eaLnBrk="1" hangingPunct="1">
              <a:lnSpc>
                <a:spcPct val="90000"/>
              </a:lnSpc>
              <a:defRPr/>
            </a:pPr>
            <a:r>
              <a:rPr lang="en-US" smtClean="0"/>
              <a:t>To Add a Sound Clip to Your Slide, go to </a:t>
            </a:r>
            <a:r>
              <a:rPr lang="ja-JP" altLang="en-US" smtClean="0">
                <a:latin typeface="Arial"/>
              </a:rPr>
              <a:t>“</a:t>
            </a:r>
            <a:r>
              <a:rPr lang="en-US" smtClean="0"/>
              <a:t>Insert</a:t>
            </a:r>
            <a:r>
              <a:rPr lang="ja-JP" altLang="en-US" smtClean="0">
                <a:latin typeface="Arial"/>
              </a:rPr>
              <a:t>”</a:t>
            </a:r>
            <a:r>
              <a:rPr lang="en-US" smtClean="0"/>
              <a:t> and Extend the Menu if Necessary</a:t>
            </a:r>
          </a:p>
          <a:p>
            <a:pPr eaLnBrk="1" hangingPunct="1">
              <a:lnSpc>
                <a:spcPct val="90000"/>
              </a:lnSpc>
              <a:defRPr/>
            </a:pPr>
            <a:r>
              <a:rPr lang="en-US" smtClean="0"/>
              <a:t>Place your Mouse over </a:t>
            </a:r>
            <a:r>
              <a:rPr lang="ja-JP" altLang="en-US" smtClean="0">
                <a:latin typeface="Arial"/>
              </a:rPr>
              <a:t>“</a:t>
            </a:r>
            <a:r>
              <a:rPr lang="en-US" smtClean="0"/>
              <a:t>Movies and Sounds</a:t>
            </a:r>
            <a:r>
              <a:rPr lang="ja-JP" altLang="en-US" smtClean="0">
                <a:latin typeface="Arial"/>
              </a:rPr>
              <a:t>”</a:t>
            </a:r>
            <a:endParaRPr lang="en-US" smtClean="0"/>
          </a:p>
          <a:p>
            <a:pPr eaLnBrk="1" hangingPunct="1">
              <a:lnSpc>
                <a:spcPct val="90000"/>
              </a:lnSpc>
              <a:defRPr/>
            </a:pPr>
            <a:r>
              <a:rPr lang="en-US" smtClean="0"/>
              <a:t>Select </a:t>
            </a:r>
            <a:r>
              <a:rPr lang="ja-JP" altLang="en-US" smtClean="0">
                <a:latin typeface="Arial"/>
              </a:rPr>
              <a:t>“</a:t>
            </a:r>
            <a:r>
              <a:rPr lang="en-US" smtClean="0"/>
              <a:t>Sound From Clip Organizer</a:t>
            </a:r>
            <a:r>
              <a:rPr lang="ja-JP" altLang="en-US" smtClean="0">
                <a:latin typeface="Arial"/>
              </a:rPr>
              <a:t>”</a:t>
            </a:r>
            <a:r>
              <a:rPr lang="en-US" smtClean="0"/>
              <a:t> to use the </a:t>
            </a:r>
            <a:r>
              <a:rPr lang="ja-JP" altLang="en-US" smtClean="0">
                <a:latin typeface="Arial"/>
              </a:rPr>
              <a:t>“</a:t>
            </a:r>
            <a:r>
              <a:rPr lang="en-US" smtClean="0"/>
              <a:t>canned sounds</a:t>
            </a:r>
            <a:r>
              <a:rPr lang="ja-JP" altLang="en-US" smtClean="0">
                <a:latin typeface="Arial"/>
              </a:rPr>
              <a:t>”</a:t>
            </a:r>
            <a:r>
              <a:rPr lang="en-US" smtClean="0"/>
              <a:t> provided by Office</a:t>
            </a:r>
          </a:p>
          <a:p>
            <a:pPr eaLnBrk="1" hangingPunct="1">
              <a:lnSpc>
                <a:spcPct val="90000"/>
              </a:lnSpc>
              <a:defRPr/>
            </a:pPr>
            <a:r>
              <a:rPr lang="en-US" smtClean="0"/>
              <a:t>Select Your Sound to the Right </a:t>
            </a:r>
            <a:r>
              <a:rPr lang="en-US" smtClean="0">
                <a:sym typeface="Wingdings" charset="0"/>
              </a:rPr>
              <a:t> and then Choose Whether to Play it Automatically or on Click</a:t>
            </a:r>
            <a:endParaRPr lang="en-US" smtClean="0"/>
          </a:p>
        </p:txBody>
      </p:sp>
      <p:pic>
        <p:nvPicPr>
          <p:cNvPr id="24583" name="6958182E.WAV">
            <a:hlinkClick r:id="" action="ppaction://media"/>
          </p:cNvPr>
          <p:cNvPicPr>
            <a:picLocks noRot="1"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05800" y="3048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84" name="FlagCount" hidden="1">
            <a:hlinkClick r:id="rId3" action="ppaction://hlinkfile"/>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00"/>
            </a:schemeClr>
          </a:solidFill>
          <a:ln w="1905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sz="1400" b="1">
                <a:latin typeface="Tahoma" charset="0"/>
                <a:cs typeface="Arial" charset="0"/>
              </a:rPr>
              <a:t>0</a:t>
            </a:r>
          </a:p>
        </p:txBody>
      </p:sp>
    </p:spTree>
  </p:cSld>
  <p:clrMapOvr>
    <a:masterClrMapping/>
  </p:clrMapOvr>
  <p:transition xmlns:p14="http://schemas.microsoft.com/office/powerpoint/2010/main">
    <p:randomBar dir="vert"/>
  </p:transition>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AutoShape 2"/>
          <p:cNvSpPr>
            <a:spLocks noGrp="1" noChangeArrowheads="1"/>
          </p:cNvSpPr>
          <p:nvPr>
            <p:ph type="title"/>
          </p:nvPr>
        </p:nvSpPr>
        <p:spPr/>
        <p:txBody>
          <a:bodyPr/>
          <a:lstStyle/>
          <a:p>
            <a:pPr eaLnBrk="1" hangingPunct="1">
              <a:defRPr/>
            </a:pPr>
            <a:r>
              <a:rPr lang="en-US" smtClean="0"/>
              <a:t>Using Sound Files</a:t>
            </a:r>
          </a:p>
        </p:txBody>
      </p:sp>
      <p:sp>
        <p:nvSpPr>
          <p:cNvPr id="25603" name="Rectangle 3"/>
          <p:cNvSpPr>
            <a:spLocks noGrp="1" noChangeArrowheads="1"/>
          </p:cNvSpPr>
          <p:nvPr>
            <p:ph type="body" idx="1"/>
          </p:nvPr>
        </p:nvSpPr>
        <p:spPr/>
        <p:txBody>
          <a:bodyPr/>
          <a:lstStyle/>
          <a:p>
            <a:pPr eaLnBrk="1" hangingPunct="1">
              <a:defRPr/>
            </a:pPr>
            <a:r>
              <a:rPr lang="en-US" smtClean="0"/>
              <a:t>To Use a Sound File of Your Own, Follow the Same Process Except this time Select </a:t>
            </a:r>
            <a:r>
              <a:rPr lang="ja-JP" altLang="en-US" smtClean="0">
                <a:latin typeface="Arial"/>
              </a:rPr>
              <a:t>“</a:t>
            </a:r>
            <a:r>
              <a:rPr lang="en-US" smtClean="0"/>
              <a:t>Sound From File</a:t>
            </a:r>
            <a:r>
              <a:rPr lang="ja-JP" altLang="en-US" smtClean="0">
                <a:latin typeface="Arial"/>
              </a:rPr>
              <a:t>”</a:t>
            </a:r>
            <a:endParaRPr lang="en-US" smtClean="0"/>
          </a:p>
          <a:p>
            <a:pPr eaLnBrk="1" hangingPunct="1">
              <a:defRPr/>
            </a:pPr>
            <a:r>
              <a:rPr lang="en-US" smtClean="0"/>
              <a:t>Choose the File from the File Browser</a:t>
            </a:r>
          </a:p>
          <a:p>
            <a:pPr eaLnBrk="1" hangingPunct="1">
              <a:defRPr/>
            </a:pPr>
            <a:r>
              <a:rPr lang="en-US" smtClean="0"/>
              <a:t>Notice a Small Speaker Icon is Inserted with any Sound, This WILL BE VISIBLE during the Slide Show so Position it Accordingly</a:t>
            </a:r>
          </a:p>
        </p:txBody>
      </p:sp>
      <p:pic>
        <p:nvPicPr>
          <p:cNvPr id="15363" name="Picture 4" descr="HAL-Console"/>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5257800" y="152400"/>
            <a:ext cx="3657600"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05" name="A217B5DC.WAV">
            <a:hlinkClick r:id="" action="ppaction://media"/>
          </p:cNvPr>
          <p:cNvPicPr>
            <a:picLocks noRot="1"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34200" y="3810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06" name="AutoShape 6">
            <a:hlinkClick r:id="rId4" action="ppaction://hlinksldjump" highlightClick="1"/>
          </p:cNvPr>
          <p:cNvSpPr>
            <a:spLocks noChangeArrowheads="1"/>
          </p:cNvSpPr>
          <p:nvPr/>
        </p:nvSpPr>
        <p:spPr bwMode="auto">
          <a:xfrm>
            <a:off x="7848600" y="6172200"/>
            <a:ext cx="533400" cy="457200"/>
          </a:xfrm>
          <a:prstGeom prst="actionButtonForwardNext">
            <a:avLst/>
          </a:prstGeom>
          <a:solidFill>
            <a:srgbClr val="00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Arial" charset="0"/>
            </a:endParaRPr>
          </a:p>
        </p:txBody>
      </p:sp>
      <p:sp>
        <p:nvSpPr>
          <p:cNvPr id="25607" name="Text Box 7"/>
          <p:cNvSpPr txBox="1">
            <a:spLocks noChangeArrowheads="1"/>
          </p:cNvSpPr>
          <p:nvPr/>
        </p:nvSpPr>
        <p:spPr bwMode="auto">
          <a:xfrm>
            <a:off x="4191000" y="6248400"/>
            <a:ext cx="3657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cs typeface="Arial" charset="0"/>
              </a:rPr>
              <a:t>Jump Back To </a:t>
            </a:r>
            <a:r>
              <a:rPr lang="ja-JP" altLang="en-US">
                <a:latin typeface="Arial"/>
                <a:cs typeface="Arial" charset="0"/>
              </a:rPr>
              <a:t>“</a:t>
            </a:r>
            <a:r>
              <a:rPr lang="en-US">
                <a:cs typeface="Arial" charset="0"/>
              </a:rPr>
              <a:t>Action Buttons</a:t>
            </a:r>
            <a:r>
              <a:rPr lang="ja-JP" altLang="en-US">
                <a:latin typeface="Arial"/>
                <a:cs typeface="Arial" charset="0"/>
              </a:rPr>
              <a:t>”</a:t>
            </a:r>
            <a:r>
              <a:rPr lang="en-US">
                <a:cs typeface="Arial" charset="0"/>
              </a:rPr>
              <a:t>…</a:t>
            </a:r>
          </a:p>
        </p:txBody>
      </p:sp>
      <p:sp>
        <p:nvSpPr>
          <p:cNvPr id="25608" name="FlagCount" hidden="1">
            <a:hlinkClick r:id="rId5" action="ppaction://hlinkfile"/>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00"/>
            </a:schemeClr>
          </a:solidFill>
          <a:ln w="1905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sz="1400" b="1">
                <a:latin typeface="Tahoma" charset="0"/>
                <a:cs typeface="Arial" charset="0"/>
              </a:rPr>
              <a:t>0</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AutoShape 2"/>
          <p:cNvSpPr>
            <a:spLocks noGrp="1" noChangeArrowheads="1"/>
          </p:cNvSpPr>
          <p:nvPr>
            <p:ph type="title"/>
          </p:nvPr>
        </p:nvSpPr>
        <p:spPr/>
        <p:txBody>
          <a:bodyPr/>
          <a:lstStyle/>
          <a:p>
            <a:pPr eaLnBrk="1" hangingPunct="1">
              <a:defRPr/>
            </a:pPr>
            <a:r>
              <a:rPr lang="en-US" smtClean="0"/>
              <a:t>AutoShapes</a:t>
            </a:r>
          </a:p>
        </p:txBody>
      </p:sp>
      <p:sp>
        <p:nvSpPr>
          <p:cNvPr id="33795" name="Rectangle 3"/>
          <p:cNvSpPr>
            <a:spLocks noGrp="1" noChangeArrowheads="1"/>
          </p:cNvSpPr>
          <p:nvPr>
            <p:ph type="body" idx="1"/>
          </p:nvPr>
        </p:nvSpPr>
        <p:spPr/>
        <p:txBody>
          <a:bodyPr/>
          <a:lstStyle/>
          <a:p>
            <a:pPr eaLnBrk="1" hangingPunct="1">
              <a:lnSpc>
                <a:spcPct val="80000"/>
              </a:lnSpc>
              <a:defRPr/>
            </a:pPr>
            <a:r>
              <a:rPr lang="en-US" sz="2000" smtClean="0"/>
              <a:t>AutoShapes are Convenient for Making Quick Illustrations or Diagrams such as Flow Charts</a:t>
            </a:r>
          </a:p>
          <a:p>
            <a:pPr eaLnBrk="1" hangingPunct="1">
              <a:lnSpc>
                <a:spcPct val="80000"/>
              </a:lnSpc>
              <a:defRPr/>
            </a:pPr>
            <a:r>
              <a:rPr lang="en-US" sz="2000" smtClean="0"/>
              <a:t>Go to </a:t>
            </a:r>
            <a:r>
              <a:rPr lang="ja-JP" altLang="en-US" sz="2000" smtClean="0">
                <a:latin typeface="Arial"/>
              </a:rPr>
              <a:t>“</a:t>
            </a:r>
            <a:r>
              <a:rPr lang="en-US" sz="2000" smtClean="0"/>
              <a:t>Insert</a:t>
            </a:r>
            <a:r>
              <a:rPr lang="ja-JP" altLang="en-US" sz="2000" smtClean="0">
                <a:latin typeface="Arial"/>
              </a:rPr>
              <a:t>”</a:t>
            </a:r>
            <a:r>
              <a:rPr lang="en-US" sz="2000" smtClean="0"/>
              <a:t> and place your Mouse Over </a:t>
            </a:r>
            <a:r>
              <a:rPr lang="ja-JP" altLang="en-US" sz="2000" smtClean="0">
                <a:latin typeface="Arial"/>
              </a:rPr>
              <a:t>“</a:t>
            </a:r>
            <a:r>
              <a:rPr lang="en-US" sz="2000" smtClean="0"/>
              <a:t>Picture</a:t>
            </a:r>
            <a:r>
              <a:rPr lang="ja-JP" altLang="en-US" sz="2000" smtClean="0">
                <a:latin typeface="Arial"/>
              </a:rPr>
              <a:t>”</a:t>
            </a:r>
            <a:endParaRPr lang="en-US" sz="2000" smtClean="0"/>
          </a:p>
          <a:p>
            <a:pPr eaLnBrk="1" hangingPunct="1">
              <a:lnSpc>
                <a:spcPct val="80000"/>
              </a:lnSpc>
              <a:defRPr/>
            </a:pPr>
            <a:r>
              <a:rPr lang="en-US" sz="2000" smtClean="0"/>
              <a:t>Select </a:t>
            </a:r>
            <a:r>
              <a:rPr lang="ja-JP" altLang="en-US" sz="2000" smtClean="0">
                <a:latin typeface="Arial"/>
              </a:rPr>
              <a:t>“</a:t>
            </a:r>
            <a:r>
              <a:rPr lang="en-US" sz="2000" smtClean="0"/>
              <a:t>AutoShapes</a:t>
            </a:r>
            <a:r>
              <a:rPr lang="ja-JP" altLang="en-US" sz="2000" smtClean="0">
                <a:latin typeface="Arial"/>
              </a:rPr>
              <a:t>”</a:t>
            </a:r>
            <a:r>
              <a:rPr lang="en-US" sz="2000" smtClean="0"/>
              <a:t> and a Small Floating Menu Will Appear in the Editing Area</a:t>
            </a:r>
          </a:p>
          <a:p>
            <a:pPr eaLnBrk="1" hangingPunct="1">
              <a:lnSpc>
                <a:spcPct val="80000"/>
              </a:lnSpc>
              <a:defRPr/>
            </a:pPr>
            <a:r>
              <a:rPr lang="en-US" sz="2000" smtClean="0"/>
              <a:t>Click on a Category of AutoShapes to see what Shapes are Available</a:t>
            </a:r>
          </a:p>
          <a:p>
            <a:pPr eaLnBrk="1" hangingPunct="1">
              <a:lnSpc>
                <a:spcPct val="80000"/>
              </a:lnSpc>
              <a:defRPr/>
            </a:pPr>
            <a:r>
              <a:rPr lang="en-US" sz="2000" smtClean="0"/>
              <a:t>Click the Desired Shape from the Drop-Down and Draw it on Your Screen</a:t>
            </a:r>
          </a:p>
          <a:p>
            <a:pPr eaLnBrk="1" hangingPunct="1">
              <a:lnSpc>
                <a:spcPct val="80000"/>
              </a:lnSpc>
              <a:defRPr/>
            </a:pPr>
            <a:r>
              <a:rPr lang="en-US" sz="2000" smtClean="0"/>
              <a:t>After Drawing an AutoShape, you and Position and Resize it as you Please</a:t>
            </a:r>
          </a:p>
          <a:p>
            <a:pPr eaLnBrk="1" hangingPunct="1">
              <a:lnSpc>
                <a:spcPct val="80000"/>
              </a:lnSpc>
              <a:defRPr/>
            </a:pPr>
            <a:r>
              <a:rPr lang="en-US" sz="2000" smtClean="0"/>
              <a:t>Double-Click on an AutoShape to Change its Color and Other Options</a:t>
            </a:r>
          </a:p>
          <a:p>
            <a:pPr eaLnBrk="1" hangingPunct="1">
              <a:lnSpc>
                <a:spcPct val="80000"/>
              </a:lnSpc>
              <a:buFont typeface="Wingdings" charset="0"/>
              <a:buNone/>
              <a:defRPr/>
            </a:pPr>
            <a:endParaRPr lang="en-US" sz="2000" smtClean="0"/>
          </a:p>
        </p:txBody>
      </p:sp>
      <p:sp>
        <p:nvSpPr>
          <p:cNvPr id="33796" name="AutoShape 4"/>
          <p:cNvSpPr>
            <a:spLocks noChangeArrowheads="1"/>
          </p:cNvSpPr>
          <p:nvPr/>
        </p:nvSpPr>
        <p:spPr bwMode="auto">
          <a:xfrm>
            <a:off x="7620000" y="1066800"/>
            <a:ext cx="685800" cy="685800"/>
          </a:xfrm>
          <a:prstGeom prst="smileyFace">
            <a:avLst>
              <a:gd name="adj" fmla="val 4653"/>
            </a:avLst>
          </a:prstGeom>
          <a:solidFill>
            <a:srgbClr val="FFFF00"/>
          </a:solidFill>
          <a:ln w="9525">
            <a:solidFill>
              <a:srgbClr val="000000"/>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Arial" charset="0"/>
            </a:endParaRPr>
          </a:p>
        </p:txBody>
      </p:sp>
      <p:sp>
        <p:nvSpPr>
          <p:cNvPr id="33797" name="AutoShape 5"/>
          <p:cNvSpPr>
            <a:spLocks noChangeArrowheads="1"/>
          </p:cNvSpPr>
          <p:nvPr/>
        </p:nvSpPr>
        <p:spPr bwMode="auto">
          <a:xfrm>
            <a:off x="4648200" y="1066800"/>
            <a:ext cx="685800" cy="685800"/>
          </a:xfrm>
          <a:prstGeom prst="plus">
            <a:avLst>
              <a:gd name="adj" fmla="val 25000"/>
            </a:avLst>
          </a:prstGeom>
          <a:solidFill>
            <a:srgbClr val="FF0000"/>
          </a:solidFill>
          <a:ln w="9525">
            <a:solidFill>
              <a:srgbClr val="FF0000"/>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Arial" charset="0"/>
            </a:endParaRPr>
          </a:p>
        </p:txBody>
      </p:sp>
      <p:sp>
        <p:nvSpPr>
          <p:cNvPr id="33798" name="AutoShape 6"/>
          <p:cNvSpPr>
            <a:spLocks noChangeArrowheads="1"/>
          </p:cNvSpPr>
          <p:nvPr/>
        </p:nvSpPr>
        <p:spPr bwMode="auto">
          <a:xfrm>
            <a:off x="3733800" y="1066800"/>
            <a:ext cx="685800" cy="685800"/>
          </a:xfrm>
          <a:prstGeom prst="lightningBolt">
            <a:avLst/>
          </a:prstGeom>
          <a:solidFill>
            <a:srgbClr val="FFFF00"/>
          </a:solidFill>
          <a:ln w="9525">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Arial" charset="0"/>
            </a:endParaRPr>
          </a:p>
        </p:txBody>
      </p:sp>
      <p:sp>
        <p:nvSpPr>
          <p:cNvPr id="33799" name="AutoShape 7"/>
          <p:cNvSpPr>
            <a:spLocks noChangeArrowheads="1"/>
          </p:cNvSpPr>
          <p:nvPr/>
        </p:nvSpPr>
        <p:spPr bwMode="auto">
          <a:xfrm>
            <a:off x="5715000" y="1066800"/>
            <a:ext cx="685800" cy="685800"/>
          </a:xfrm>
          <a:prstGeom prst="upArrow">
            <a:avLst>
              <a:gd name="adj1" fmla="val 50000"/>
              <a:gd name="adj2" fmla="val 25000"/>
            </a:avLst>
          </a:prstGeom>
          <a:solidFill>
            <a:srgbClr val="00FF00"/>
          </a:solidFill>
          <a:ln w="9525">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eaVert" wrap="none" anchor="ctr"/>
          <a:lstStyle/>
          <a:p>
            <a:pPr>
              <a:defRPr/>
            </a:pPr>
            <a:endParaRPr lang="en-US">
              <a:cs typeface="Arial" charset="0"/>
            </a:endParaRPr>
          </a:p>
        </p:txBody>
      </p:sp>
      <p:sp>
        <p:nvSpPr>
          <p:cNvPr id="33800" name="AutoShape 8"/>
          <p:cNvSpPr>
            <a:spLocks noChangeArrowheads="1"/>
          </p:cNvSpPr>
          <p:nvPr/>
        </p:nvSpPr>
        <p:spPr bwMode="auto">
          <a:xfrm>
            <a:off x="6705600" y="1066800"/>
            <a:ext cx="685800" cy="685800"/>
          </a:xfrm>
          <a:custGeom>
            <a:avLst/>
            <a:gdLst>
              <a:gd name="G0" fmla="+- 2700 0 0"/>
              <a:gd name="G1" fmla="*/ G0 2 1"/>
              <a:gd name="G2" fmla="+- 21600 0 G1"/>
              <a:gd name="G3" fmla="*/ G2 G2 1"/>
              <a:gd name="G4" fmla="*/ G0 G0 1"/>
              <a:gd name="G5" fmla="+- G3 0 G4"/>
              <a:gd name="G6" fmla="*/ G5 1 8"/>
              <a:gd name="G7" fmla="sqrt G6"/>
              <a:gd name="G8" fmla="*/ G4 1 8"/>
              <a:gd name="G9" fmla="sqrt G8"/>
              <a:gd name="G10" fmla="+- G7 G9 0"/>
              <a:gd name="G11" fmla="+- G7 0 G9"/>
              <a:gd name="G12" fmla="+- G10 10800 0"/>
              <a:gd name="G13" fmla="+- 10800 0 G10"/>
              <a:gd name="G14" fmla="+- G11 10800 0"/>
              <a:gd name="G15" fmla="+- 10800 0 G11"/>
              <a:gd name="G16" fmla="+- 21600 0 G0"/>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7401" y="15493"/>
                </a:moveTo>
                <a:cubicBezTo>
                  <a:pt x="18376" y="14122"/>
                  <a:pt x="18900" y="12482"/>
                  <a:pt x="18900" y="10800"/>
                </a:cubicBezTo>
                <a:cubicBezTo>
                  <a:pt x="18900" y="6326"/>
                  <a:pt x="15273" y="2700"/>
                  <a:pt x="10800" y="2700"/>
                </a:cubicBezTo>
                <a:cubicBezTo>
                  <a:pt x="9117" y="2699"/>
                  <a:pt x="7477" y="3223"/>
                  <a:pt x="6106" y="4198"/>
                </a:cubicBezTo>
                <a:close/>
                <a:moveTo>
                  <a:pt x="4198" y="6106"/>
                </a:moveTo>
                <a:cubicBezTo>
                  <a:pt x="3223" y="7477"/>
                  <a:pt x="2699" y="9117"/>
                  <a:pt x="2699" y="10799"/>
                </a:cubicBezTo>
                <a:cubicBezTo>
                  <a:pt x="2700" y="15273"/>
                  <a:pt x="6326" y="18900"/>
                  <a:pt x="10800" y="18900"/>
                </a:cubicBezTo>
                <a:cubicBezTo>
                  <a:pt x="12482" y="18900"/>
                  <a:pt x="14122" y="18376"/>
                  <a:pt x="15493" y="17401"/>
                </a:cubicBezTo>
                <a:close/>
              </a:path>
            </a:pathLst>
          </a:custGeom>
          <a:solidFill>
            <a:srgbClr val="800000"/>
          </a:solidFill>
          <a:ln w="9525">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Arial" charset="0"/>
            </a:endParaRPr>
          </a:p>
        </p:txBody>
      </p:sp>
      <p:sp>
        <p:nvSpPr>
          <p:cNvPr id="33801" name="FlagCount" hidden="1">
            <a:hlinkClick r:id="rId2" action="ppaction://hlinkfile"/>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00"/>
            </a:schemeClr>
          </a:solidFill>
          <a:ln w="1905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sz="1400" b="1">
                <a:latin typeface="Tahoma" charset="0"/>
                <a:cs typeface="Arial" charset="0"/>
              </a:rPr>
              <a:t>0</a:t>
            </a:r>
          </a:p>
        </p:txBody>
      </p:sp>
    </p:spTree>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AutoShape 2"/>
          <p:cNvSpPr>
            <a:spLocks noGrp="1" noChangeArrowheads="1"/>
          </p:cNvSpPr>
          <p:nvPr>
            <p:ph type="title"/>
          </p:nvPr>
        </p:nvSpPr>
        <p:spPr/>
        <p:txBody>
          <a:bodyPr/>
          <a:lstStyle/>
          <a:p>
            <a:pPr eaLnBrk="1" hangingPunct="1">
              <a:defRPr/>
            </a:pPr>
            <a:r>
              <a:rPr lang="en-US" smtClean="0"/>
              <a:t>Advanced AutoShapes</a:t>
            </a:r>
          </a:p>
        </p:txBody>
      </p:sp>
      <p:grpSp>
        <p:nvGrpSpPr>
          <p:cNvPr id="26643" name="Group 19"/>
          <p:cNvGrpSpPr>
            <a:grpSpLocks/>
          </p:cNvGrpSpPr>
          <p:nvPr/>
        </p:nvGrpSpPr>
        <p:grpSpPr bwMode="auto">
          <a:xfrm>
            <a:off x="1981200" y="4800600"/>
            <a:ext cx="1524000" cy="1143000"/>
            <a:chOff x="1488" y="2688"/>
            <a:chExt cx="960" cy="720"/>
          </a:xfrm>
        </p:grpSpPr>
        <p:sp>
          <p:nvSpPr>
            <p:cNvPr id="26628" name="AutoShape 4"/>
            <p:cNvSpPr>
              <a:spLocks noChangeArrowheads="1"/>
            </p:cNvSpPr>
            <p:nvPr/>
          </p:nvSpPr>
          <p:spPr bwMode="auto">
            <a:xfrm>
              <a:off x="1488" y="2688"/>
              <a:ext cx="960" cy="720"/>
            </a:xfrm>
            <a:prstGeom prst="flowChartProcess">
              <a:avLst/>
            </a:prstGeom>
            <a:solidFill>
              <a:srgbClr val="993300"/>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Arial" charset="0"/>
              </a:endParaRPr>
            </a:p>
          </p:txBody>
        </p:sp>
        <p:sp>
          <p:nvSpPr>
            <p:cNvPr id="26634" name="Text Box 10"/>
            <p:cNvSpPr txBox="1">
              <a:spLocks noChangeArrowheads="1"/>
            </p:cNvSpPr>
            <p:nvPr/>
          </p:nvSpPr>
          <p:spPr bwMode="auto">
            <a:xfrm>
              <a:off x="1536" y="2928"/>
              <a:ext cx="86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solidFill>
                    <a:schemeClr val="bg1"/>
                  </a:solidFill>
                  <a:cs typeface="Arial" charset="0"/>
                </a:rPr>
                <a:t>Phase One</a:t>
              </a:r>
            </a:p>
          </p:txBody>
        </p:sp>
      </p:grpSp>
      <p:grpSp>
        <p:nvGrpSpPr>
          <p:cNvPr id="26646" name="Group 22"/>
          <p:cNvGrpSpPr>
            <a:grpSpLocks/>
          </p:cNvGrpSpPr>
          <p:nvPr/>
        </p:nvGrpSpPr>
        <p:grpSpPr bwMode="auto">
          <a:xfrm>
            <a:off x="5638800" y="4800600"/>
            <a:ext cx="1524000" cy="1143000"/>
            <a:chOff x="4080" y="2064"/>
            <a:chExt cx="960" cy="720"/>
          </a:xfrm>
        </p:grpSpPr>
        <p:sp>
          <p:nvSpPr>
            <p:cNvPr id="26630" name="AutoShape 6"/>
            <p:cNvSpPr>
              <a:spLocks noChangeArrowheads="1"/>
            </p:cNvSpPr>
            <p:nvPr/>
          </p:nvSpPr>
          <p:spPr bwMode="auto">
            <a:xfrm>
              <a:off x="4080" y="2064"/>
              <a:ext cx="960" cy="720"/>
            </a:xfrm>
            <a:prstGeom prst="flowChartProcess">
              <a:avLst/>
            </a:prstGeom>
            <a:solidFill>
              <a:srgbClr val="00FF00"/>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Arial" charset="0"/>
              </a:endParaRPr>
            </a:p>
          </p:txBody>
        </p:sp>
        <p:sp>
          <p:nvSpPr>
            <p:cNvPr id="26637" name="Text Box 13"/>
            <p:cNvSpPr txBox="1">
              <a:spLocks noChangeArrowheads="1"/>
            </p:cNvSpPr>
            <p:nvPr/>
          </p:nvSpPr>
          <p:spPr bwMode="auto">
            <a:xfrm>
              <a:off x="4128" y="2304"/>
              <a:ext cx="86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solidFill>
                    <a:schemeClr val="bg1"/>
                  </a:solidFill>
                  <a:cs typeface="Arial" charset="0"/>
                </a:rPr>
                <a:t>Phase Two</a:t>
              </a:r>
            </a:p>
          </p:txBody>
        </p:sp>
      </p:grpSp>
      <p:grpSp>
        <p:nvGrpSpPr>
          <p:cNvPr id="26645" name="Group 21"/>
          <p:cNvGrpSpPr>
            <a:grpSpLocks/>
          </p:cNvGrpSpPr>
          <p:nvPr/>
        </p:nvGrpSpPr>
        <p:grpSpPr bwMode="auto">
          <a:xfrm>
            <a:off x="3505200" y="4724400"/>
            <a:ext cx="2133600" cy="1192213"/>
            <a:chOff x="2256" y="2304"/>
            <a:chExt cx="1344" cy="751"/>
          </a:xfrm>
        </p:grpSpPr>
        <p:grpSp>
          <p:nvGrpSpPr>
            <p:cNvPr id="17415" name="Group 20"/>
            <p:cNvGrpSpPr>
              <a:grpSpLocks/>
            </p:cNvGrpSpPr>
            <p:nvPr/>
          </p:nvGrpSpPr>
          <p:grpSpPr bwMode="auto">
            <a:xfrm>
              <a:off x="2256" y="2496"/>
              <a:ext cx="1344" cy="384"/>
              <a:chOff x="2448" y="2832"/>
              <a:chExt cx="1344" cy="384"/>
            </a:xfrm>
          </p:grpSpPr>
          <p:sp>
            <p:nvSpPr>
              <p:cNvPr id="26629" name="AutoShape 5"/>
              <p:cNvSpPr>
                <a:spLocks noChangeArrowheads="1"/>
              </p:cNvSpPr>
              <p:nvPr/>
            </p:nvSpPr>
            <p:spPr bwMode="auto">
              <a:xfrm>
                <a:off x="2736" y="2832"/>
                <a:ext cx="720" cy="384"/>
              </a:xfrm>
              <a:prstGeom prst="flowChartDecision">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Arial" charset="0"/>
                </a:endParaRPr>
              </a:p>
            </p:txBody>
          </p:sp>
          <p:sp>
            <p:nvSpPr>
              <p:cNvPr id="26631" name="Line 7"/>
              <p:cNvSpPr>
                <a:spLocks noChangeShapeType="1"/>
              </p:cNvSpPr>
              <p:nvPr/>
            </p:nvSpPr>
            <p:spPr bwMode="auto">
              <a:xfrm>
                <a:off x="2448" y="3024"/>
                <a:ext cx="28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Arial" charset="0"/>
                </a:endParaRPr>
              </a:p>
            </p:txBody>
          </p:sp>
          <p:sp>
            <p:nvSpPr>
              <p:cNvPr id="26632" name="Line 8"/>
              <p:cNvSpPr>
                <a:spLocks noChangeShapeType="1"/>
              </p:cNvSpPr>
              <p:nvPr/>
            </p:nvSpPr>
            <p:spPr bwMode="auto">
              <a:xfrm>
                <a:off x="3456" y="3024"/>
                <a:ext cx="336"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Arial" charset="0"/>
                </a:endParaRPr>
              </a:p>
            </p:txBody>
          </p:sp>
        </p:grpSp>
        <p:sp>
          <p:nvSpPr>
            <p:cNvPr id="26638" name="Text Box 14"/>
            <p:cNvSpPr txBox="1">
              <a:spLocks noChangeArrowheads="1"/>
            </p:cNvSpPr>
            <p:nvPr/>
          </p:nvSpPr>
          <p:spPr bwMode="auto">
            <a:xfrm>
              <a:off x="2400" y="2304"/>
              <a:ext cx="1008" cy="7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spcBef>
                  <a:spcPct val="50000"/>
                </a:spcBef>
                <a:defRPr/>
              </a:pPr>
              <a:r>
                <a:rPr lang="en-US">
                  <a:cs typeface="Arial" charset="0"/>
                </a:rPr>
                <a:t>Research</a:t>
              </a:r>
            </a:p>
            <a:p>
              <a:pPr algn="ctr">
                <a:spcBef>
                  <a:spcPct val="50000"/>
                </a:spcBef>
                <a:defRPr/>
              </a:pPr>
              <a:r>
                <a:rPr lang="en-US">
                  <a:cs typeface="Arial" charset="0"/>
                </a:rPr>
                <a:t>&amp;</a:t>
              </a:r>
            </a:p>
            <a:p>
              <a:pPr algn="ctr">
                <a:spcBef>
                  <a:spcPct val="50000"/>
                </a:spcBef>
                <a:defRPr/>
              </a:pPr>
              <a:r>
                <a:rPr lang="en-US">
                  <a:cs typeface="Arial" charset="0"/>
                </a:rPr>
                <a:t>Development</a:t>
              </a:r>
            </a:p>
          </p:txBody>
        </p:sp>
      </p:grpSp>
      <p:sp>
        <p:nvSpPr>
          <p:cNvPr id="26648" name="Rectangle 24"/>
          <p:cNvSpPr>
            <a:spLocks noGrp="1" noChangeArrowheads="1"/>
          </p:cNvSpPr>
          <p:nvPr>
            <p:ph type="body" idx="1"/>
          </p:nvPr>
        </p:nvSpPr>
        <p:spPr/>
        <p:txBody>
          <a:bodyPr/>
          <a:lstStyle/>
          <a:p>
            <a:pPr eaLnBrk="1" hangingPunct="1">
              <a:defRPr/>
            </a:pPr>
            <a:r>
              <a:rPr lang="en-US" smtClean="0"/>
              <a:t>By selecting several AutoShapes and right-clicking, you can group them together.</a:t>
            </a:r>
          </a:p>
          <a:p>
            <a:pPr eaLnBrk="1" hangingPunct="1">
              <a:defRPr/>
            </a:pPr>
            <a:r>
              <a:rPr lang="en-US" smtClean="0"/>
              <a:t>Any of the Custom Animations we Used for Text Sections can be Applied to Groups or Single AutoShapes</a:t>
            </a:r>
          </a:p>
        </p:txBody>
      </p:sp>
      <p:sp>
        <p:nvSpPr>
          <p:cNvPr id="26649" name="FlagCount" hidden="1">
            <a:hlinkClick r:id="rId2" action="ppaction://hlinkfile"/>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00"/>
            </a:schemeClr>
          </a:solidFill>
          <a:ln w="1905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sz="1400" b="1">
                <a:latin typeface="Tahoma" charset="0"/>
                <a:cs typeface="Arial" charset="0"/>
              </a:rPr>
              <a:t>0</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26643"/>
                                        </p:tgtEl>
                                        <p:attrNameLst>
                                          <p:attrName>style.visibility</p:attrName>
                                        </p:attrNameLst>
                                      </p:cBhvr>
                                      <p:to>
                                        <p:strVal val="visible"/>
                                      </p:to>
                                    </p:set>
                                    <p:anim calcmode="lin" valueType="num">
                                      <p:cBhvr additive="base">
                                        <p:cTn id="7" dur="1000" fill="hold"/>
                                        <p:tgtEl>
                                          <p:spTgt spid="26643"/>
                                        </p:tgtEl>
                                        <p:attrNameLst>
                                          <p:attrName>ppt_x</p:attrName>
                                        </p:attrNameLst>
                                      </p:cBhvr>
                                      <p:tavLst>
                                        <p:tav tm="0">
                                          <p:val>
                                            <p:strVal val="0-#ppt_w/2"/>
                                          </p:val>
                                        </p:tav>
                                        <p:tav tm="100000">
                                          <p:val>
                                            <p:strVal val="#ppt_x"/>
                                          </p:val>
                                        </p:tav>
                                      </p:tavLst>
                                    </p:anim>
                                    <p:anim calcmode="lin" valueType="num">
                                      <p:cBhvr additive="base">
                                        <p:cTn id="8" dur="1000" fill="hold"/>
                                        <p:tgtEl>
                                          <p:spTgt spid="26643"/>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1000"/>
                            </p:stCondLst>
                            <p:childTnLst>
                              <p:par>
                                <p:cTn id="10" presetID="2" presetClass="entr" presetSubtype="2" fill="hold" nodeType="afterEffect">
                                  <p:stCondLst>
                                    <p:cond delay="500"/>
                                  </p:stCondLst>
                                  <p:childTnLst>
                                    <p:set>
                                      <p:cBhvr>
                                        <p:cTn id="11" dur="1" fill="hold">
                                          <p:stCondLst>
                                            <p:cond delay="0"/>
                                          </p:stCondLst>
                                        </p:cTn>
                                        <p:tgtEl>
                                          <p:spTgt spid="26646"/>
                                        </p:tgtEl>
                                        <p:attrNameLst>
                                          <p:attrName>style.visibility</p:attrName>
                                        </p:attrNameLst>
                                      </p:cBhvr>
                                      <p:to>
                                        <p:strVal val="visible"/>
                                      </p:to>
                                    </p:set>
                                    <p:anim calcmode="lin" valueType="num">
                                      <p:cBhvr additive="base">
                                        <p:cTn id="12" dur="1000" fill="hold"/>
                                        <p:tgtEl>
                                          <p:spTgt spid="26646"/>
                                        </p:tgtEl>
                                        <p:attrNameLst>
                                          <p:attrName>ppt_x</p:attrName>
                                        </p:attrNameLst>
                                      </p:cBhvr>
                                      <p:tavLst>
                                        <p:tav tm="0">
                                          <p:val>
                                            <p:strVal val="1+#ppt_w/2"/>
                                          </p:val>
                                        </p:tav>
                                        <p:tav tm="100000">
                                          <p:val>
                                            <p:strVal val="#ppt_x"/>
                                          </p:val>
                                        </p:tav>
                                      </p:tavLst>
                                    </p:anim>
                                    <p:anim calcmode="lin" valueType="num">
                                      <p:cBhvr additive="base">
                                        <p:cTn id="13" dur="1000" fill="hold"/>
                                        <p:tgtEl>
                                          <p:spTgt spid="26646"/>
                                        </p:tgtEl>
                                        <p:attrNameLst>
                                          <p:attrName>ppt_y</p:attrName>
                                        </p:attrNameLst>
                                      </p:cBhvr>
                                      <p:tavLst>
                                        <p:tav tm="0">
                                          <p:val>
                                            <p:strVal val="#ppt_y"/>
                                          </p:val>
                                        </p:tav>
                                        <p:tav tm="100000">
                                          <p:val>
                                            <p:strVal val="#ppt_y"/>
                                          </p:val>
                                        </p:tav>
                                      </p:tavLst>
                                    </p:anim>
                                  </p:childTnLst>
                                </p:cTn>
                              </p:par>
                            </p:childTnLst>
                          </p:cTn>
                        </p:par>
                        <p:par>
                          <p:cTn id="14" fill="hold" nodeType="afterGroup">
                            <p:stCondLst>
                              <p:cond delay="2500"/>
                            </p:stCondLst>
                            <p:childTnLst>
                              <p:par>
                                <p:cTn id="15" presetID="9" presetClass="entr" presetSubtype="0" fill="hold" nodeType="afterEffect">
                                  <p:stCondLst>
                                    <p:cond delay="500"/>
                                  </p:stCondLst>
                                  <p:childTnLst>
                                    <p:set>
                                      <p:cBhvr>
                                        <p:cTn id="16" dur="1" fill="hold">
                                          <p:stCondLst>
                                            <p:cond delay="0"/>
                                          </p:stCondLst>
                                        </p:cTn>
                                        <p:tgtEl>
                                          <p:spTgt spid="26645"/>
                                        </p:tgtEl>
                                        <p:attrNameLst>
                                          <p:attrName>style.visibility</p:attrName>
                                        </p:attrNameLst>
                                      </p:cBhvr>
                                      <p:to>
                                        <p:strVal val="visible"/>
                                      </p:to>
                                    </p:set>
                                    <p:animEffect transition="in" filter="dissolve">
                                      <p:cBhvr>
                                        <p:cTn id="17" dur="2000"/>
                                        <p:tgtEl>
                                          <p:spTgt spid="266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AutoShape 2"/>
          <p:cNvSpPr>
            <a:spLocks noGrp="1" noChangeArrowheads="1"/>
          </p:cNvSpPr>
          <p:nvPr>
            <p:ph type="title"/>
          </p:nvPr>
        </p:nvSpPr>
        <p:spPr/>
        <p:txBody>
          <a:bodyPr/>
          <a:lstStyle/>
          <a:p>
            <a:pPr eaLnBrk="1" hangingPunct="1">
              <a:defRPr/>
            </a:pPr>
            <a:r>
              <a:rPr lang="en-US" smtClean="0"/>
              <a:t>Embedding Video</a:t>
            </a:r>
          </a:p>
        </p:txBody>
      </p:sp>
      <p:sp>
        <p:nvSpPr>
          <p:cNvPr id="27651" name="Rectangle 3"/>
          <p:cNvSpPr>
            <a:spLocks noGrp="1" noChangeArrowheads="1"/>
          </p:cNvSpPr>
          <p:nvPr>
            <p:ph type="body" sz="half" idx="1"/>
          </p:nvPr>
        </p:nvSpPr>
        <p:spPr>
          <a:xfrm>
            <a:off x="838200" y="2362200"/>
            <a:ext cx="4648200" cy="4191000"/>
          </a:xfrm>
        </p:spPr>
        <p:txBody>
          <a:bodyPr/>
          <a:lstStyle/>
          <a:p>
            <a:pPr eaLnBrk="1" hangingPunct="1">
              <a:defRPr/>
            </a:pPr>
            <a:r>
              <a:rPr lang="en-US" sz="2000" smtClean="0"/>
              <a:t>To Play a Video in Your Slide Show, go to </a:t>
            </a:r>
            <a:r>
              <a:rPr lang="ja-JP" altLang="en-US" sz="2000" smtClean="0">
                <a:latin typeface="Arial"/>
              </a:rPr>
              <a:t>“</a:t>
            </a:r>
            <a:r>
              <a:rPr lang="en-US" sz="2000" smtClean="0"/>
              <a:t>Insert</a:t>
            </a:r>
            <a:r>
              <a:rPr lang="ja-JP" altLang="en-US" sz="2000" smtClean="0">
                <a:latin typeface="Arial"/>
              </a:rPr>
              <a:t>”</a:t>
            </a:r>
            <a:r>
              <a:rPr lang="en-US" sz="2000" smtClean="0"/>
              <a:t> and Place your Mouse Over </a:t>
            </a:r>
            <a:r>
              <a:rPr lang="ja-JP" altLang="en-US" sz="2000" smtClean="0">
                <a:latin typeface="Arial"/>
              </a:rPr>
              <a:t>“</a:t>
            </a:r>
            <a:r>
              <a:rPr lang="en-US" sz="2000" smtClean="0"/>
              <a:t>Movies and Sounds</a:t>
            </a:r>
            <a:r>
              <a:rPr lang="ja-JP" altLang="en-US" sz="2000" smtClean="0">
                <a:latin typeface="Arial"/>
              </a:rPr>
              <a:t>”</a:t>
            </a:r>
            <a:r>
              <a:rPr lang="en-US" sz="2000" smtClean="0"/>
              <a:t> then Select </a:t>
            </a:r>
            <a:r>
              <a:rPr lang="ja-JP" altLang="en-US" sz="2000" smtClean="0">
                <a:latin typeface="Arial"/>
              </a:rPr>
              <a:t>“</a:t>
            </a:r>
            <a:r>
              <a:rPr lang="en-US" sz="2000" smtClean="0"/>
              <a:t>Movie From File</a:t>
            </a:r>
            <a:r>
              <a:rPr lang="ja-JP" altLang="en-US" sz="2000" smtClean="0">
                <a:latin typeface="Arial"/>
              </a:rPr>
              <a:t>”</a:t>
            </a:r>
            <a:endParaRPr lang="en-US" sz="2000" smtClean="0"/>
          </a:p>
          <a:p>
            <a:pPr eaLnBrk="1" hangingPunct="1">
              <a:defRPr/>
            </a:pPr>
            <a:r>
              <a:rPr lang="en-US" sz="2000" smtClean="0"/>
              <a:t>Any Movie that is Supported Will Automatically be Shown When you Browse for the File</a:t>
            </a:r>
          </a:p>
          <a:p>
            <a:pPr eaLnBrk="1" hangingPunct="1">
              <a:defRPr/>
            </a:pPr>
            <a:r>
              <a:rPr lang="en-US" sz="2000" smtClean="0"/>
              <a:t>Once the Video is Inserted, Select if You Want it to Play Automatically </a:t>
            </a:r>
          </a:p>
          <a:p>
            <a:pPr eaLnBrk="1" hangingPunct="1">
              <a:defRPr/>
            </a:pPr>
            <a:r>
              <a:rPr lang="en-US" sz="2000" smtClean="0"/>
              <a:t>Then, you can Position and Size the Video how You Wish</a:t>
            </a:r>
          </a:p>
          <a:p>
            <a:pPr eaLnBrk="1" hangingPunct="1">
              <a:defRPr/>
            </a:pPr>
            <a:endParaRPr lang="en-US" sz="2000" smtClean="0"/>
          </a:p>
        </p:txBody>
      </p:sp>
      <p:pic>
        <p:nvPicPr>
          <p:cNvPr id="27652" name="slide.mpg">
            <a:hlinkClick r:id="" action="ppaction://media"/>
          </p:cNvPr>
          <p:cNvPicPr>
            <a:picLocks noGrp="1" noRot="1" noChangeAspect="1" noChangeArrowheads="1"/>
          </p:cNvPicPr>
          <p:nvPr>
            <p:ph sz="half" idx="2"/>
            <a:videoFile r:link="rId2"/>
            <p:extLst>
              <p:ext uri="{DAA4B4D4-6D71-4841-9C94-3DE7FCFB9230}">
                <p14:media xmlns:p14="http://schemas.microsoft.com/office/powerpoint/2010/main" r:link="rId1"/>
              </p:ext>
            </p:extLst>
          </p:nvPr>
        </p:nvPicPr>
        <p:blipFill>
          <a:blip r:embed="rId4">
            <a:extLst>
              <a:ext uri="{28A0092B-C50C-407E-A947-70E740481C1C}">
                <a14:useLocalDpi xmlns:a14="http://schemas.microsoft.com/office/drawing/2010/main" val="0"/>
              </a:ext>
            </a:extLst>
          </a:blip>
          <a:srcRect/>
          <a:stretch>
            <a:fillRect/>
          </a:stretch>
        </p:blipFill>
        <p:spPr>
          <a:xfrm>
            <a:off x="5486400" y="3451225"/>
            <a:ext cx="3044825" cy="20288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808080">
                      <a:alpha val="74998"/>
                    </a:srgbClr>
                  </a:outerShdw>
                </a:effectLst>
              </a14:hiddenEffects>
            </a:ext>
          </a:extLst>
        </p:spPr>
      </p:pic>
      <p:sp>
        <p:nvSpPr>
          <p:cNvPr id="27654" name="FlagCount" hidden="1">
            <a:hlinkClick r:id="rId5" action="ppaction://hlinkfile"/>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00"/>
            </a:schemeClr>
          </a:solidFill>
          <a:ln w="1905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sz="1400" b="1">
                <a:latin typeface="Tahoma" charset="0"/>
                <a:cs typeface="Arial" charset="0"/>
              </a:rPr>
              <a:t>0</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mediacall" presetSubtype="0" fill="hold" nodeType="afterEffect">
                                  <p:stCondLst>
                                    <p:cond delay="0"/>
                                  </p:stCondLst>
                                  <p:childTnLst>
                                    <p:cmd type="call" cmd="playFrom(0.0)">
                                      <p:cBhvr>
                                        <p:cTn id="6" dur="44979" fill="hold"/>
                                        <p:tgtEl>
                                          <p:spTgt spid="27652"/>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p:cTn id="7" fill="hold" display="0">
                  <p:stCondLst>
                    <p:cond delay="indefinite"/>
                  </p:stCondLst>
                  <p:endCondLst>
                    <p:cond evt="onNext" delay="0">
                      <p:tgtEl>
                        <p:sldTgt/>
                      </p:tgtEl>
                    </p:cond>
                    <p:cond evt="onPrev" delay="0">
                      <p:tgtEl>
                        <p:sldTgt/>
                      </p:tgtEl>
                    </p:cond>
                  </p:endCondLst>
                </p:cTn>
                <p:tgtEl>
                  <p:spTgt spid="27652"/>
                </p:tgtEl>
              </p:cMediaNode>
            </p:video>
            <p:seq concurrent="1" nextAc="seek">
              <p:cTn id="8" restart="whenNotActive" fill="hold" evtFilter="cancelBubble" nodeType="interactiveSeq">
                <p:stCondLst>
                  <p:cond evt="onClick" delay="0">
                    <p:tgtEl>
                      <p:spTgt spid="27652"/>
                    </p:tgtEl>
                  </p:cond>
                </p:stCondLst>
                <p:endSync evt="end" delay="0">
                  <p:rtn val="all"/>
                </p:endSync>
                <p:childTnLst>
                  <p:par>
                    <p:cTn id="9" fill="hold" nodeType="clickPar">
                      <p:stCondLst>
                        <p:cond delay="0"/>
                      </p:stCondLst>
                      <p:childTnLst>
                        <p:par>
                          <p:cTn id="10" fill="hold" nodeType="withGroup">
                            <p:stCondLst>
                              <p:cond delay="0"/>
                            </p:stCondLst>
                            <p:childTnLst>
                              <p:par>
                                <p:cTn id="11" presetID="2" presetClass="mediacall" presetSubtype="0" fill="hold" nodeType="clickEffect">
                                  <p:stCondLst>
                                    <p:cond delay="0"/>
                                  </p:stCondLst>
                                  <p:childTnLst>
                                    <p:cmd type="call" cmd="togglePause">
                                      <p:cBhvr>
                                        <p:cTn id="12" dur="1" fill="hold"/>
                                        <p:tgtEl>
                                          <p:spTgt spid="27652"/>
                                        </p:tgtEl>
                                      </p:cBhvr>
                                    </p:cmd>
                                  </p:childTnLst>
                                </p:cTn>
                              </p:par>
                            </p:childTnLst>
                          </p:cTn>
                        </p:par>
                      </p:childTnLst>
                    </p:cTn>
                  </p:par>
                </p:childTnLst>
              </p:cTn>
              <p:nextCondLst>
                <p:cond evt="onClick" delay="0">
                  <p:tgtEl>
                    <p:spTgt spid="27652"/>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AutoShape 2"/>
          <p:cNvSpPr>
            <a:spLocks noGrp="1" noChangeArrowheads="1"/>
          </p:cNvSpPr>
          <p:nvPr>
            <p:ph type="title"/>
          </p:nvPr>
        </p:nvSpPr>
        <p:spPr/>
        <p:txBody>
          <a:bodyPr/>
          <a:lstStyle/>
          <a:p>
            <a:pPr eaLnBrk="1" hangingPunct="1">
              <a:defRPr/>
            </a:pPr>
            <a:r>
              <a:rPr lang="en-US" smtClean="0"/>
              <a:t>Action Buttons</a:t>
            </a:r>
          </a:p>
        </p:txBody>
      </p:sp>
      <p:sp>
        <p:nvSpPr>
          <p:cNvPr id="28675" name="Rectangle 3"/>
          <p:cNvSpPr>
            <a:spLocks noGrp="1" noChangeArrowheads="1"/>
          </p:cNvSpPr>
          <p:nvPr>
            <p:ph type="body" idx="1"/>
          </p:nvPr>
        </p:nvSpPr>
        <p:spPr/>
        <p:txBody>
          <a:bodyPr/>
          <a:lstStyle/>
          <a:p>
            <a:pPr eaLnBrk="1" hangingPunct="1">
              <a:defRPr/>
            </a:pPr>
            <a:r>
              <a:rPr lang="en-US" sz="2400" smtClean="0"/>
              <a:t>You can Add Action Buttons to Move Around non-linearly in Your Presentation</a:t>
            </a:r>
          </a:p>
          <a:p>
            <a:pPr eaLnBrk="1" hangingPunct="1">
              <a:defRPr/>
            </a:pPr>
            <a:r>
              <a:rPr lang="en-US" sz="2400" smtClean="0"/>
              <a:t>Go to </a:t>
            </a:r>
            <a:r>
              <a:rPr lang="ja-JP" altLang="en-US" sz="2400" smtClean="0">
                <a:latin typeface="Arial"/>
              </a:rPr>
              <a:t>“</a:t>
            </a:r>
            <a:r>
              <a:rPr lang="en-US" sz="2400" smtClean="0"/>
              <a:t>Slide Show</a:t>
            </a:r>
            <a:r>
              <a:rPr lang="ja-JP" altLang="en-US" sz="2400" smtClean="0">
                <a:latin typeface="Arial"/>
              </a:rPr>
              <a:t>”</a:t>
            </a:r>
            <a:r>
              <a:rPr lang="en-US" sz="2400" smtClean="0"/>
              <a:t> and Select </a:t>
            </a:r>
            <a:r>
              <a:rPr lang="ja-JP" altLang="en-US" sz="2400" smtClean="0">
                <a:latin typeface="Arial"/>
              </a:rPr>
              <a:t>“</a:t>
            </a:r>
            <a:r>
              <a:rPr lang="en-US" sz="2400" smtClean="0"/>
              <a:t>Action Buttons</a:t>
            </a:r>
            <a:r>
              <a:rPr lang="ja-JP" altLang="en-US" sz="2400" smtClean="0">
                <a:latin typeface="Arial"/>
              </a:rPr>
              <a:t>”</a:t>
            </a:r>
            <a:endParaRPr lang="en-US" sz="2400" smtClean="0"/>
          </a:p>
          <a:p>
            <a:pPr eaLnBrk="1" hangingPunct="1">
              <a:defRPr/>
            </a:pPr>
            <a:r>
              <a:rPr lang="en-US" sz="2400" smtClean="0"/>
              <a:t>Select Your Desired Button Type then Draw Your Button and a Window Will Appear </a:t>
            </a:r>
          </a:p>
          <a:p>
            <a:pPr eaLnBrk="1" hangingPunct="1">
              <a:defRPr/>
            </a:pPr>
            <a:r>
              <a:rPr lang="en-US" sz="2400" smtClean="0"/>
              <a:t>Set Up your Properties, then you can Double Click the Button to Change Color</a:t>
            </a:r>
          </a:p>
          <a:p>
            <a:pPr eaLnBrk="1" hangingPunct="1">
              <a:defRPr/>
            </a:pPr>
            <a:r>
              <a:rPr lang="en-US" sz="2400" smtClean="0"/>
              <a:t>You Can Also Resize and Position the Button After it is Created</a:t>
            </a:r>
          </a:p>
        </p:txBody>
      </p:sp>
      <p:sp>
        <p:nvSpPr>
          <p:cNvPr id="28677" name="AutoShape 5">
            <a:hlinkClick r:id="rId2" action="ppaction://hlinksldjump" highlightClick="1"/>
          </p:cNvPr>
          <p:cNvSpPr>
            <a:spLocks noChangeArrowheads="1"/>
          </p:cNvSpPr>
          <p:nvPr/>
        </p:nvSpPr>
        <p:spPr bwMode="auto">
          <a:xfrm>
            <a:off x="7620000" y="5943600"/>
            <a:ext cx="609600" cy="609600"/>
          </a:xfrm>
          <a:prstGeom prst="actionButtonBackPrevious">
            <a:avLst/>
          </a:prstGeom>
          <a:solidFill>
            <a:srgbClr val="FF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Arial" charset="0"/>
            </a:endParaRPr>
          </a:p>
        </p:txBody>
      </p:sp>
      <p:sp>
        <p:nvSpPr>
          <p:cNvPr id="28678" name="Text Box 6"/>
          <p:cNvSpPr txBox="1">
            <a:spLocks noChangeArrowheads="1"/>
          </p:cNvSpPr>
          <p:nvPr/>
        </p:nvSpPr>
        <p:spPr bwMode="auto">
          <a:xfrm>
            <a:off x="5257800" y="6096000"/>
            <a:ext cx="2438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cs typeface="Arial" charset="0"/>
              </a:rPr>
              <a:t>Go See HAL Again…</a:t>
            </a:r>
          </a:p>
        </p:txBody>
      </p:sp>
      <p:sp>
        <p:nvSpPr>
          <p:cNvPr id="28679" name="FlagCount" hidden="1">
            <a:hlinkClick r:id="rId3" action="ppaction://hlinkfile"/>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00"/>
            </a:schemeClr>
          </a:solidFill>
          <a:ln w="1905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sz="1400" b="1">
                <a:latin typeface="Tahoma" charset="0"/>
                <a:cs typeface="Arial" charset="0"/>
              </a:rPr>
              <a:t>0</a:t>
            </a:r>
          </a:p>
        </p:txBody>
      </p:sp>
    </p:spTree>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AutoShape 2"/>
          <p:cNvSpPr>
            <a:spLocks noGrp="1" noChangeArrowheads="1"/>
          </p:cNvSpPr>
          <p:nvPr>
            <p:ph type="title"/>
          </p:nvPr>
        </p:nvSpPr>
        <p:spPr/>
        <p:txBody>
          <a:bodyPr/>
          <a:lstStyle/>
          <a:p>
            <a:pPr eaLnBrk="1" hangingPunct="1">
              <a:defRPr/>
            </a:pPr>
            <a:r>
              <a:rPr lang="en-US" smtClean="0"/>
              <a:t>Linking to Web Content</a:t>
            </a:r>
          </a:p>
        </p:txBody>
      </p:sp>
      <p:sp>
        <p:nvSpPr>
          <p:cNvPr id="29699" name="Rectangle 3"/>
          <p:cNvSpPr>
            <a:spLocks noGrp="1" noChangeArrowheads="1"/>
          </p:cNvSpPr>
          <p:nvPr>
            <p:ph type="body" idx="1"/>
          </p:nvPr>
        </p:nvSpPr>
        <p:spPr/>
        <p:txBody>
          <a:bodyPr/>
          <a:lstStyle/>
          <a:p>
            <a:pPr eaLnBrk="1" hangingPunct="1">
              <a:lnSpc>
                <a:spcPct val="90000"/>
              </a:lnSpc>
              <a:defRPr/>
            </a:pPr>
            <a:r>
              <a:rPr lang="en-US" sz="2400" smtClean="0"/>
              <a:t>You Can Link to Web Content and Open it During Your Slide Show</a:t>
            </a:r>
          </a:p>
          <a:p>
            <a:pPr eaLnBrk="1" hangingPunct="1">
              <a:lnSpc>
                <a:spcPct val="90000"/>
              </a:lnSpc>
              <a:defRPr/>
            </a:pPr>
            <a:r>
              <a:rPr lang="en-US" sz="2400" smtClean="0"/>
              <a:t>The Computer You Used During the Slide Show MUST Have Internet Access</a:t>
            </a:r>
          </a:p>
          <a:p>
            <a:pPr eaLnBrk="1" hangingPunct="1">
              <a:lnSpc>
                <a:spcPct val="90000"/>
              </a:lnSpc>
              <a:defRPr/>
            </a:pPr>
            <a:r>
              <a:rPr lang="en-US" sz="2400" smtClean="0"/>
              <a:t>Highlight a Section of Text and Right-Click it</a:t>
            </a:r>
          </a:p>
          <a:p>
            <a:pPr eaLnBrk="1" hangingPunct="1">
              <a:lnSpc>
                <a:spcPct val="90000"/>
              </a:lnSpc>
              <a:defRPr/>
            </a:pPr>
            <a:r>
              <a:rPr lang="en-US" sz="2400" smtClean="0"/>
              <a:t>Select </a:t>
            </a:r>
            <a:r>
              <a:rPr lang="ja-JP" altLang="en-US" sz="2400" smtClean="0">
                <a:latin typeface="Arial"/>
              </a:rPr>
              <a:t>“</a:t>
            </a:r>
            <a:r>
              <a:rPr lang="en-US" sz="2400" smtClean="0"/>
              <a:t>Hyperlink</a:t>
            </a:r>
            <a:r>
              <a:rPr lang="ja-JP" altLang="en-US" sz="2400" smtClean="0">
                <a:latin typeface="Arial"/>
              </a:rPr>
              <a:t>”</a:t>
            </a:r>
            <a:r>
              <a:rPr lang="en-US" sz="2400" smtClean="0"/>
              <a:t> (Any Spelling or Grammar Errors must be corrected or ignored to select </a:t>
            </a:r>
            <a:r>
              <a:rPr lang="ja-JP" altLang="en-US" sz="2400" smtClean="0">
                <a:latin typeface="Arial"/>
              </a:rPr>
              <a:t>“</a:t>
            </a:r>
            <a:r>
              <a:rPr lang="en-US" sz="2400" smtClean="0"/>
              <a:t>hyperlink</a:t>
            </a:r>
            <a:r>
              <a:rPr lang="ja-JP" altLang="en-US" sz="2400" smtClean="0">
                <a:latin typeface="Arial"/>
              </a:rPr>
              <a:t>”</a:t>
            </a:r>
            <a:r>
              <a:rPr lang="en-US" sz="2400" smtClean="0"/>
              <a:t>)</a:t>
            </a:r>
          </a:p>
          <a:p>
            <a:pPr eaLnBrk="1" hangingPunct="1">
              <a:lnSpc>
                <a:spcPct val="90000"/>
              </a:lnSpc>
              <a:defRPr/>
            </a:pPr>
            <a:r>
              <a:rPr lang="en-US" sz="2400" smtClean="0"/>
              <a:t>Fill In the Address for Your Target Content</a:t>
            </a:r>
          </a:p>
          <a:p>
            <a:pPr eaLnBrk="1" hangingPunct="1">
              <a:lnSpc>
                <a:spcPct val="90000"/>
              </a:lnSpc>
              <a:defRPr/>
            </a:pPr>
            <a:r>
              <a:rPr lang="en-US" sz="2400" smtClean="0"/>
              <a:t>Click </a:t>
            </a:r>
            <a:r>
              <a:rPr lang="en-US" sz="2400" smtClean="0">
                <a:hlinkClick r:id="rId2"/>
              </a:rPr>
              <a:t>HERE</a:t>
            </a:r>
            <a:r>
              <a:rPr lang="en-US" sz="2400" smtClean="0"/>
              <a:t> to Visit </a:t>
            </a:r>
            <a:r>
              <a:rPr lang="en-US" sz="2400" smtClean="0">
                <a:hlinkClick r:id="rId2"/>
              </a:rPr>
              <a:t>www.campcaleb.com</a:t>
            </a:r>
            <a:endParaRPr lang="en-US" sz="2400" smtClean="0"/>
          </a:p>
        </p:txBody>
      </p:sp>
      <p:sp>
        <p:nvSpPr>
          <p:cNvPr id="29700" name="FlagCount" hidden="1">
            <a:hlinkClick r:id="rId3" action="ppaction://hlinkfile"/>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00"/>
            </a:schemeClr>
          </a:solidFill>
          <a:ln w="1905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sz="1400" b="1">
                <a:latin typeface="Tahoma" charset="0"/>
                <a:cs typeface="Arial" charset="0"/>
              </a:rPr>
              <a:t>0</a:t>
            </a:r>
          </a:p>
        </p:txBody>
      </p:sp>
    </p:spTree>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AutoShape 2"/>
          <p:cNvSpPr>
            <a:spLocks noGrp="1" noChangeArrowheads="1"/>
          </p:cNvSpPr>
          <p:nvPr>
            <p:ph type="title"/>
          </p:nvPr>
        </p:nvSpPr>
        <p:spPr/>
        <p:txBody>
          <a:bodyPr/>
          <a:lstStyle/>
          <a:p>
            <a:pPr eaLnBrk="1" hangingPunct="1">
              <a:defRPr/>
            </a:pPr>
            <a:r>
              <a:rPr lang="en-US" smtClean="0"/>
              <a:t>Adding Email Links</a:t>
            </a:r>
          </a:p>
        </p:txBody>
      </p:sp>
      <p:sp>
        <p:nvSpPr>
          <p:cNvPr id="30723" name="Rectangle 3"/>
          <p:cNvSpPr>
            <a:spLocks noGrp="1" noChangeArrowheads="1"/>
          </p:cNvSpPr>
          <p:nvPr>
            <p:ph type="body" idx="1"/>
          </p:nvPr>
        </p:nvSpPr>
        <p:spPr/>
        <p:txBody>
          <a:bodyPr/>
          <a:lstStyle/>
          <a:p>
            <a:pPr eaLnBrk="1" hangingPunct="1">
              <a:lnSpc>
                <a:spcPct val="90000"/>
              </a:lnSpc>
              <a:defRPr/>
            </a:pPr>
            <a:r>
              <a:rPr lang="en-US" sz="2400" smtClean="0"/>
              <a:t>A Good Idea is to Add Your Email Address or other Contact Information to Your Slide Show</a:t>
            </a:r>
          </a:p>
          <a:p>
            <a:pPr eaLnBrk="1" hangingPunct="1">
              <a:lnSpc>
                <a:spcPct val="90000"/>
              </a:lnSpc>
              <a:defRPr/>
            </a:pPr>
            <a:r>
              <a:rPr lang="en-US" sz="2400" smtClean="0"/>
              <a:t>You Add an Email Address the Same Way you Link to Web Content, EXCEPT in the Address Field You Need to Type:</a:t>
            </a:r>
          </a:p>
          <a:p>
            <a:pPr lvl="1" eaLnBrk="1" hangingPunct="1">
              <a:lnSpc>
                <a:spcPct val="90000"/>
              </a:lnSpc>
              <a:defRPr/>
            </a:pPr>
            <a:r>
              <a:rPr lang="ja-JP" altLang="en-US" sz="2000" smtClean="0">
                <a:latin typeface="Arial"/>
              </a:rPr>
              <a:t>“</a:t>
            </a:r>
            <a:r>
              <a:rPr lang="en-US" sz="2000" smtClean="0"/>
              <a:t>mailto:youremail@yourdomain.com</a:t>
            </a:r>
            <a:r>
              <a:rPr lang="ja-JP" altLang="en-US" sz="2000" smtClean="0">
                <a:latin typeface="Arial"/>
              </a:rPr>
              <a:t>”</a:t>
            </a:r>
            <a:endParaRPr lang="en-US" sz="2000" smtClean="0"/>
          </a:p>
          <a:p>
            <a:pPr eaLnBrk="1" hangingPunct="1">
              <a:lnSpc>
                <a:spcPct val="90000"/>
              </a:lnSpc>
              <a:defRPr/>
            </a:pPr>
            <a:r>
              <a:rPr lang="en-US" sz="2400" smtClean="0"/>
              <a:t>For More Help or Information Contact Me:</a:t>
            </a:r>
          </a:p>
          <a:p>
            <a:pPr lvl="1" eaLnBrk="1" hangingPunct="1">
              <a:lnSpc>
                <a:spcPct val="90000"/>
              </a:lnSpc>
              <a:defRPr/>
            </a:pPr>
            <a:r>
              <a:rPr lang="en-US" sz="2000" smtClean="0"/>
              <a:t>Ryan N. McKenzie</a:t>
            </a:r>
          </a:p>
          <a:p>
            <a:pPr lvl="1" eaLnBrk="1" hangingPunct="1">
              <a:lnSpc>
                <a:spcPct val="90000"/>
              </a:lnSpc>
              <a:defRPr/>
            </a:pPr>
            <a:r>
              <a:rPr lang="en-US" sz="2000" smtClean="0"/>
              <a:t>(859) 257-8745</a:t>
            </a:r>
          </a:p>
          <a:p>
            <a:pPr lvl="1" eaLnBrk="1" hangingPunct="1">
              <a:lnSpc>
                <a:spcPct val="90000"/>
              </a:lnSpc>
              <a:defRPr/>
            </a:pPr>
            <a:r>
              <a:rPr lang="en-US" sz="2000" smtClean="0">
                <a:hlinkClick r:id="rId2"/>
              </a:rPr>
              <a:t>rnmcke0@uky.edu</a:t>
            </a:r>
            <a:endParaRPr lang="en-US" sz="2000" smtClean="0"/>
          </a:p>
        </p:txBody>
      </p:sp>
      <p:sp>
        <p:nvSpPr>
          <p:cNvPr id="30724" name="FlagCount" hidden="1">
            <a:hlinkClick r:id="rId3" action="ppaction://hlinkfile"/>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00"/>
            </a:schemeClr>
          </a:solidFill>
          <a:ln w="1905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sz="1400" b="1">
                <a:latin typeface="Tahoma" charset="0"/>
                <a:cs typeface="Arial" charset="0"/>
              </a:rPr>
              <a:t>0</a:t>
            </a:r>
          </a:p>
        </p:txBody>
      </p:sp>
    </p:spTree>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AutoShape 2"/>
          <p:cNvSpPr>
            <a:spLocks noGrp="1" noChangeArrowheads="1"/>
          </p:cNvSpPr>
          <p:nvPr>
            <p:ph type="title"/>
          </p:nvPr>
        </p:nvSpPr>
        <p:spPr/>
        <p:txBody>
          <a:bodyPr/>
          <a:lstStyle/>
          <a:p>
            <a:pPr eaLnBrk="1" hangingPunct="1">
              <a:defRPr/>
            </a:pPr>
            <a:r>
              <a:rPr lang="en-US" smtClean="0"/>
              <a:t>Introduction</a:t>
            </a:r>
          </a:p>
        </p:txBody>
      </p:sp>
      <p:sp>
        <p:nvSpPr>
          <p:cNvPr id="31748" name="Text Box 4"/>
          <p:cNvSpPr txBox="1">
            <a:spLocks noChangeArrowheads="1"/>
          </p:cNvSpPr>
          <p:nvPr/>
        </p:nvSpPr>
        <p:spPr bwMode="auto">
          <a:xfrm>
            <a:off x="990600" y="2438400"/>
            <a:ext cx="6629400" cy="3743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cs typeface="Arial" charset="0"/>
              </a:rPr>
              <a:t>	</a:t>
            </a:r>
            <a:r>
              <a:rPr lang="en-US" sz="2400">
                <a:cs typeface="Arial" charset="0"/>
              </a:rPr>
              <a:t>PowerPoint is a very commonly used, fairly powerful presentation software from Microsoft. In your academic career (undergrad, graduate, or professional) there is a good chance that you have been or will be exposed to this tool. Furthermore, most of you will need to use it. This slide show is intended not only to be presented as a user guide to PowerPoint, but to be distributed as a way to practice what you learn as you learn it.</a:t>
            </a:r>
          </a:p>
        </p:txBody>
      </p:sp>
      <p:sp>
        <p:nvSpPr>
          <p:cNvPr id="31749" name="FlagCount" hidden="1">
            <a:hlinkClick r:id="rId2" action="ppaction://hlinkfile"/>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00"/>
            </a:schemeClr>
          </a:solidFill>
          <a:ln w="1905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sz="1400" b="1">
                <a:latin typeface="Tahoma" charset="0"/>
                <a:cs typeface="Arial" charset="0"/>
              </a:rPr>
              <a:t>0</a:t>
            </a:r>
          </a:p>
        </p:txBody>
      </p:sp>
    </p:spTree>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AutoShape 2"/>
          <p:cNvSpPr>
            <a:spLocks noGrp="1" noChangeArrowheads="1"/>
          </p:cNvSpPr>
          <p:nvPr>
            <p:ph type="title"/>
          </p:nvPr>
        </p:nvSpPr>
        <p:spPr/>
        <p:txBody>
          <a:bodyPr/>
          <a:lstStyle/>
          <a:p>
            <a:pPr eaLnBrk="1" hangingPunct="1">
              <a:defRPr/>
            </a:pPr>
            <a:r>
              <a:rPr lang="en-US" smtClean="0"/>
              <a:t>What Will be Demonstrated</a:t>
            </a:r>
          </a:p>
        </p:txBody>
      </p:sp>
      <p:sp>
        <p:nvSpPr>
          <p:cNvPr id="3075" name="Rectangle 3"/>
          <p:cNvSpPr>
            <a:spLocks noGrp="1" noChangeArrowheads="1"/>
          </p:cNvSpPr>
          <p:nvPr>
            <p:ph type="body" idx="1"/>
          </p:nvPr>
        </p:nvSpPr>
        <p:spPr>
          <a:xfrm>
            <a:off x="1219200" y="2362200"/>
            <a:ext cx="8229600" cy="5105400"/>
          </a:xfrm>
        </p:spPr>
        <p:txBody>
          <a:bodyPr/>
          <a:lstStyle/>
          <a:p>
            <a:pPr eaLnBrk="1" hangingPunct="1">
              <a:defRPr/>
            </a:pPr>
            <a:r>
              <a:rPr lang="en-US" sz="2000" smtClean="0"/>
              <a:t>Adding Slides to a Presentation</a:t>
            </a:r>
          </a:p>
          <a:p>
            <a:pPr eaLnBrk="1" hangingPunct="1">
              <a:defRPr/>
            </a:pPr>
            <a:r>
              <a:rPr lang="en-US" sz="2000" smtClean="0"/>
              <a:t>Using a Uniform Appearance/Motif</a:t>
            </a:r>
          </a:p>
          <a:p>
            <a:pPr eaLnBrk="1" hangingPunct="1">
              <a:defRPr/>
            </a:pPr>
            <a:r>
              <a:rPr lang="en-US" sz="2000" smtClean="0"/>
              <a:t>How to Vary Slide Layout and Text (font, size, color)</a:t>
            </a:r>
          </a:p>
          <a:p>
            <a:pPr eaLnBrk="1" hangingPunct="1">
              <a:defRPr/>
            </a:pPr>
            <a:r>
              <a:rPr lang="en-US" sz="2000" smtClean="0"/>
              <a:t>Using Graphics from ClipArt or a File</a:t>
            </a:r>
          </a:p>
          <a:p>
            <a:pPr eaLnBrk="1" hangingPunct="1">
              <a:defRPr/>
            </a:pPr>
            <a:r>
              <a:rPr lang="en-US" sz="2000" smtClean="0"/>
              <a:t>Using Animated Text (Timed and Manual)</a:t>
            </a:r>
          </a:p>
          <a:p>
            <a:pPr eaLnBrk="1" hangingPunct="1">
              <a:defRPr/>
            </a:pPr>
            <a:r>
              <a:rPr lang="en-US" sz="2000" smtClean="0"/>
              <a:t>Applying Slide Transitions</a:t>
            </a:r>
          </a:p>
          <a:p>
            <a:pPr eaLnBrk="1" hangingPunct="1">
              <a:defRPr/>
            </a:pPr>
            <a:r>
              <a:rPr lang="en-US" sz="2000" smtClean="0"/>
              <a:t>Adding Sound (From a File or the Gallery)</a:t>
            </a:r>
          </a:p>
          <a:p>
            <a:pPr eaLnBrk="1" hangingPunct="1">
              <a:defRPr/>
            </a:pPr>
            <a:r>
              <a:rPr lang="en-US" sz="2000" smtClean="0"/>
              <a:t>Using AutoShapes</a:t>
            </a:r>
          </a:p>
          <a:p>
            <a:pPr eaLnBrk="1" hangingPunct="1">
              <a:defRPr/>
            </a:pPr>
            <a:r>
              <a:rPr lang="en-US" sz="2000" smtClean="0"/>
              <a:t>Adding Videos and Animation</a:t>
            </a:r>
          </a:p>
          <a:p>
            <a:pPr eaLnBrk="1" hangingPunct="1">
              <a:defRPr/>
            </a:pPr>
            <a:r>
              <a:rPr lang="en-US" sz="2000" smtClean="0"/>
              <a:t>Placing Action Buttons for Nonlinear Slide Selection</a:t>
            </a:r>
          </a:p>
          <a:p>
            <a:pPr eaLnBrk="1" hangingPunct="1">
              <a:defRPr/>
            </a:pPr>
            <a:r>
              <a:rPr lang="en-US" sz="2000" smtClean="0"/>
              <a:t>Linking to Web Content or Email Addresses</a:t>
            </a:r>
          </a:p>
        </p:txBody>
      </p:sp>
      <p:sp>
        <p:nvSpPr>
          <p:cNvPr id="3076" name="FlagCount" hidden="1">
            <a:hlinkClick r:id="rId2" action="ppaction://hlinkfile"/>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00"/>
            </a:schemeClr>
          </a:solidFill>
          <a:ln w="1905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sz="1400" b="1">
                <a:latin typeface="Tahoma" charset="0"/>
                <a:cs typeface="Arial" charset="0"/>
              </a:rPr>
              <a:t>0</a:t>
            </a:r>
          </a:p>
        </p:txBody>
      </p:sp>
    </p:spTree>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AutoShape 2"/>
          <p:cNvSpPr>
            <a:spLocks noGrp="1" noChangeArrowheads="1"/>
          </p:cNvSpPr>
          <p:nvPr>
            <p:ph type="title"/>
          </p:nvPr>
        </p:nvSpPr>
        <p:spPr/>
        <p:txBody>
          <a:bodyPr/>
          <a:lstStyle/>
          <a:p>
            <a:pPr eaLnBrk="1" hangingPunct="1">
              <a:defRPr/>
            </a:pPr>
            <a:r>
              <a:rPr lang="en-US" smtClean="0"/>
              <a:t>Adding/Formatting Slides</a:t>
            </a:r>
          </a:p>
        </p:txBody>
      </p:sp>
      <p:sp>
        <p:nvSpPr>
          <p:cNvPr id="15363" name="Rectangle 3"/>
          <p:cNvSpPr>
            <a:spLocks noGrp="1" noChangeArrowheads="1"/>
          </p:cNvSpPr>
          <p:nvPr>
            <p:ph type="body" idx="1"/>
          </p:nvPr>
        </p:nvSpPr>
        <p:spPr/>
        <p:txBody>
          <a:bodyPr/>
          <a:lstStyle/>
          <a:p>
            <a:pPr eaLnBrk="1" hangingPunct="1">
              <a:defRPr/>
            </a:pPr>
            <a:r>
              <a:rPr lang="en-US" smtClean="0"/>
              <a:t>Right-Click the Timeline to the left </a:t>
            </a:r>
            <a:r>
              <a:rPr lang="en-US" smtClean="0">
                <a:sym typeface="Wingdings" charset="0"/>
              </a:rPr>
              <a:t> and go to </a:t>
            </a:r>
            <a:r>
              <a:rPr lang="ja-JP" altLang="en-US" smtClean="0">
                <a:latin typeface="Arial"/>
                <a:sym typeface="Wingdings" charset="0"/>
              </a:rPr>
              <a:t>“</a:t>
            </a:r>
            <a:r>
              <a:rPr lang="en-US" smtClean="0">
                <a:sym typeface="Wingdings" charset="0"/>
              </a:rPr>
              <a:t>New Slide</a:t>
            </a:r>
            <a:r>
              <a:rPr lang="ja-JP" altLang="en-US" smtClean="0">
                <a:latin typeface="Arial"/>
                <a:sym typeface="Wingdings" charset="0"/>
              </a:rPr>
              <a:t>”</a:t>
            </a:r>
            <a:endParaRPr lang="en-US" smtClean="0">
              <a:sym typeface="Wingdings" charset="0"/>
            </a:endParaRPr>
          </a:p>
          <a:p>
            <a:pPr eaLnBrk="1" hangingPunct="1">
              <a:defRPr/>
            </a:pPr>
            <a:r>
              <a:rPr lang="en-US" smtClean="0">
                <a:sym typeface="Wingdings" charset="0"/>
              </a:rPr>
              <a:t>OR go to </a:t>
            </a:r>
            <a:r>
              <a:rPr lang="ja-JP" altLang="en-US" smtClean="0">
                <a:latin typeface="Arial"/>
                <a:sym typeface="Wingdings" charset="0"/>
              </a:rPr>
              <a:t>“</a:t>
            </a:r>
            <a:r>
              <a:rPr lang="en-US" smtClean="0">
                <a:sym typeface="Wingdings" charset="0"/>
              </a:rPr>
              <a:t>Insert</a:t>
            </a:r>
            <a:r>
              <a:rPr lang="ja-JP" altLang="en-US" smtClean="0">
                <a:latin typeface="Arial"/>
                <a:sym typeface="Wingdings" charset="0"/>
              </a:rPr>
              <a:t>”</a:t>
            </a:r>
            <a:r>
              <a:rPr lang="en-US" smtClean="0">
                <a:sym typeface="Wingdings" charset="0"/>
              </a:rPr>
              <a:t> and select </a:t>
            </a:r>
            <a:r>
              <a:rPr lang="ja-JP" altLang="en-US" smtClean="0">
                <a:latin typeface="Arial"/>
                <a:sym typeface="Wingdings" charset="0"/>
              </a:rPr>
              <a:t>“</a:t>
            </a:r>
            <a:r>
              <a:rPr lang="en-US" smtClean="0">
                <a:sym typeface="Wingdings" charset="0"/>
              </a:rPr>
              <a:t>New Slide</a:t>
            </a:r>
            <a:r>
              <a:rPr lang="ja-JP" altLang="en-US" smtClean="0">
                <a:latin typeface="Arial"/>
                <a:sym typeface="Wingdings" charset="0"/>
              </a:rPr>
              <a:t>”</a:t>
            </a:r>
            <a:endParaRPr lang="en-US" smtClean="0">
              <a:sym typeface="Wingdings" charset="0"/>
            </a:endParaRPr>
          </a:p>
          <a:p>
            <a:pPr eaLnBrk="1" hangingPunct="1">
              <a:defRPr/>
            </a:pPr>
            <a:endParaRPr lang="en-US" smtClean="0">
              <a:sym typeface="Wingdings" charset="0"/>
            </a:endParaRPr>
          </a:p>
          <a:p>
            <a:pPr eaLnBrk="1" hangingPunct="1">
              <a:defRPr/>
            </a:pPr>
            <a:endParaRPr lang="en-US" smtClean="0">
              <a:sym typeface="Wingdings" charset="0"/>
            </a:endParaRPr>
          </a:p>
          <a:p>
            <a:pPr eaLnBrk="1" hangingPunct="1">
              <a:defRPr/>
            </a:pPr>
            <a:r>
              <a:rPr lang="en-US" smtClean="0">
                <a:sym typeface="Wingdings" charset="0"/>
              </a:rPr>
              <a:t>Open the </a:t>
            </a:r>
            <a:r>
              <a:rPr lang="ja-JP" altLang="en-US" smtClean="0">
                <a:latin typeface="Arial"/>
                <a:sym typeface="Wingdings" charset="0"/>
              </a:rPr>
              <a:t>“</a:t>
            </a:r>
            <a:r>
              <a:rPr lang="en-US" smtClean="0">
                <a:sym typeface="Wingdings" charset="0"/>
              </a:rPr>
              <a:t>Layout</a:t>
            </a:r>
            <a:r>
              <a:rPr lang="ja-JP" altLang="en-US" smtClean="0">
                <a:latin typeface="Arial"/>
                <a:sym typeface="Wingdings" charset="0"/>
              </a:rPr>
              <a:t>”</a:t>
            </a:r>
            <a:r>
              <a:rPr lang="en-US" smtClean="0">
                <a:sym typeface="Wingdings" charset="0"/>
              </a:rPr>
              <a:t> tab to the right  to change the format of a slide</a:t>
            </a:r>
          </a:p>
        </p:txBody>
      </p:sp>
      <p:sp>
        <p:nvSpPr>
          <p:cNvPr id="15364" name="FlagCount" hidden="1">
            <a:hlinkClick r:id="rId2" action="ppaction://hlinkfile"/>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00"/>
            </a:schemeClr>
          </a:solidFill>
          <a:ln w="1905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sz="1400" b="1">
                <a:latin typeface="Tahoma" charset="0"/>
                <a:cs typeface="Arial" charset="0"/>
              </a:rPr>
              <a:t>0</a:t>
            </a:r>
          </a:p>
        </p:txBody>
      </p:sp>
    </p:spTree>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AutoShape 2"/>
          <p:cNvSpPr>
            <a:spLocks noGrp="1" noChangeArrowheads="1"/>
          </p:cNvSpPr>
          <p:nvPr>
            <p:ph type="title"/>
          </p:nvPr>
        </p:nvSpPr>
        <p:spPr/>
        <p:txBody>
          <a:bodyPr/>
          <a:lstStyle/>
          <a:p>
            <a:pPr eaLnBrk="1" hangingPunct="1">
              <a:defRPr/>
            </a:pPr>
            <a:r>
              <a:rPr lang="en-US" smtClean="0"/>
              <a:t>Appearance/Motif</a:t>
            </a:r>
          </a:p>
        </p:txBody>
      </p:sp>
      <p:sp>
        <p:nvSpPr>
          <p:cNvPr id="4099" name="Rectangle 3"/>
          <p:cNvSpPr>
            <a:spLocks noGrp="1" noChangeArrowheads="1"/>
          </p:cNvSpPr>
          <p:nvPr>
            <p:ph type="body" idx="1"/>
          </p:nvPr>
        </p:nvSpPr>
        <p:spPr/>
        <p:txBody>
          <a:bodyPr/>
          <a:lstStyle/>
          <a:p>
            <a:pPr eaLnBrk="1" hangingPunct="1">
              <a:defRPr/>
            </a:pPr>
            <a:r>
              <a:rPr lang="en-US" smtClean="0"/>
              <a:t>You can Apply a Motif by Opening the </a:t>
            </a:r>
            <a:r>
              <a:rPr lang="ja-JP" altLang="en-US" smtClean="0">
                <a:latin typeface="Arial"/>
              </a:rPr>
              <a:t>“</a:t>
            </a:r>
            <a:r>
              <a:rPr lang="en-US" smtClean="0"/>
              <a:t>Design</a:t>
            </a:r>
            <a:r>
              <a:rPr lang="ja-JP" altLang="en-US" smtClean="0">
                <a:latin typeface="Arial"/>
              </a:rPr>
              <a:t>”</a:t>
            </a:r>
            <a:r>
              <a:rPr lang="en-US" smtClean="0"/>
              <a:t> tab on the right </a:t>
            </a:r>
            <a:r>
              <a:rPr lang="en-US" smtClean="0">
                <a:sym typeface="Wingdings" charset="0"/>
              </a:rPr>
              <a:t></a:t>
            </a:r>
          </a:p>
          <a:p>
            <a:pPr lvl="1" eaLnBrk="1" hangingPunct="1">
              <a:defRPr/>
            </a:pPr>
            <a:r>
              <a:rPr lang="en-US" smtClean="0"/>
              <a:t>Then Click on the Desired Motif to apply it to all slides</a:t>
            </a:r>
          </a:p>
          <a:p>
            <a:pPr lvl="1" eaLnBrk="1" hangingPunct="1">
              <a:defRPr/>
            </a:pPr>
            <a:r>
              <a:rPr lang="en-US" smtClean="0"/>
              <a:t>Click on the small drop down if you wish to apply the motif to only the current slide</a:t>
            </a:r>
          </a:p>
          <a:p>
            <a:pPr lvl="1" eaLnBrk="1" hangingPunct="1">
              <a:defRPr/>
            </a:pPr>
            <a:endParaRPr lang="en-US" smtClean="0"/>
          </a:p>
        </p:txBody>
      </p:sp>
      <p:sp>
        <p:nvSpPr>
          <p:cNvPr id="4100" name="FlagCount" hidden="1">
            <a:hlinkClick r:id="rId2" action="ppaction://hlinkfile"/>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00"/>
            </a:schemeClr>
          </a:solidFill>
          <a:ln w="1905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sz="1400" b="1">
                <a:latin typeface="Tahoma" charset="0"/>
                <a:cs typeface="Arial" charset="0"/>
              </a:rPr>
              <a:t>0</a:t>
            </a:r>
          </a:p>
        </p:txBody>
      </p:sp>
    </p:spTree>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AutoShape 4"/>
          <p:cNvSpPr>
            <a:spLocks noGrp="1" noChangeArrowheads="1"/>
          </p:cNvSpPr>
          <p:nvPr>
            <p:ph type="title"/>
          </p:nvPr>
        </p:nvSpPr>
        <p:spPr/>
        <p:txBody>
          <a:bodyPr/>
          <a:lstStyle/>
          <a:p>
            <a:pPr eaLnBrk="1" hangingPunct="1">
              <a:defRPr/>
            </a:pPr>
            <a:r>
              <a:rPr lang="en-US" smtClean="0"/>
              <a:t>Variation in Layout and Text</a:t>
            </a:r>
          </a:p>
        </p:txBody>
      </p:sp>
      <p:sp>
        <p:nvSpPr>
          <p:cNvPr id="16389" name="Rectangle 5"/>
          <p:cNvSpPr>
            <a:spLocks noGrp="1" noChangeArrowheads="1"/>
          </p:cNvSpPr>
          <p:nvPr>
            <p:ph type="body" sz="half" idx="1"/>
          </p:nvPr>
        </p:nvSpPr>
        <p:spPr/>
        <p:txBody>
          <a:bodyPr/>
          <a:lstStyle/>
          <a:p>
            <a:pPr eaLnBrk="1" hangingPunct="1">
              <a:defRPr/>
            </a:pPr>
            <a:r>
              <a:rPr lang="en-US" sz="2400" smtClean="0"/>
              <a:t>To Select a New Slide Layout, Open the </a:t>
            </a:r>
            <a:r>
              <a:rPr lang="ja-JP" altLang="en-US" sz="2400" smtClean="0">
                <a:latin typeface="Arial"/>
              </a:rPr>
              <a:t>“</a:t>
            </a:r>
            <a:r>
              <a:rPr lang="en-US" sz="2400" smtClean="0"/>
              <a:t>Layout</a:t>
            </a:r>
            <a:r>
              <a:rPr lang="ja-JP" altLang="en-US" sz="2400" smtClean="0">
                <a:latin typeface="Arial"/>
              </a:rPr>
              <a:t>”</a:t>
            </a:r>
            <a:r>
              <a:rPr lang="en-US" sz="2400" smtClean="0"/>
              <a:t> Tab to the right </a:t>
            </a:r>
            <a:r>
              <a:rPr lang="en-US" sz="2400" smtClean="0">
                <a:sym typeface="Wingdings" charset="0"/>
              </a:rPr>
              <a:t></a:t>
            </a:r>
          </a:p>
          <a:p>
            <a:pPr eaLnBrk="1" hangingPunct="1">
              <a:defRPr/>
            </a:pPr>
            <a:endParaRPr lang="en-US" sz="2400" smtClean="0">
              <a:sym typeface="Wingdings" charset="0"/>
            </a:endParaRPr>
          </a:p>
          <a:p>
            <a:pPr eaLnBrk="1" hangingPunct="1">
              <a:defRPr/>
            </a:pPr>
            <a:endParaRPr lang="en-US" sz="2400" smtClean="0">
              <a:sym typeface="Wingdings" charset="0"/>
            </a:endParaRPr>
          </a:p>
          <a:p>
            <a:pPr eaLnBrk="1" hangingPunct="1">
              <a:defRPr/>
            </a:pPr>
            <a:r>
              <a:rPr lang="en-US" sz="2400" smtClean="0">
                <a:sym typeface="Wingdings" charset="0"/>
              </a:rPr>
              <a:t>You can Use the Font </a:t>
            </a:r>
            <a:r>
              <a:rPr lang="en-US" sz="2400" smtClean="0">
                <a:solidFill>
                  <a:srgbClr val="FF3300"/>
                </a:solidFill>
                <a:sym typeface="Wingdings" charset="0"/>
              </a:rPr>
              <a:t>Color </a:t>
            </a:r>
            <a:r>
              <a:rPr lang="en-US" sz="2400" smtClean="0">
                <a:sym typeface="Wingdings" charset="0"/>
              </a:rPr>
              <a:t>drop down menu to change the text color </a:t>
            </a:r>
            <a:endParaRPr lang="en-US" sz="2400" smtClean="0"/>
          </a:p>
        </p:txBody>
      </p:sp>
      <p:sp>
        <p:nvSpPr>
          <p:cNvPr id="16390" name="Rectangle 6"/>
          <p:cNvSpPr>
            <a:spLocks noGrp="1" noChangeArrowheads="1"/>
          </p:cNvSpPr>
          <p:nvPr>
            <p:ph type="body" sz="half" idx="2"/>
          </p:nvPr>
        </p:nvSpPr>
        <p:spPr/>
        <p:txBody>
          <a:bodyPr/>
          <a:lstStyle/>
          <a:p>
            <a:pPr eaLnBrk="1" hangingPunct="1">
              <a:defRPr/>
            </a:pPr>
            <a:endParaRPr lang="en-US" sz="2400" smtClean="0"/>
          </a:p>
          <a:p>
            <a:pPr eaLnBrk="1" hangingPunct="1">
              <a:defRPr/>
            </a:pPr>
            <a:endParaRPr lang="en-US" sz="2400" smtClean="0"/>
          </a:p>
          <a:p>
            <a:pPr eaLnBrk="1" hangingPunct="1">
              <a:defRPr/>
            </a:pPr>
            <a:r>
              <a:rPr lang="en-US" sz="2400" smtClean="0"/>
              <a:t>Use the Drop Down </a:t>
            </a:r>
            <a:r>
              <a:rPr lang="en-US" sz="2400" smtClean="0">
                <a:latin typeface="BankGothic Lt BT" charset="0"/>
              </a:rPr>
              <a:t>Font</a:t>
            </a:r>
            <a:r>
              <a:rPr lang="en-US" sz="2400" smtClean="0"/>
              <a:t> and </a:t>
            </a:r>
            <a:r>
              <a:rPr lang="en-US" sz="4000" smtClean="0"/>
              <a:t>Size</a:t>
            </a:r>
            <a:r>
              <a:rPr lang="en-US" sz="2400" smtClean="0"/>
              <a:t> menus above to vary the text</a:t>
            </a:r>
          </a:p>
        </p:txBody>
      </p:sp>
      <p:sp>
        <p:nvSpPr>
          <p:cNvPr id="16391" name="FlagCount" hidden="1">
            <a:hlinkClick r:id="rId2" action="ppaction://hlinkfile"/>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00"/>
            </a:schemeClr>
          </a:solidFill>
          <a:ln w="1905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sz="1400" b="1">
                <a:latin typeface="Tahoma" charset="0"/>
                <a:cs typeface="Arial" charset="0"/>
              </a:rPr>
              <a:t>0</a:t>
            </a:r>
          </a:p>
        </p:txBody>
      </p:sp>
    </p:spTree>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AutoShape 2"/>
          <p:cNvSpPr>
            <a:spLocks noGrp="1" noChangeArrowheads="1"/>
          </p:cNvSpPr>
          <p:nvPr>
            <p:ph type="title"/>
          </p:nvPr>
        </p:nvSpPr>
        <p:spPr/>
        <p:txBody>
          <a:bodyPr/>
          <a:lstStyle/>
          <a:p>
            <a:pPr eaLnBrk="1" hangingPunct="1">
              <a:defRPr/>
            </a:pPr>
            <a:r>
              <a:rPr lang="en-US" smtClean="0"/>
              <a:t>Clip Art Graphics</a:t>
            </a:r>
          </a:p>
        </p:txBody>
      </p:sp>
      <p:sp>
        <p:nvSpPr>
          <p:cNvPr id="18435" name="Rectangle 3"/>
          <p:cNvSpPr>
            <a:spLocks noGrp="1" noChangeArrowheads="1"/>
          </p:cNvSpPr>
          <p:nvPr>
            <p:ph type="body" idx="1"/>
          </p:nvPr>
        </p:nvSpPr>
        <p:spPr>
          <a:xfrm>
            <a:off x="838200" y="2362200"/>
            <a:ext cx="7693025" cy="2286000"/>
          </a:xfrm>
        </p:spPr>
        <p:txBody>
          <a:bodyPr/>
          <a:lstStyle/>
          <a:p>
            <a:pPr eaLnBrk="1" hangingPunct="1">
              <a:lnSpc>
                <a:spcPct val="90000"/>
              </a:lnSpc>
              <a:defRPr/>
            </a:pPr>
            <a:r>
              <a:rPr lang="en-US" smtClean="0"/>
              <a:t>To Insert ClipArt, go to </a:t>
            </a:r>
            <a:r>
              <a:rPr lang="ja-JP" altLang="en-US" smtClean="0">
                <a:latin typeface="Arial"/>
              </a:rPr>
              <a:t>“</a:t>
            </a:r>
            <a:r>
              <a:rPr lang="en-US" smtClean="0"/>
              <a:t>Insert</a:t>
            </a:r>
            <a:r>
              <a:rPr lang="ja-JP" altLang="en-US" smtClean="0">
                <a:latin typeface="Arial"/>
              </a:rPr>
              <a:t>”</a:t>
            </a:r>
            <a:r>
              <a:rPr lang="en-US" smtClean="0"/>
              <a:t> and put your mouse on </a:t>
            </a:r>
            <a:r>
              <a:rPr lang="ja-JP" altLang="en-US" smtClean="0">
                <a:latin typeface="Arial"/>
              </a:rPr>
              <a:t>“</a:t>
            </a:r>
            <a:r>
              <a:rPr lang="en-US" smtClean="0"/>
              <a:t>Picture</a:t>
            </a:r>
            <a:r>
              <a:rPr lang="ja-JP" altLang="en-US" smtClean="0">
                <a:latin typeface="Arial"/>
              </a:rPr>
              <a:t>”</a:t>
            </a:r>
            <a:endParaRPr lang="en-US" smtClean="0"/>
          </a:p>
          <a:p>
            <a:pPr eaLnBrk="1" hangingPunct="1">
              <a:lnSpc>
                <a:spcPct val="90000"/>
              </a:lnSpc>
              <a:defRPr/>
            </a:pPr>
            <a:r>
              <a:rPr lang="en-US" smtClean="0"/>
              <a:t>Another Menu will Open, select ClipArt</a:t>
            </a:r>
          </a:p>
          <a:p>
            <a:pPr eaLnBrk="1" hangingPunct="1">
              <a:lnSpc>
                <a:spcPct val="90000"/>
              </a:lnSpc>
              <a:defRPr/>
            </a:pPr>
            <a:r>
              <a:rPr lang="en-US" smtClean="0"/>
              <a:t>Once you Select your Image, You must Position and Resize it with the Mouse</a:t>
            </a:r>
          </a:p>
          <a:p>
            <a:pPr eaLnBrk="1" hangingPunct="1">
              <a:lnSpc>
                <a:spcPct val="90000"/>
              </a:lnSpc>
              <a:defRPr/>
            </a:pPr>
            <a:endParaRPr lang="en-US" smtClean="0"/>
          </a:p>
        </p:txBody>
      </p:sp>
      <p:pic>
        <p:nvPicPr>
          <p:cNvPr id="9219" name="Picture 4" descr="j019538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4572000"/>
            <a:ext cx="1795463" cy="183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0" name="Picture 5" descr="j029202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91200" y="4648200"/>
            <a:ext cx="1868488" cy="177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8" name="FlagCount" hidden="1">
            <a:hlinkClick r:id="rId4" action="ppaction://hlinkfile"/>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00"/>
            </a:schemeClr>
          </a:solidFill>
          <a:ln w="1905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sz="1400" b="1">
                <a:latin typeface="Tahoma" charset="0"/>
                <a:cs typeface="Arial" charset="0"/>
              </a:rPr>
              <a:t>0</a:t>
            </a:r>
          </a:p>
        </p:txBody>
      </p:sp>
    </p:spTree>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AutoShape 2"/>
          <p:cNvSpPr>
            <a:spLocks noGrp="1" noChangeArrowheads="1"/>
          </p:cNvSpPr>
          <p:nvPr>
            <p:ph type="title"/>
          </p:nvPr>
        </p:nvSpPr>
        <p:spPr/>
        <p:txBody>
          <a:bodyPr/>
          <a:lstStyle/>
          <a:p>
            <a:pPr eaLnBrk="1" hangingPunct="1">
              <a:defRPr/>
            </a:pPr>
            <a:r>
              <a:rPr lang="en-US" smtClean="0"/>
              <a:t>File Graphics</a:t>
            </a:r>
          </a:p>
        </p:txBody>
      </p:sp>
      <p:sp>
        <p:nvSpPr>
          <p:cNvPr id="19459" name="Rectangle 3"/>
          <p:cNvSpPr>
            <a:spLocks noGrp="1" noChangeArrowheads="1"/>
          </p:cNvSpPr>
          <p:nvPr>
            <p:ph type="body" idx="1"/>
          </p:nvPr>
        </p:nvSpPr>
        <p:spPr>
          <a:xfrm>
            <a:off x="838200" y="2362200"/>
            <a:ext cx="7693025" cy="2362200"/>
          </a:xfrm>
        </p:spPr>
        <p:txBody>
          <a:bodyPr/>
          <a:lstStyle/>
          <a:p>
            <a:pPr eaLnBrk="1" hangingPunct="1">
              <a:lnSpc>
                <a:spcPct val="90000"/>
              </a:lnSpc>
              <a:defRPr/>
            </a:pPr>
            <a:r>
              <a:rPr lang="en-US" smtClean="0"/>
              <a:t>To Insert a File Image, go to </a:t>
            </a:r>
            <a:r>
              <a:rPr lang="ja-JP" altLang="en-US" smtClean="0">
                <a:latin typeface="Arial"/>
              </a:rPr>
              <a:t>“</a:t>
            </a:r>
            <a:r>
              <a:rPr lang="en-US" smtClean="0"/>
              <a:t>Insert</a:t>
            </a:r>
            <a:r>
              <a:rPr lang="ja-JP" altLang="en-US" smtClean="0">
                <a:latin typeface="Arial"/>
              </a:rPr>
              <a:t>”</a:t>
            </a:r>
            <a:r>
              <a:rPr lang="en-US" smtClean="0"/>
              <a:t> and put your mouse on </a:t>
            </a:r>
            <a:r>
              <a:rPr lang="ja-JP" altLang="en-US" smtClean="0">
                <a:latin typeface="Arial"/>
              </a:rPr>
              <a:t>“</a:t>
            </a:r>
            <a:r>
              <a:rPr lang="en-US" smtClean="0"/>
              <a:t>Picture</a:t>
            </a:r>
            <a:r>
              <a:rPr lang="ja-JP" altLang="en-US" smtClean="0">
                <a:latin typeface="Arial"/>
              </a:rPr>
              <a:t>”</a:t>
            </a:r>
            <a:endParaRPr lang="en-US" smtClean="0"/>
          </a:p>
          <a:p>
            <a:pPr eaLnBrk="1" hangingPunct="1">
              <a:lnSpc>
                <a:spcPct val="90000"/>
              </a:lnSpc>
              <a:defRPr/>
            </a:pPr>
            <a:r>
              <a:rPr lang="en-US" smtClean="0"/>
              <a:t>Another Menu will Open, select </a:t>
            </a:r>
            <a:r>
              <a:rPr lang="ja-JP" altLang="en-US" smtClean="0">
                <a:latin typeface="Arial"/>
              </a:rPr>
              <a:t>“</a:t>
            </a:r>
            <a:r>
              <a:rPr lang="en-US" smtClean="0"/>
              <a:t>From File</a:t>
            </a:r>
            <a:r>
              <a:rPr lang="ja-JP" altLang="en-US" smtClean="0">
                <a:latin typeface="Arial"/>
              </a:rPr>
              <a:t>”</a:t>
            </a:r>
            <a:endParaRPr lang="en-US" smtClean="0"/>
          </a:p>
          <a:p>
            <a:pPr eaLnBrk="1" hangingPunct="1">
              <a:lnSpc>
                <a:spcPct val="90000"/>
              </a:lnSpc>
              <a:defRPr/>
            </a:pPr>
            <a:r>
              <a:rPr lang="en-US" smtClean="0"/>
              <a:t>Once you Select your Image, You must Position and Resize it with the Mouse</a:t>
            </a:r>
          </a:p>
          <a:p>
            <a:pPr eaLnBrk="1" hangingPunct="1">
              <a:lnSpc>
                <a:spcPct val="90000"/>
              </a:lnSpc>
              <a:buFont typeface="Wingdings" charset="0"/>
              <a:buNone/>
              <a:defRPr/>
            </a:pPr>
            <a:endParaRPr lang="en-US" smtClean="0"/>
          </a:p>
        </p:txBody>
      </p:sp>
      <p:pic>
        <p:nvPicPr>
          <p:cNvPr id="10243" name="Picture 4" descr="staff0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43600" y="4572000"/>
            <a:ext cx="2209800" cy="1989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4" name="Picture 5" descr="blob"/>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400" y="4572000"/>
            <a:ext cx="2895600" cy="196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62" name="FlagCount" hidden="1">
            <a:hlinkClick r:id="rId4" action="ppaction://hlinkfile"/>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00"/>
            </a:schemeClr>
          </a:solidFill>
          <a:ln w="1905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sz="1400" b="1">
                <a:latin typeface="Tahoma" charset="0"/>
                <a:cs typeface="Arial" charset="0"/>
              </a:rPr>
              <a:t>0</a:t>
            </a:r>
          </a:p>
        </p:txBody>
      </p:sp>
    </p:spTree>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AutoShape 2"/>
          <p:cNvSpPr>
            <a:spLocks noGrp="1" noChangeArrowheads="1"/>
          </p:cNvSpPr>
          <p:nvPr>
            <p:ph type="title"/>
          </p:nvPr>
        </p:nvSpPr>
        <p:spPr/>
        <p:txBody>
          <a:bodyPr/>
          <a:lstStyle/>
          <a:p>
            <a:pPr eaLnBrk="1" hangingPunct="1">
              <a:defRPr/>
            </a:pPr>
            <a:r>
              <a:rPr lang="en-US" smtClean="0"/>
              <a:t>Animated Text (Manual)</a:t>
            </a:r>
          </a:p>
        </p:txBody>
      </p:sp>
      <p:sp>
        <p:nvSpPr>
          <p:cNvPr id="20483" name="Rectangle 3"/>
          <p:cNvSpPr>
            <a:spLocks noGrp="1" noChangeArrowheads="1"/>
          </p:cNvSpPr>
          <p:nvPr>
            <p:ph type="body" idx="1"/>
          </p:nvPr>
        </p:nvSpPr>
        <p:spPr>
          <a:xfrm>
            <a:off x="838200" y="2362200"/>
            <a:ext cx="7924800" cy="3724275"/>
          </a:xfrm>
        </p:spPr>
        <p:txBody>
          <a:bodyPr/>
          <a:lstStyle/>
          <a:p>
            <a:pPr eaLnBrk="1" hangingPunct="1">
              <a:lnSpc>
                <a:spcPct val="80000"/>
              </a:lnSpc>
              <a:defRPr/>
            </a:pPr>
            <a:r>
              <a:rPr lang="en-US" sz="2400" smtClean="0"/>
              <a:t>1) Set Up your Slide the Way You Want</a:t>
            </a:r>
          </a:p>
          <a:p>
            <a:pPr eaLnBrk="1" hangingPunct="1">
              <a:lnSpc>
                <a:spcPct val="80000"/>
              </a:lnSpc>
              <a:defRPr/>
            </a:pPr>
            <a:r>
              <a:rPr lang="en-US" sz="2400" smtClean="0"/>
              <a:t>2) Go to </a:t>
            </a:r>
            <a:r>
              <a:rPr lang="ja-JP" altLang="en-US" sz="2400" smtClean="0">
                <a:latin typeface="Arial"/>
              </a:rPr>
              <a:t>“</a:t>
            </a:r>
            <a:r>
              <a:rPr lang="en-US" sz="2400" smtClean="0"/>
              <a:t>Slide Show</a:t>
            </a:r>
            <a:r>
              <a:rPr lang="ja-JP" altLang="en-US" sz="2400" smtClean="0">
                <a:latin typeface="Arial"/>
              </a:rPr>
              <a:t>”</a:t>
            </a:r>
            <a:r>
              <a:rPr lang="en-US" sz="2400" smtClean="0"/>
              <a:t> </a:t>
            </a:r>
          </a:p>
          <a:p>
            <a:pPr lvl="1" eaLnBrk="1" hangingPunct="1">
              <a:lnSpc>
                <a:spcPct val="80000"/>
              </a:lnSpc>
              <a:defRPr/>
            </a:pPr>
            <a:r>
              <a:rPr lang="en-US" sz="2000" smtClean="0"/>
              <a:t>and select </a:t>
            </a:r>
            <a:r>
              <a:rPr lang="ja-JP" altLang="en-US" sz="2000" smtClean="0">
                <a:latin typeface="Arial"/>
              </a:rPr>
              <a:t>“</a:t>
            </a:r>
            <a:r>
              <a:rPr lang="en-US" sz="2000" smtClean="0"/>
              <a:t>Custom Animation</a:t>
            </a:r>
            <a:r>
              <a:rPr lang="ja-JP" altLang="en-US" sz="2000" smtClean="0">
                <a:latin typeface="Arial"/>
              </a:rPr>
              <a:t>”</a:t>
            </a:r>
            <a:endParaRPr lang="en-US" sz="2000" smtClean="0"/>
          </a:p>
          <a:p>
            <a:pPr eaLnBrk="1" hangingPunct="1">
              <a:lnSpc>
                <a:spcPct val="80000"/>
              </a:lnSpc>
              <a:defRPr/>
            </a:pPr>
            <a:r>
              <a:rPr lang="en-US" sz="2400" smtClean="0"/>
              <a:t>3) Highlight The Section You Wish To Animate</a:t>
            </a:r>
          </a:p>
          <a:p>
            <a:pPr eaLnBrk="1" hangingPunct="1">
              <a:lnSpc>
                <a:spcPct val="80000"/>
              </a:lnSpc>
              <a:defRPr/>
            </a:pPr>
            <a:r>
              <a:rPr lang="en-US" sz="2400" smtClean="0"/>
              <a:t>4) Click </a:t>
            </a:r>
            <a:r>
              <a:rPr lang="ja-JP" altLang="en-US" sz="2400" smtClean="0">
                <a:latin typeface="Arial"/>
              </a:rPr>
              <a:t>“</a:t>
            </a:r>
            <a:r>
              <a:rPr lang="en-US" sz="2400" smtClean="0"/>
              <a:t>Add Effect</a:t>
            </a:r>
            <a:r>
              <a:rPr lang="ja-JP" altLang="en-US" sz="2400" smtClean="0">
                <a:latin typeface="Arial"/>
              </a:rPr>
              <a:t>”</a:t>
            </a:r>
            <a:r>
              <a:rPr lang="en-US" sz="2400" smtClean="0"/>
              <a:t> At the Upper Right </a:t>
            </a:r>
            <a:r>
              <a:rPr lang="en-US" sz="2400" smtClean="0">
                <a:sym typeface="Wingdings" charset="0"/>
              </a:rPr>
              <a:t></a:t>
            </a:r>
          </a:p>
          <a:p>
            <a:pPr eaLnBrk="1" hangingPunct="1">
              <a:lnSpc>
                <a:spcPct val="80000"/>
              </a:lnSpc>
              <a:defRPr/>
            </a:pPr>
            <a:r>
              <a:rPr lang="en-US" sz="2400" smtClean="0">
                <a:sym typeface="Wingdings" charset="0"/>
              </a:rPr>
              <a:t>5) Select and Preview Your Effect</a:t>
            </a:r>
          </a:p>
          <a:p>
            <a:pPr eaLnBrk="1" hangingPunct="1">
              <a:lnSpc>
                <a:spcPct val="80000"/>
              </a:lnSpc>
              <a:defRPr/>
            </a:pPr>
            <a:r>
              <a:rPr lang="en-US" sz="2400" smtClean="0">
                <a:sym typeface="Wingdings" charset="0"/>
              </a:rPr>
              <a:t>6) Highlight Your Effect and Make Sure the </a:t>
            </a:r>
            <a:r>
              <a:rPr lang="ja-JP" altLang="en-US" sz="2400" smtClean="0">
                <a:latin typeface="Arial"/>
                <a:sym typeface="Wingdings" charset="0"/>
              </a:rPr>
              <a:t>“</a:t>
            </a:r>
            <a:r>
              <a:rPr lang="en-US" sz="2400" smtClean="0">
                <a:sym typeface="Wingdings" charset="0"/>
              </a:rPr>
              <a:t>Start</a:t>
            </a:r>
            <a:r>
              <a:rPr lang="ja-JP" altLang="en-US" sz="2400" smtClean="0">
                <a:latin typeface="Arial"/>
                <a:sym typeface="Wingdings" charset="0"/>
              </a:rPr>
              <a:t>”</a:t>
            </a:r>
            <a:r>
              <a:rPr lang="en-US" sz="2400" smtClean="0">
                <a:sym typeface="Wingdings" charset="0"/>
              </a:rPr>
              <a:t> drop down is set to </a:t>
            </a:r>
            <a:r>
              <a:rPr lang="ja-JP" altLang="en-US" sz="2400" smtClean="0">
                <a:latin typeface="Arial"/>
                <a:sym typeface="Wingdings" charset="0"/>
              </a:rPr>
              <a:t>“</a:t>
            </a:r>
            <a:r>
              <a:rPr lang="en-US" sz="2400" smtClean="0">
                <a:sym typeface="Wingdings" charset="0"/>
              </a:rPr>
              <a:t>On Click</a:t>
            </a:r>
            <a:r>
              <a:rPr lang="ja-JP" altLang="en-US" sz="2400" smtClean="0">
                <a:latin typeface="Arial"/>
                <a:sym typeface="Wingdings" charset="0"/>
              </a:rPr>
              <a:t>”</a:t>
            </a:r>
            <a:endParaRPr lang="en-US" sz="2400" smtClean="0">
              <a:sym typeface="Wingdings" charset="0"/>
            </a:endParaRPr>
          </a:p>
          <a:p>
            <a:pPr eaLnBrk="1" hangingPunct="1">
              <a:lnSpc>
                <a:spcPct val="80000"/>
              </a:lnSpc>
              <a:defRPr/>
            </a:pPr>
            <a:r>
              <a:rPr lang="en-US" sz="2400" smtClean="0"/>
              <a:t>7) To Preview Your Slide Click </a:t>
            </a:r>
            <a:r>
              <a:rPr lang="ja-JP" altLang="en-US" sz="2400" smtClean="0">
                <a:latin typeface="Arial"/>
              </a:rPr>
              <a:t>“</a:t>
            </a:r>
            <a:r>
              <a:rPr lang="en-US" sz="2400" smtClean="0"/>
              <a:t>Play</a:t>
            </a:r>
            <a:r>
              <a:rPr lang="ja-JP" altLang="en-US" sz="2400" smtClean="0">
                <a:latin typeface="Arial"/>
              </a:rPr>
              <a:t>”</a:t>
            </a:r>
            <a:r>
              <a:rPr lang="en-US" sz="2400" smtClean="0"/>
              <a:t> at the Lower Right</a:t>
            </a:r>
            <a:r>
              <a:rPr lang="en-US" sz="2400" smtClean="0">
                <a:sym typeface="Wingdings" charset="0"/>
              </a:rPr>
              <a:t></a:t>
            </a:r>
            <a:endParaRPr lang="en-US" sz="2400" smtClean="0"/>
          </a:p>
          <a:p>
            <a:pPr eaLnBrk="1" hangingPunct="1">
              <a:lnSpc>
                <a:spcPct val="80000"/>
              </a:lnSpc>
              <a:defRPr/>
            </a:pPr>
            <a:endParaRPr lang="en-US" sz="2400" smtClean="0"/>
          </a:p>
        </p:txBody>
      </p:sp>
      <p:sp>
        <p:nvSpPr>
          <p:cNvPr id="20484" name="FlagCount" hidden="1">
            <a:hlinkClick r:id="rId2" action="ppaction://hlinkfile"/>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00"/>
            </a:schemeClr>
          </a:solidFill>
          <a:ln w="1905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sz="1400" b="1">
                <a:latin typeface="Tahoma" charset="0"/>
                <a:cs typeface="Arial" charset="0"/>
              </a:rPr>
              <a:t>0</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20483">
                                            <p:txEl>
                                              <p:pRg st="0" end="0"/>
                                            </p:txEl>
                                          </p:spTgt>
                                        </p:tgtEl>
                                        <p:attrNameLst>
                                          <p:attrName>style.visibility</p:attrName>
                                        </p:attrNameLst>
                                      </p:cBhvr>
                                      <p:to>
                                        <p:strVal val="visible"/>
                                      </p:to>
                                    </p:set>
                                    <p:anim calcmode="lin" valueType="num">
                                      <p:cBhvr additive="base">
                                        <p:cTn id="7" dur="2000" fill="hold"/>
                                        <p:tgtEl>
                                          <p:spTgt spid="20483">
                                            <p:txEl>
                                              <p:pRg st="0" end="0"/>
                                            </p:txEl>
                                          </p:spTgt>
                                        </p:tgtEl>
                                        <p:attrNameLst>
                                          <p:attrName>ppt_x</p:attrName>
                                        </p:attrNameLst>
                                      </p:cBhvr>
                                      <p:tavLst>
                                        <p:tav tm="0">
                                          <p:val>
                                            <p:strVal val="0-#ppt_w/2"/>
                                          </p:val>
                                        </p:tav>
                                        <p:tav tm="100000">
                                          <p:val>
                                            <p:strVal val="#ppt_x"/>
                                          </p:val>
                                        </p:tav>
                                      </p:tavLst>
                                    </p:anim>
                                    <p:anim calcmode="lin" valueType="num">
                                      <p:cBhvr additive="base">
                                        <p:cTn id="8" dur="2000" fill="hold"/>
                                        <p:tgtEl>
                                          <p:spTgt spid="2048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4" presetClass="entr" presetSubtype="16" fill="hold" nodeType="clickEffect">
                                  <p:stCondLst>
                                    <p:cond delay="0"/>
                                  </p:stCondLst>
                                  <p:childTnLst>
                                    <p:set>
                                      <p:cBhvr>
                                        <p:cTn id="12" dur="1" fill="hold">
                                          <p:stCondLst>
                                            <p:cond delay="0"/>
                                          </p:stCondLst>
                                        </p:cTn>
                                        <p:tgtEl>
                                          <p:spTgt spid="20483">
                                            <p:txEl>
                                              <p:pRg st="1" end="1"/>
                                            </p:txEl>
                                          </p:spTgt>
                                        </p:tgtEl>
                                        <p:attrNameLst>
                                          <p:attrName>style.visibility</p:attrName>
                                        </p:attrNameLst>
                                      </p:cBhvr>
                                      <p:to>
                                        <p:strVal val="visible"/>
                                      </p:to>
                                    </p:set>
                                    <p:animEffect transition="in" filter="box(in)">
                                      <p:cBhvr>
                                        <p:cTn id="13" dur="2000"/>
                                        <p:tgtEl>
                                          <p:spTgt spid="20483">
                                            <p:txEl>
                                              <p:pRg st="1" end="1"/>
                                            </p:txEl>
                                          </p:spTgt>
                                        </p:tgtEl>
                                      </p:cBhvr>
                                    </p:animEffect>
                                  </p:childTnLst>
                                </p:cTn>
                              </p:par>
                              <p:par>
                                <p:cTn id="14" presetID="4" presetClass="entr" presetSubtype="16" fill="hold" nodeType="withEffect">
                                  <p:stCondLst>
                                    <p:cond delay="0"/>
                                  </p:stCondLst>
                                  <p:childTnLst>
                                    <p:set>
                                      <p:cBhvr>
                                        <p:cTn id="15" dur="1" fill="hold">
                                          <p:stCondLst>
                                            <p:cond delay="0"/>
                                          </p:stCondLst>
                                        </p:cTn>
                                        <p:tgtEl>
                                          <p:spTgt spid="20483">
                                            <p:txEl>
                                              <p:pRg st="2" end="2"/>
                                            </p:txEl>
                                          </p:spTgt>
                                        </p:tgtEl>
                                        <p:attrNameLst>
                                          <p:attrName>style.visibility</p:attrName>
                                        </p:attrNameLst>
                                      </p:cBhvr>
                                      <p:to>
                                        <p:strVal val="visible"/>
                                      </p:to>
                                    </p:set>
                                    <p:animEffect transition="in" filter="box(in)">
                                      <p:cBhvr>
                                        <p:cTn id="16" dur="2000"/>
                                        <p:tgtEl>
                                          <p:spTgt spid="20483">
                                            <p:txEl>
                                              <p:pRg st="2" end="2"/>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 presetClass="entr" presetSubtype="4" fill="hold" nodeType="clickEffect">
                                  <p:stCondLst>
                                    <p:cond delay="0"/>
                                  </p:stCondLst>
                                  <p:childTnLst>
                                    <p:set>
                                      <p:cBhvr>
                                        <p:cTn id="20" dur="1" fill="hold">
                                          <p:stCondLst>
                                            <p:cond delay="0"/>
                                          </p:stCondLst>
                                        </p:cTn>
                                        <p:tgtEl>
                                          <p:spTgt spid="20483">
                                            <p:txEl>
                                              <p:pRg st="3" end="3"/>
                                            </p:txEl>
                                          </p:spTgt>
                                        </p:tgtEl>
                                        <p:attrNameLst>
                                          <p:attrName>style.visibility</p:attrName>
                                        </p:attrNameLst>
                                      </p:cBhvr>
                                      <p:to>
                                        <p:strVal val="visible"/>
                                      </p:to>
                                    </p:set>
                                    <p:anim calcmode="lin" valueType="num">
                                      <p:cBhvr additive="base">
                                        <p:cTn id="21" dur="2000" fill="hold"/>
                                        <p:tgtEl>
                                          <p:spTgt spid="20483">
                                            <p:txEl>
                                              <p:pRg st="3" end="3"/>
                                            </p:txEl>
                                          </p:spTgt>
                                        </p:tgtEl>
                                        <p:attrNameLst>
                                          <p:attrName>ppt_x</p:attrName>
                                        </p:attrNameLst>
                                      </p:cBhvr>
                                      <p:tavLst>
                                        <p:tav tm="0">
                                          <p:val>
                                            <p:strVal val="#ppt_x"/>
                                          </p:val>
                                        </p:tav>
                                        <p:tav tm="100000">
                                          <p:val>
                                            <p:strVal val="#ppt_x"/>
                                          </p:val>
                                        </p:tav>
                                      </p:tavLst>
                                    </p:anim>
                                    <p:anim calcmode="lin" valueType="num">
                                      <p:cBhvr additive="base">
                                        <p:cTn id="22" dur="2000" fill="hold"/>
                                        <p:tgtEl>
                                          <p:spTgt spid="2048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15" presetClass="entr" presetSubtype="0" fill="hold" nodeType="clickEffect">
                                  <p:stCondLst>
                                    <p:cond delay="0"/>
                                  </p:stCondLst>
                                  <p:childTnLst>
                                    <p:set>
                                      <p:cBhvr>
                                        <p:cTn id="26" dur="1" fill="hold">
                                          <p:stCondLst>
                                            <p:cond delay="0"/>
                                          </p:stCondLst>
                                        </p:cTn>
                                        <p:tgtEl>
                                          <p:spTgt spid="20483">
                                            <p:txEl>
                                              <p:pRg st="4" end="4"/>
                                            </p:txEl>
                                          </p:spTgt>
                                        </p:tgtEl>
                                        <p:attrNameLst>
                                          <p:attrName>style.visibility</p:attrName>
                                        </p:attrNameLst>
                                      </p:cBhvr>
                                      <p:to>
                                        <p:strVal val="visible"/>
                                      </p:to>
                                    </p:set>
                                    <p:anim calcmode="lin" valueType="num">
                                      <p:cBhvr>
                                        <p:cTn id="27" dur="1000" fill="hold"/>
                                        <p:tgtEl>
                                          <p:spTgt spid="20483">
                                            <p:txEl>
                                              <p:pRg st="4" end="4"/>
                                            </p:txEl>
                                          </p:spTgt>
                                        </p:tgtEl>
                                        <p:attrNameLst>
                                          <p:attrName>ppt_w</p:attrName>
                                        </p:attrNameLst>
                                      </p:cBhvr>
                                      <p:tavLst>
                                        <p:tav tm="0">
                                          <p:val>
                                            <p:fltVal val="0"/>
                                          </p:val>
                                        </p:tav>
                                        <p:tav tm="100000">
                                          <p:val>
                                            <p:strVal val="#ppt_w"/>
                                          </p:val>
                                        </p:tav>
                                      </p:tavLst>
                                    </p:anim>
                                    <p:anim calcmode="lin" valueType="num">
                                      <p:cBhvr>
                                        <p:cTn id="28" dur="1000" fill="hold"/>
                                        <p:tgtEl>
                                          <p:spTgt spid="20483">
                                            <p:txEl>
                                              <p:pRg st="4" end="4"/>
                                            </p:txEl>
                                          </p:spTgt>
                                        </p:tgtEl>
                                        <p:attrNameLst>
                                          <p:attrName>ppt_h</p:attrName>
                                        </p:attrNameLst>
                                      </p:cBhvr>
                                      <p:tavLst>
                                        <p:tav tm="0">
                                          <p:val>
                                            <p:fltVal val="0"/>
                                          </p:val>
                                        </p:tav>
                                        <p:tav tm="100000">
                                          <p:val>
                                            <p:strVal val="#ppt_h"/>
                                          </p:val>
                                        </p:tav>
                                      </p:tavLst>
                                    </p:anim>
                                    <p:anim calcmode="lin" valueType="num">
                                      <p:cBhvr>
                                        <p:cTn id="29" dur="1000" fill="hold"/>
                                        <p:tgtEl>
                                          <p:spTgt spid="20483">
                                            <p:txEl>
                                              <p:pRg st="4" end="4"/>
                                            </p:txEl>
                                          </p:spTgt>
                                        </p:tgtEl>
                                        <p:attrNameLst>
                                          <p:attrName>ppt_x</p:attrName>
                                        </p:attrNameLst>
                                      </p:cBhvr>
                                      <p:tavLst>
                                        <p:tav tm="0" fmla="#ppt_x+(cos(-2*pi*(1-$))*-#ppt_x-sin(-2*pi*(1-$))*(1-#ppt_y))*(1-$)">
                                          <p:val>
                                            <p:fltVal val="0"/>
                                          </p:val>
                                        </p:tav>
                                        <p:tav tm="100000">
                                          <p:val>
                                            <p:fltVal val="1"/>
                                          </p:val>
                                        </p:tav>
                                      </p:tavLst>
                                    </p:anim>
                                    <p:anim calcmode="lin" valueType="num">
                                      <p:cBhvr>
                                        <p:cTn id="30" dur="1000" fill="hold"/>
                                        <p:tgtEl>
                                          <p:spTgt spid="20483">
                                            <p:txEl>
                                              <p:pRg st="4" end="4"/>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40" presetClass="entr" presetSubtype="0" fill="hold" nodeType="clickEffect">
                                  <p:stCondLst>
                                    <p:cond delay="0"/>
                                  </p:stCondLst>
                                  <p:iterate type="lt">
                                    <p:tmPct val="10000"/>
                                  </p:iterate>
                                  <p:childTnLst>
                                    <p:set>
                                      <p:cBhvr>
                                        <p:cTn id="34" dur="1" fill="hold">
                                          <p:stCondLst>
                                            <p:cond delay="0"/>
                                          </p:stCondLst>
                                        </p:cTn>
                                        <p:tgtEl>
                                          <p:spTgt spid="20483">
                                            <p:txEl>
                                              <p:pRg st="5" end="5"/>
                                            </p:txEl>
                                          </p:spTgt>
                                        </p:tgtEl>
                                        <p:attrNameLst>
                                          <p:attrName>style.visibility</p:attrName>
                                        </p:attrNameLst>
                                      </p:cBhvr>
                                      <p:to>
                                        <p:strVal val="visible"/>
                                      </p:to>
                                    </p:set>
                                    <p:animEffect transition="in" filter="fade">
                                      <p:cBhvr>
                                        <p:cTn id="35" dur="1000"/>
                                        <p:tgtEl>
                                          <p:spTgt spid="20483">
                                            <p:txEl>
                                              <p:pRg st="5" end="5"/>
                                            </p:txEl>
                                          </p:spTgt>
                                        </p:tgtEl>
                                      </p:cBhvr>
                                    </p:animEffect>
                                    <p:anim calcmode="lin" valueType="num">
                                      <p:cBhvr>
                                        <p:cTn id="36" dur="1000" fill="hold"/>
                                        <p:tgtEl>
                                          <p:spTgt spid="20483">
                                            <p:txEl>
                                              <p:pRg st="5" end="5"/>
                                            </p:txEl>
                                          </p:spTgt>
                                        </p:tgtEl>
                                        <p:attrNameLst>
                                          <p:attrName>ppt_x</p:attrName>
                                        </p:attrNameLst>
                                      </p:cBhvr>
                                      <p:tavLst>
                                        <p:tav tm="0">
                                          <p:val>
                                            <p:strVal val="#ppt_x-.1"/>
                                          </p:val>
                                        </p:tav>
                                        <p:tav tm="100000">
                                          <p:val>
                                            <p:strVal val="#ppt_x"/>
                                          </p:val>
                                        </p:tav>
                                      </p:tavLst>
                                    </p:anim>
                                    <p:anim calcmode="lin" valueType="num">
                                      <p:cBhvr>
                                        <p:cTn id="37" dur="1000" fill="hold"/>
                                        <p:tgtEl>
                                          <p:spTgt spid="20483">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20483">
                                            <p:txEl>
                                              <p:pRg st="6" end="6"/>
                                            </p:txEl>
                                          </p:spTgt>
                                        </p:tgtEl>
                                        <p:attrNameLst>
                                          <p:attrName>style.visibility</p:attrName>
                                        </p:attrNameLst>
                                      </p:cBhvr>
                                      <p:to>
                                        <p:strVal val="visible"/>
                                      </p:to>
                                    </p:set>
                                    <p:animEffect transition="in" filter="blinds(horizontal)">
                                      <p:cBhvr>
                                        <p:cTn id="42" dur="500"/>
                                        <p:tgtEl>
                                          <p:spTgt spid="20483">
                                            <p:txEl>
                                              <p:pRg st="6" end="6"/>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9" presetClass="entr" presetSubtype="0" accel="100000" fill="hold" nodeType="clickEffect">
                                  <p:stCondLst>
                                    <p:cond delay="0"/>
                                  </p:stCondLst>
                                  <p:childTnLst>
                                    <p:set>
                                      <p:cBhvr>
                                        <p:cTn id="46" dur="1" fill="hold">
                                          <p:stCondLst>
                                            <p:cond delay="0"/>
                                          </p:stCondLst>
                                        </p:cTn>
                                        <p:tgtEl>
                                          <p:spTgt spid="20483">
                                            <p:txEl>
                                              <p:pRg st="7" end="7"/>
                                            </p:txEl>
                                          </p:spTgt>
                                        </p:tgtEl>
                                        <p:attrNameLst>
                                          <p:attrName>style.visibility</p:attrName>
                                        </p:attrNameLst>
                                      </p:cBhvr>
                                      <p:to>
                                        <p:strVal val="visible"/>
                                      </p:to>
                                    </p:set>
                                    <p:anim calcmode="lin" valueType="num">
                                      <p:cBhvr>
                                        <p:cTn id="47" dur="500" fill="hold"/>
                                        <p:tgtEl>
                                          <p:spTgt spid="20483">
                                            <p:txEl>
                                              <p:pRg st="7" end="7"/>
                                            </p:txEl>
                                          </p:spTgt>
                                        </p:tgtEl>
                                        <p:attrNameLst>
                                          <p:attrName>ppt_h</p:attrName>
                                        </p:attrNameLst>
                                      </p:cBhvr>
                                      <p:tavLst>
                                        <p:tav tm="0">
                                          <p:val>
                                            <p:strVal val="#ppt_h/20"/>
                                          </p:val>
                                        </p:tav>
                                        <p:tav tm="50000">
                                          <p:val>
                                            <p:strVal val="#ppt_h/20"/>
                                          </p:val>
                                        </p:tav>
                                        <p:tav tm="100000">
                                          <p:val>
                                            <p:strVal val="#ppt_h"/>
                                          </p:val>
                                        </p:tav>
                                      </p:tavLst>
                                    </p:anim>
                                    <p:anim calcmode="lin" valueType="num">
                                      <p:cBhvr>
                                        <p:cTn id="48" dur="500" fill="hold"/>
                                        <p:tgtEl>
                                          <p:spTgt spid="20483">
                                            <p:txEl>
                                              <p:pRg st="7" end="7"/>
                                            </p:txEl>
                                          </p:spTgt>
                                        </p:tgtEl>
                                        <p:attrNameLst>
                                          <p:attrName>ppt_w</p:attrName>
                                        </p:attrNameLst>
                                      </p:cBhvr>
                                      <p:tavLst>
                                        <p:tav tm="0">
                                          <p:val>
                                            <p:strVal val="#ppt_w+.3"/>
                                          </p:val>
                                        </p:tav>
                                        <p:tav tm="50000">
                                          <p:val>
                                            <p:strVal val="#ppt_w+.3"/>
                                          </p:val>
                                        </p:tav>
                                        <p:tav tm="100000">
                                          <p:val>
                                            <p:strVal val="#ppt_w"/>
                                          </p:val>
                                        </p:tav>
                                      </p:tavLst>
                                    </p:anim>
                                    <p:anim calcmode="lin" valueType="num">
                                      <p:cBhvr>
                                        <p:cTn id="49" dur="500" fill="hold"/>
                                        <p:tgtEl>
                                          <p:spTgt spid="20483">
                                            <p:txEl>
                                              <p:pRg st="7" end="7"/>
                                            </p:txEl>
                                          </p:spTgt>
                                        </p:tgtEl>
                                        <p:attrNameLst>
                                          <p:attrName>ppt_x</p:attrName>
                                        </p:attrNameLst>
                                      </p:cBhvr>
                                      <p:tavLst>
                                        <p:tav tm="0">
                                          <p:val>
                                            <p:strVal val="#ppt_x-.3"/>
                                          </p:val>
                                        </p:tav>
                                        <p:tav tm="50000">
                                          <p:val>
                                            <p:strVal val="#ppt_x"/>
                                          </p:val>
                                        </p:tav>
                                        <p:tav tm="100000">
                                          <p:val>
                                            <p:strVal val="#ppt_x"/>
                                          </p:val>
                                        </p:tav>
                                      </p:tavLst>
                                    </p:anim>
                                    <p:anim calcmode="lin" valueType="num">
                                      <p:cBhvr>
                                        <p:cTn id="50" dur="500" fill="hold"/>
                                        <p:tgtEl>
                                          <p:spTgt spid="20483">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xit" presetSubtype="4" fill="hold" nodeType="clickEffect">
                                  <p:stCondLst>
                                    <p:cond delay="0"/>
                                  </p:stCondLst>
                                  <p:childTnLst>
                                    <p:anim calcmode="lin" valueType="num">
                                      <p:cBhvr additive="base">
                                        <p:cTn id="54" dur="500"/>
                                        <p:tgtEl>
                                          <p:spTgt spid="20483">
                                            <p:txEl>
                                              <p:pRg st="0" end="0"/>
                                            </p:txEl>
                                          </p:spTgt>
                                        </p:tgtEl>
                                        <p:attrNameLst>
                                          <p:attrName>ppt_x</p:attrName>
                                        </p:attrNameLst>
                                      </p:cBhvr>
                                      <p:tavLst>
                                        <p:tav tm="0">
                                          <p:val>
                                            <p:strVal val="ppt_x"/>
                                          </p:val>
                                        </p:tav>
                                        <p:tav tm="100000">
                                          <p:val>
                                            <p:strVal val="ppt_x"/>
                                          </p:val>
                                        </p:tav>
                                      </p:tavLst>
                                    </p:anim>
                                    <p:anim calcmode="lin" valueType="num">
                                      <p:cBhvr additive="base">
                                        <p:cTn id="55" dur="500"/>
                                        <p:tgtEl>
                                          <p:spTgt spid="20483">
                                            <p:txEl>
                                              <p:pRg st="0" end="0"/>
                                            </p:txEl>
                                          </p:spTgt>
                                        </p:tgtEl>
                                        <p:attrNameLst>
                                          <p:attrName>ppt_y</p:attrName>
                                        </p:attrNameLst>
                                      </p:cBhvr>
                                      <p:tavLst>
                                        <p:tav tm="0">
                                          <p:val>
                                            <p:strVal val="ppt_y"/>
                                          </p:val>
                                        </p:tav>
                                        <p:tav tm="100000">
                                          <p:val>
                                            <p:strVal val="1+ppt_h/2"/>
                                          </p:val>
                                        </p:tav>
                                      </p:tavLst>
                                    </p:anim>
                                    <p:set>
                                      <p:cBhvr>
                                        <p:cTn id="56" dur="1" fill="hold">
                                          <p:stCondLst>
                                            <p:cond delay="499"/>
                                          </p:stCondLst>
                                        </p:cTn>
                                        <p:tgtEl>
                                          <p:spTgt spid="20483">
                                            <p:txEl>
                                              <p:pRg st="0" end="0"/>
                                            </p:txEl>
                                          </p:spTgt>
                                        </p:tgtEl>
                                        <p:attrNameLst>
                                          <p:attrName>style.visibility</p:attrName>
                                        </p:attrNameLst>
                                      </p:cBhvr>
                                      <p:to>
                                        <p:strVal val="hidden"/>
                                      </p:to>
                                    </p:set>
                                  </p:childTnLst>
                                </p:cTn>
                              </p:par>
                              <p:par>
                                <p:cTn id="57" presetID="2" presetClass="exit" presetSubtype="4" fill="hold" nodeType="withEffect">
                                  <p:stCondLst>
                                    <p:cond delay="0"/>
                                  </p:stCondLst>
                                  <p:childTnLst>
                                    <p:anim calcmode="lin" valueType="num">
                                      <p:cBhvr additive="base">
                                        <p:cTn id="58" dur="500"/>
                                        <p:tgtEl>
                                          <p:spTgt spid="20483">
                                            <p:txEl>
                                              <p:pRg st="1" end="1"/>
                                            </p:txEl>
                                          </p:spTgt>
                                        </p:tgtEl>
                                        <p:attrNameLst>
                                          <p:attrName>ppt_x</p:attrName>
                                        </p:attrNameLst>
                                      </p:cBhvr>
                                      <p:tavLst>
                                        <p:tav tm="0">
                                          <p:val>
                                            <p:strVal val="ppt_x"/>
                                          </p:val>
                                        </p:tav>
                                        <p:tav tm="100000">
                                          <p:val>
                                            <p:strVal val="ppt_x"/>
                                          </p:val>
                                        </p:tav>
                                      </p:tavLst>
                                    </p:anim>
                                    <p:anim calcmode="lin" valueType="num">
                                      <p:cBhvr additive="base">
                                        <p:cTn id="59" dur="500"/>
                                        <p:tgtEl>
                                          <p:spTgt spid="20483">
                                            <p:txEl>
                                              <p:pRg st="1" end="1"/>
                                            </p:txEl>
                                          </p:spTgt>
                                        </p:tgtEl>
                                        <p:attrNameLst>
                                          <p:attrName>ppt_y</p:attrName>
                                        </p:attrNameLst>
                                      </p:cBhvr>
                                      <p:tavLst>
                                        <p:tav tm="0">
                                          <p:val>
                                            <p:strVal val="ppt_y"/>
                                          </p:val>
                                        </p:tav>
                                        <p:tav tm="100000">
                                          <p:val>
                                            <p:strVal val="1+ppt_h/2"/>
                                          </p:val>
                                        </p:tav>
                                      </p:tavLst>
                                    </p:anim>
                                    <p:set>
                                      <p:cBhvr>
                                        <p:cTn id="60" dur="1" fill="hold">
                                          <p:stCondLst>
                                            <p:cond delay="499"/>
                                          </p:stCondLst>
                                        </p:cTn>
                                        <p:tgtEl>
                                          <p:spTgt spid="20483">
                                            <p:txEl>
                                              <p:pRg st="1" end="1"/>
                                            </p:txEl>
                                          </p:spTgt>
                                        </p:tgtEl>
                                        <p:attrNameLst>
                                          <p:attrName>style.visibility</p:attrName>
                                        </p:attrNameLst>
                                      </p:cBhvr>
                                      <p:to>
                                        <p:strVal val="hidden"/>
                                      </p:to>
                                    </p:set>
                                  </p:childTnLst>
                                </p:cTn>
                              </p:par>
                              <p:par>
                                <p:cTn id="61" presetID="2" presetClass="exit" presetSubtype="4" fill="hold" nodeType="withEffect">
                                  <p:stCondLst>
                                    <p:cond delay="0"/>
                                  </p:stCondLst>
                                  <p:childTnLst>
                                    <p:anim calcmode="lin" valueType="num">
                                      <p:cBhvr additive="base">
                                        <p:cTn id="62" dur="500"/>
                                        <p:tgtEl>
                                          <p:spTgt spid="20483">
                                            <p:txEl>
                                              <p:pRg st="2" end="2"/>
                                            </p:txEl>
                                          </p:spTgt>
                                        </p:tgtEl>
                                        <p:attrNameLst>
                                          <p:attrName>ppt_x</p:attrName>
                                        </p:attrNameLst>
                                      </p:cBhvr>
                                      <p:tavLst>
                                        <p:tav tm="0">
                                          <p:val>
                                            <p:strVal val="ppt_x"/>
                                          </p:val>
                                        </p:tav>
                                        <p:tav tm="100000">
                                          <p:val>
                                            <p:strVal val="ppt_x"/>
                                          </p:val>
                                        </p:tav>
                                      </p:tavLst>
                                    </p:anim>
                                    <p:anim calcmode="lin" valueType="num">
                                      <p:cBhvr additive="base">
                                        <p:cTn id="63" dur="500"/>
                                        <p:tgtEl>
                                          <p:spTgt spid="20483">
                                            <p:txEl>
                                              <p:pRg st="2" end="2"/>
                                            </p:txEl>
                                          </p:spTgt>
                                        </p:tgtEl>
                                        <p:attrNameLst>
                                          <p:attrName>ppt_y</p:attrName>
                                        </p:attrNameLst>
                                      </p:cBhvr>
                                      <p:tavLst>
                                        <p:tav tm="0">
                                          <p:val>
                                            <p:strVal val="ppt_y"/>
                                          </p:val>
                                        </p:tav>
                                        <p:tav tm="100000">
                                          <p:val>
                                            <p:strVal val="1+ppt_h/2"/>
                                          </p:val>
                                        </p:tav>
                                      </p:tavLst>
                                    </p:anim>
                                    <p:set>
                                      <p:cBhvr>
                                        <p:cTn id="64" dur="1" fill="hold">
                                          <p:stCondLst>
                                            <p:cond delay="499"/>
                                          </p:stCondLst>
                                        </p:cTn>
                                        <p:tgtEl>
                                          <p:spTgt spid="20483">
                                            <p:txEl>
                                              <p:pRg st="2" end="2"/>
                                            </p:txEl>
                                          </p:spTgt>
                                        </p:tgtEl>
                                        <p:attrNameLst>
                                          <p:attrName>style.visibility</p:attrName>
                                        </p:attrNameLst>
                                      </p:cBhvr>
                                      <p:to>
                                        <p:strVal val="hidden"/>
                                      </p:to>
                                    </p:set>
                                  </p:childTnLst>
                                </p:cTn>
                              </p:par>
                              <p:par>
                                <p:cTn id="65" presetID="2" presetClass="exit" presetSubtype="4" fill="hold" nodeType="withEffect">
                                  <p:stCondLst>
                                    <p:cond delay="0"/>
                                  </p:stCondLst>
                                  <p:childTnLst>
                                    <p:anim calcmode="lin" valueType="num">
                                      <p:cBhvr additive="base">
                                        <p:cTn id="66" dur="500"/>
                                        <p:tgtEl>
                                          <p:spTgt spid="20483">
                                            <p:txEl>
                                              <p:pRg st="3" end="3"/>
                                            </p:txEl>
                                          </p:spTgt>
                                        </p:tgtEl>
                                        <p:attrNameLst>
                                          <p:attrName>ppt_x</p:attrName>
                                        </p:attrNameLst>
                                      </p:cBhvr>
                                      <p:tavLst>
                                        <p:tav tm="0">
                                          <p:val>
                                            <p:strVal val="ppt_x"/>
                                          </p:val>
                                        </p:tav>
                                        <p:tav tm="100000">
                                          <p:val>
                                            <p:strVal val="ppt_x"/>
                                          </p:val>
                                        </p:tav>
                                      </p:tavLst>
                                    </p:anim>
                                    <p:anim calcmode="lin" valueType="num">
                                      <p:cBhvr additive="base">
                                        <p:cTn id="67" dur="500"/>
                                        <p:tgtEl>
                                          <p:spTgt spid="20483">
                                            <p:txEl>
                                              <p:pRg st="3" end="3"/>
                                            </p:txEl>
                                          </p:spTgt>
                                        </p:tgtEl>
                                        <p:attrNameLst>
                                          <p:attrName>ppt_y</p:attrName>
                                        </p:attrNameLst>
                                      </p:cBhvr>
                                      <p:tavLst>
                                        <p:tav tm="0">
                                          <p:val>
                                            <p:strVal val="ppt_y"/>
                                          </p:val>
                                        </p:tav>
                                        <p:tav tm="100000">
                                          <p:val>
                                            <p:strVal val="1+ppt_h/2"/>
                                          </p:val>
                                        </p:tav>
                                      </p:tavLst>
                                    </p:anim>
                                    <p:set>
                                      <p:cBhvr>
                                        <p:cTn id="68" dur="1" fill="hold">
                                          <p:stCondLst>
                                            <p:cond delay="499"/>
                                          </p:stCondLst>
                                        </p:cTn>
                                        <p:tgtEl>
                                          <p:spTgt spid="20483">
                                            <p:txEl>
                                              <p:pRg st="3" end="3"/>
                                            </p:txEl>
                                          </p:spTgt>
                                        </p:tgtEl>
                                        <p:attrNameLst>
                                          <p:attrName>style.visibility</p:attrName>
                                        </p:attrNameLst>
                                      </p:cBhvr>
                                      <p:to>
                                        <p:strVal val="hidden"/>
                                      </p:to>
                                    </p:set>
                                  </p:childTnLst>
                                </p:cTn>
                              </p:par>
                              <p:par>
                                <p:cTn id="69" presetID="2" presetClass="exit" presetSubtype="4" fill="hold" nodeType="withEffect">
                                  <p:stCondLst>
                                    <p:cond delay="0"/>
                                  </p:stCondLst>
                                  <p:childTnLst>
                                    <p:anim calcmode="lin" valueType="num">
                                      <p:cBhvr additive="base">
                                        <p:cTn id="70" dur="500"/>
                                        <p:tgtEl>
                                          <p:spTgt spid="20483">
                                            <p:txEl>
                                              <p:pRg st="4" end="4"/>
                                            </p:txEl>
                                          </p:spTgt>
                                        </p:tgtEl>
                                        <p:attrNameLst>
                                          <p:attrName>ppt_x</p:attrName>
                                        </p:attrNameLst>
                                      </p:cBhvr>
                                      <p:tavLst>
                                        <p:tav tm="0">
                                          <p:val>
                                            <p:strVal val="ppt_x"/>
                                          </p:val>
                                        </p:tav>
                                        <p:tav tm="100000">
                                          <p:val>
                                            <p:strVal val="ppt_x"/>
                                          </p:val>
                                        </p:tav>
                                      </p:tavLst>
                                    </p:anim>
                                    <p:anim calcmode="lin" valueType="num">
                                      <p:cBhvr additive="base">
                                        <p:cTn id="71" dur="500"/>
                                        <p:tgtEl>
                                          <p:spTgt spid="20483">
                                            <p:txEl>
                                              <p:pRg st="4" end="4"/>
                                            </p:txEl>
                                          </p:spTgt>
                                        </p:tgtEl>
                                        <p:attrNameLst>
                                          <p:attrName>ppt_y</p:attrName>
                                        </p:attrNameLst>
                                      </p:cBhvr>
                                      <p:tavLst>
                                        <p:tav tm="0">
                                          <p:val>
                                            <p:strVal val="ppt_y"/>
                                          </p:val>
                                        </p:tav>
                                        <p:tav tm="100000">
                                          <p:val>
                                            <p:strVal val="1+ppt_h/2"/>
                                          </p:val>
                                        </p:tav>
                                      </p:tavLst>
                                    </p:anim>
                                    <p:set>
                                      <p:cBhvr>
                                        <p:cTn id="72" dur="1" fill="hold">
                                          <p:stCondLst>
                                            <p:cond delay="499"/>
                                          </p:stCondLst>
                                        </p:cTn>
                                        <p:tgtEl>
                                          <p:spTgt spid="20483">
                                            <p:txEl>
                                              <p:pRg st="4" end="4"/>
                                            </p:txEl>
                                          </p:spTgt>
                                        </p:tgtEl>
                                        <p:attrNameLst>
                                          <p:attrName>style.visibility</p:attrName>
                                        </p:attrNameLst>
                                      </p:cBhvr>
                                      <p:to>
                                        <p:strVal val="hidden"/>
                                      </p:to>
                                    </p:set>
                                  </p:childTnLst>
                                </p:cTn>
                              </p:par>
                              <p:par>
                                <p:cTn id="73" presetID="2" presetClass="exit" presetSubtype="4" fill="hold" nodeType="withEffect">
                                  <p:stCondLst>
                                    <p:cond delay="0"/>
                                  </p:stCondLst>
                                  <p:iterate type="lt">
                                    <p:tmPct val="0"/>
                                  </p:iterate>
                                  <p:childTnLst>
                                    <p:anim calcmode="lin" valueType="num">
                                      <p:cBhvr additive="base">
                                        <p:cTn id="74" dur="500"/>
                                        <p:tgtEl>
                                          <p:spTgt spid="20483">
                                            <p:txEl>
                                              <p:pRg st="5" end="5"/>
                                            </p:txEl>
                                          </p:spTgt>
                                        </p:tgtEl>
                                        <p:attrNameLst>
                                          <p:attrName>ppt_x</p:attrName>
                                        </p:attrNameLst>
                                      </p:cBhvr>
                                      <p:tavLst>
                                        <p:tav tm="0">
                                          <p:val>
                                            <p:strVal val="ppt_x"/>
                                          </p:val>
                                        </p:tav>
                                        <p:tav tm="100000">
                                          <p:val>
                                            <p:strVal val="ppt_x"/>
                                          </p:val>
                                        </p:tav>
                                      </p:tavLst>
                                    </p:anim>
                                    <p:anim calcmode="lin" valueType="num">
                                      <p:cBhvr additive="base">
                                        <p:cTn id="75" dur="500"/>
                                        <p:tgtEl>
                                          <p:spTgt spid="20483">
                                            <p:txEl>
                                              <p:pRg st="5" end="5"/>
                                            </p:txEl>
                                          </p:spTgt>
                                        </p:tgtEl>
                                        <p:attrNameLst>
                                          <p:attrName>ppt_y</p:attrName>
                                        </p:attrNameLst>
                                      </p:cBhvr>
                                      <p:tavLst>
                                        <p:tav tm="0">
                                          <p:val>
                                            <p:strVal val="ppt_y"/>
                                          </p:val>
                                        </p:tav>
                                        <p:tav tm="100000">
                                          <p:val>
                                            <p:strVal val="1+ppt_h/2"/>
                                          </p:val>
                                        </p:tav>
                                      </p:tavLst>
                                    </p:anim>
                                    <p:set>
                                      <p:cBhvr>
                                        <p:cTn id="76" dur="1" fill="hold">
                                          <p:stCondLst>
                                            <p:cond delay="499"/>
                                          </p:stCondLst>
                                        </p:cTn>
                                        <p:tgtEl>
                                          <p:spTgt spid="20483">
                                            <p:txEl>
                                              <p:pRg st="5" end="5"/>
                                            </p:txEl>
                                          </p:spTgt>
                                        </p:tgtEl>
                                        <p:attrNameLst>
                                          <p:attrName>style.visibility</p:attrName>
                                        </p:attrNameLst>
                                      </p:cBhvr>
                                      <p:to>
                                        <p:strVal val="hidden"/>
                                      </p:to>
                                    </p:set>
                                  </p:childTnLst>
                                </p:cTn>
                              </p:par>
                              <p:par>
                                <p:cTn id="77" presetID="2" presetClass="exit" presetSubtype="4" fill="hold" nodeType="withEffect">
                                  <p:stCondLst>
                                    <p:cond delay="0"/>
                                  </p:stCondLst>
                                  <p:childTnLst>
                                    <p:anim calcmode="lin" valueType="num">
                                      <p:cBhvr additive="base">
                                        <p:cTn id="78" dur="500"/>
                                        <p:tgtEl>
                                          <p:spTgt spid="20483">
                                            <p:txEl>
                                              <p:pRg st="6" end="6"/>
                                            </p:txEl>
                                          </p:spTgt>
                                        </p:tgtEl>
                                        <p:attrNameLst>
                                          <p:attrName>ppt_x</p:attrName>
                                        </p:attrNameLst>
                                      </p:cBhvr>
                                      <p:tavLst>
                                        <p:tav tm="0">
                                          <p:val>
                                            <p:strVal val="ppt_x"/>
                                          </p:val>
                                        </p:tav>
                                        <p:tav tm="100000">
                                          <p:val>
                                            <p:strVal val="ppt_x"/>
                                          </p:val>
                                        </p:tav>
                                      </p:tavLst>
                                    </p:anim>
                                    <p:anim calcmode="lin" valueType="num">
                                      <p:cBhvr additive="base">
                                        <p:cTn id="79" dur="500"/>
                                        <p:tgtEl>
                                          <p:spTgt spid="20483">
                                            <p:txEl>
                                              <p:pRg st="6" end="6"/>
                                            </p:txEl>
                                          </p:spTgt>
                                        </p:tgtEl>
                                        <p:attrNameLst>
                                          <p:attrName>ppt_y</p:attrName>
                                        </p:attrNameLst>
                                      </p:cBhvr>
                                      <p:tavLst>
                                        <p:tav tm="0">
                                          <p:val>
                                            <p:strVal val="ppt_y"/>
                                          </p:val>
                                        </p:tav>
                                        <p:tav tm="100000">
                                          <p:val>
                                            <p:strVal val="1+ppt_h/2"/>
                                          </p:val>
                                        </p:tav>
                                      </p:tavLst>
                                    </p:anim>
                                    <p:set>
                                      <p:cBhvr>
                                        <p:cTn id="80" dur="1" fill="hold">
                                          <p:stCondLst>
                                            <p:cond delay="499"/>
                                          </p:stCondLst>
                                        </p:cTn>
                                        <p:tgtEl>
                                          <p:spTgt spid="20483">
                                            <p:txEl>
                                              <p:pRg st="6" end="6"/>
                                            </p:txEl>
                                          </p:spTgt>
                                        </p:tgtEl>
                                        <p:attrNameLst>
                                          <p:attrName>style.visibility</p:attrName>
                                        </p:attrNameLst>
                                      </p:cBhvr>
                                      <p:to>
                                        <p:strVal val="hidden"/>
                                      </p:to>
                                    </p:set>
                                  </p:childTnLst>
                                </p:cTn>
                              </p:par>
                              <p:par>
                                <p:cTn id="81" presetID="2" presetClass="exit" presetSubtype="4" fill="hold" nodeType="withEffect">
                                  <p:stCondLst>
                                    <p:cond delay="0"/>
                                  </p:stCondLst>
                                  <p:childTnLst>
                                    <p:anim calcmode="lin" valueType="num">
                                      <p:cBhvr additive="base">
                                        <p:cTn id="82" dur="500"/>
                                        <p:tgtEl>
                                          <p:spTgt spid="20483">
                                            <p:txEl>
                                              <p:pRg st="7" end="7"/>
                                            </p:txEl>
                                          </p:spTgt>
                                        </p:tgtEl>
                                        <p:attrNameLst>
                                          <p:attrName>ppt_x</p:attrName>
                                        </p:attrNameLst>
                                      </p:cBhvr>
                                      <p:tavLst>
                                        <p:tav tm="0">
                                          <p:val>
                                            <p:strVal val="ppt_x"/>
                                          </p:val>
                                        </p:tav>
                                        <p:tav tm="100000">
                                          <p:val>
                                            <p:strVal val="ppt_x"/>
                                          </p:val>
                                        </p:tav>
                                      </p:tavLst>
                                    </p:anim>
                                    <p:anim calcmode="lin" valueType="num">
                                      <p:cBhvr additive="base">
                                        <p:cTn id="83" dur="500"/>
                                        <p:tgtEl>
                                          <p:spTgt spid="20483">
                                            <p:txEl>
                                              <p:pRg st="7" end="7"/>
                                            </p:txEl>
                                          </p:spTgt>
                                        </p:tgtEl>
                                        <p:attrNameLst>
                                          <p:attrName>ppt_y</p:attrName>
                                        </p:attrNameLst>
                                      </p:cBhvr>
                                      <p:tavLst>
                                        <p:tav tm="0">
                                          <p:val>
                                            <p:strVal val="ppt_y"/>
                                          </p:val>
                                        </p:tav>
                                        <p:tav tm="100000">
                                          <p:val>
                                            <p:strVal val="1+ppt_h/2"/>
                                          </p:val>
                                        </p:tav>
                                      </p:tavLst>
                                    </p:anim>
                                    <p:set>
                                      <p:cBhvr>
                                        <p:cTn id="84" dur="1" fill="hold">
                                          <p:stCondLst>
                                            <p:cond delay="499"/>
                                          </p:stCondLst>
                                        </p:cTn>
                                        <p:tgtEl>
                                          <p:spTgt spid="20483">
                                            <p:txEl>
                                              <p:pRg st="7" end="7"/>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PPTVERSION" val="XP"/>
  <p:tag name="ISGAMESHOW" val="False"/>
</p:tagLst>
</file>

<file path=ppt/theme/theme1.xml><?xml version="1.0" encoding="utf-8"?>
<a:theme xmlns:a="http://schemas.openxmlformats.org/drawingml/2006/main" name="Capsules">
  <a:themeElements>
    <a:clrScheme name="Capsules 1">
      <a:dk1>
        <a:srgbClr val="003366"/>
      </a:dk1>
      <a:lt1>
        <a:srgbClr val="FFFFFF"/>
      </a:lt1>
      <a:dk2>
        <a:srgbClr val="006666"/>
      </a:dk2>
      <a:lt2>
        <a:srgbClr val="666699"/>
      </a:lt2>
      <a:accent1>
        <a:srgbClr val="33CCCC"/>
      </a:accent1>
      <a:accent2>
        <a:srgbClr val="99CC99"/>
      </a:accent2>
      <a:accent3>
        <a:srgbClr val="FFFFFF"/>
      </a:accent3>
      <a:accent4>
        <a:srgbClr val="002A56"/>
      </a:accent4>
      <a:accent5>
        <a:srgbClr val="ADE2E2"/>
      </a:accent5>
      <a:accent6>
        <a:srgbClr val="8AB98A"/>
      </a:accent6>
      <a:hlink>
        <a:srgbClr val="003366"/>
      </a:hlink>
      <a:folHlink>
        <a:srgbClr val="CC99FF"/>
      </a:folHlink>
    </a:clrScheme>
    <a:fontScheme name="Capsules">
      <a:majorFont>
        <a:latin typeface="Arial"/>
        <a:ea typeface="ＭＳ Ｐゴシック"/>
        <a:cs typeface="Arial"/>
      </a:majorFont>
      <a:minorFont>
        <a:latin typeface="Arial"/>
        <a:ea typeface="ＭＳ Ｐゴシック"/>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Capsules 1">
        <a:dk1>
          <a:srgbClr val="003366"/>
        </a:dk1>
        <a:lt1>
          <a:srgbClr val="FFFFFF"/>
        </a:lt1>
        <a:dk2>
          <a:srgbClr val="006666"/>
        </a:dk2>
        <a:lt2>
          <a:srgbClr val="666699"/>
        </a:lt2>
        <a:accent1>
          <a:srgbClr val="33CCCC"/>
        </a:accent1>
        <a:accent2>
          <a:srgbClr val="99CC99"/>
        </a:accent2>
        <a:accent3>
          <a:srgbClr val="FFFFFF"/>
        </a:accent3>
        <a:accent4>
          <a:srgbClr val="002A56"/>
        </a:accent4>
        <a:accent5>
          <a:srgbClr val="ADE2E2"/>
        </a:accent5>
        <a:accent6>
          <a:srgbClr val="8AB98A"/>
        </a:accent6>
        <a:hlink>
          <a:srgbClr val="003366"/>
        </a:hlink>
        <a:folHlink>
          <a:srgbClr val="CC99FF"/>
        </a:folHlink>
      </a:clrScheme>
      <a:clrMap bg1="lt1" tx1="dk1" bg2="lt2" tx2="dk2" accent1="accent1" accent2="accent2" accent3="accent3" accent4="accent4" accent5="accent5" accent6="accent6" hlink="hlink" folHlink="folHlink"/>
    </a:extraClrScheme>
    <a:extraClrScheme>
      <a:clrScheme name="Capsules 2">
        <a:dk1>
          <a:srgbClr val="000000"/>
        </a:dk1>
        <a:lt1>
          <a:srgbClr val="FFFFFF"/>
        </a:lt1>
        <a:dk2>
          <a:srgbClr val="000000"/>
        </a:dk2>
        <a:lt2>
          <a:srgbClr val="808000"/>
        </a:lt2>
        <a:accent1>
          <a:srgbClr val="FFCC99"/>
        </a:accent1>
        <a:accent2>
          <a:srgbClr val="99CC00"/>
        </a:accent2>
        <a:accent3>
          <a:srgbClr val="FFFFFF"/>
        </a:accent3>
        <a:accent4>
          <a:srgbClr val="000000"/>
        </a:accent4>
        <a:accent5>
          <a:srgbClr val="FFE2CA"/>
        </a:accent5>
        <a:accent6>
          <a:srgbClr val="8AB900"/>
        </a:accent6>
        <a:hlink>
          <a:srgbClr val="336600"/>
        </a:hlink>
        <a:folHlink>
          <a:srgbClr val="FFCC00"/>
        </a:folHlink>
      </a:clrScheme>
      <a:clrMap bg1="lt1" tx1="dk1" bg2="lt2" tx2="dk2" accent1="accent1" accent2="accent2" accent3="accent3" accent4="accent4" accent5="accent5" accent6="accent6" hlink="hlink" folHlink="folHlink"/>
    </a:extraClrScheme>
    <a:extraClrScheme>
      <a:clrScheme name="Capsules 3">
        <a:dk1>
          <a:srgbClr val="006699"/>
        </a:dk1>
        <a:lt1>
          <a:srgbClr val="FFFFFF"/>
        </a:lt1>
        <a:dk2>
          <a:srgbClr val="6699FF"/>
        </a:dk2>
        <a:lt2>
          <a:srgbClr val="FFFFFF"/>
        </a:lt2>
        <a:accent1>
          <a:srgbClr val="33CCCC"/>
        </a:accent1>
        <a:accent2>
          <a:srgbClr val="006699"/>
        </a:accent2>
        <a:accent3>
          <a:srgbClr val="B8CAFF"/>
        </a:accent3>
        <a:accent4>
          <a:srgbClr val="DADADA"/>
        </a:accent4>
        <a:accent5>
          <a:srgbClr val="ADE2E2"/>
        </a:accent5>
        <a:accent6>
          <a:srgbClr val="005C8A"/>
        </a:accent6>
        <a:hlink>
          <a:srgbClr val="99CC00"/>
        </a:hlink>
        <a:folHlink>
          <a:srgbClr val="FFFFCC"/>
        </a:folHlink>
      </a:clrScheme>
      <a:clrMap bg1="dk2" tx1="lt1" bg2="dk1" tx2="lt2" accent1="accent1" accent2="accent2" accent3="accent3" accent4="accent4" accent5="accent5" accent6="accent6" hlink="hlink" folHlink="folHlink"/>
    </a:extraClrScheme>
    <a:extraClrScheme>
      <a:clrScheme name="Capsules 4">
        <a:dk1>
          <a:srgbClr val="000000"/>
        </a:dk1>
        <a:lt1>
          <a:srgbClr val="FFFFFF"/>
        </a:lt1>
        <a:dk2>
          <a:srgbClr val="9900CC"/>
        </a:dk2>
        <a:lt2>
          <a:srgbClr val="006600"/>
        </a:lt2>
        <a:accent1>
          <a:srgbClr val="33CC33"/>
        </a:accent1>
        <a:accent2>
          <a:srgbClr val="FFCC66"/>
        </a:accent2>
        <a:accent3>
          <a:srgbClr val="FFFFFF"/>
        </a:accent3>
        <a:accent4>
          <a:srgbClr val="000000"/>
        </a:accent4>
        <a:accent5>
          <a:srgbClr val="ADE2AD"/>
        </a:accent5>
        <a:accent6>
          <a:srgbClr val="E7B95C"/>
        </a:accent6>
        <a:hlink>
          <a:srgbClr val="0033CC"/>
        </a:hlink>
        <a:folHlink>
          <a:srgbClr val="CC0066"/>
        </a:folHlink>
      </a:clrScheme>
      <a:clrMap bg1="lt1" tx1="dk1" bg2="lt2" tx2="dk2" accent1="accent1" accent2="accent2" accent3="accent3" accent4="accent4" accent5="accent5" accent6="accent6" hlink="hlink" folHlink="folHlink"/>
    </a:extraClrScheme>
    <a:extraClrScheme>
      <a:clrScheme name="Capsules 5">
        <a:dk1>
          <a:srgbClr val="000066"/>
        </a:dk1>
        <a:lt1>
          <a:srgbClr val="FFFFFF"/>
        </a:lt1>
        <a:dk2>
          <a:srgbClr val="336699"/>
        </a:dk2>
        <a:lt2>
          <a:srgbClr val="FFFFEB"/>
        </a:lt2>
        <a:accent1>
          <a:srgbClr val="99CCFF"/>
        </a:accent1>
        <a:accent2>
          <a:srgbClr val="9999FF"/>
        </a:accent2>
        <a:accent3>
          <a:srgbClr val="ADB8CA"/>
        </a:accent3>
        <a:accent4>
          <a:srgbClr val="DADADA"/>
        </a:accent4>
        <a:accent5>
          <a:srgbClr val="CAE2FF"/>
        </a:accent5>
        <a:accent6>
          <a:srgbClr val="8A8AE7"/>
        </a:accent6>
        <a:hlink>
          <a:srgbClr val="CCCCFF"/>
        </a:hlink>
        <a:folHlink>
          <a:srgbClr val="C68DFF"/>
        </a:folHlink>
      </a:clrScheme>
      <a:clrMap bg1="dk2" tx1="lt1" bg2="dk1" tx2="lt2" accent1="accent1" accent2="accent2" accent3="accent3" accent4="accent4" accent5="accent5" accent6="accent6" hlink="hlink" folHlink="folHlink"/>
    </a:extraClrScheme>
    <a:extraClrScheme>
      <a:clrScheme name="Capsules 6">
        <a:dk1>
          <a:srgbClr val="808000"/>
        </a:dk1>
        <a:lt1>
          <a:srgbClr val="FFFFFF"/>
        </a:lt1>
        <a:dk2>
          <a:srgbClr val="006666"/>
        </a:dk2>
        <a:lt2>
          <a:srgbClr val="FFFFFF"/>
        </a:lt2>
        <a:accent1>
          <a:srgbClr val="FFCC66"/>
        </a:accent1>
        <a:accent2>
          <a:srgbClr val="00ACA8"/>
        </a:accent2>
        <a:accent3>
          <a:srgbClr val="AAB8B8"/>
        </a:accent3>
        <a:accent4>
          <a:srgbClr val="DADADA"/>
        </a:accent4>
        <a:accent5>
          <a:srgbClr val="FFE2B8"/>
        </a:accent5>
        <a:accent6>
          <a:srgbClr val="009B98"/>
        </a:accent6>
        <a:hlink>
          <a:srgbClr val="CCCC00"/>
        </a:hlink>
        <a:folHlink>
          <a:srgbClr val="33CCCC"/>
        </a:folHlink>
      </a:clrScheme>
      <a:clrMap bg1="dk2" tx1="lt1" bg2="dk1" tx2="lt2" accent1="accent1" accent2="accent2" accent3="accent3" accent4="accent4" accent5="accent5" accent6="accent6" hlink="hlink" folHlink="folHlink"/>
    </a:extraClrScheme>
    <a:extraClrScheme>
      <a:clrScheme name="Capsules 7">
        <a:dk1>
          <a:srgbClr val="FFFFCC"/>
        </a:dk1>
        <a:lt1>
          <a:srgbClr val="FFFFFF"/>
        </a:lt1>
        <a:dk2>
          <a:srgbClr val="660033"/>
        </a:dk2>
        <a:lt2>
          <a:srgbClr val="FFFFFF"/>
        </a:lt2>
        <a:accent1>
          <a:srgbClr val="FF9900"/>
        </a:accent1>
        <a:accent2>
          <a:srgbClr val="CC3300"/>
        </a:accent2>
        <a:accent3>
          <a:srgbClr val="B8AAAD"/>
        </a:accent3>
        <a:accent4>
          <a:srgbClr val="DADADA"/>
        </a:accent4>
        <a:accent5>
          <a:srgbClr val="FFCAAA"/>
        </a:accent5>
        <a:accent6>
          <a:srgbClr val="B92D00"/>
        </a:accent6>
        <a:hlink>
          <a:srgbClr val="FFCC00"/>
        </a:hlink>
        <a:folHlink>
          <a:srgbClr val="FFCC99"/>
        </a:folHlink>
      </a:clrScheme>
      <a:clrMap bg1="dk2" tx1="lt1" bg2="dk1" tx2="lt2" accent1="accent1" accent2="accent2" accent3="accent3" accent4="accent4" accent5="accent5" accent6="accent6" hlink="hlink" folHlink="folHlink"/>
    </a:extraClrScheme>
    <a:extraClrScheme>
      <a:clrScheme name="Capsules 8">
        <a:dk1>
          <a:srgbClr val="FF0000"/>
        </a:dk1>
        <a:lt1>
          <a:srgbClr val="FFFFFF"/>
        </a:lt1>
        <a:dk2>
          <a:srgbClr val="000000"/>
        </a:dk2>
        <a:lt2>
          <a:srgbClr val="FFFFFF"/>
        </a:lt2>
        <a:accent1>
          <a:srgbClr val="FFCC00"/>
        </a:accent1>
        <a:accent2>
          <a:srgbClr val="CC3300"/>
        </a:accent2>
        <a:accent3>
          <a:srgbClr val="AAAAAA"/>
        </a:accent3>
        <a:accent4>
          <a:srgbClr val="DADADA"/>
        </a:accent4>
        <a:accent5>
          <a:srgbClr val="FFE2AA"/>
        </a:accent5>
        <a:accent6>
          <a:srgbClr val="B92D00"/>
        </a:accent6>
        <a:hlink>
          <a:srgbClr val="FF6600"/>
        </a:hlink>
        <a:folHlink>
          <a:srgbClr val="FF7C8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Capsules</Template>
  <TotalTime>361</TotalTime>
  <Words>1095</Words>
  <Application>Microsoft Macintosh PowerPoint</Application>
  <PresentationFormat>On-screen Show (4:3)</PresentationFormat>
  <Paragraphs>133</Paragraphs>
  <Slides>19</Slides>
  <Notes>0</Notes>
  <HiddenSlides>0</HiddenSlides>
  <MMClips>1</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Arial</vt:lpstr>
      <vt:lpstr>ＭＳ Ｐゴシック</vt:lpstr>
      <vt:lpstr>Wingdings</vt:lpstr>
      <vt:lpstr>Calibri</vt:lpstr>
      <vt:lpstr>Times New Roman</vt:lpstr>
      <vt:lpstr>Tahoma</vt:lpstr>
      <vt:lpstr>BankGothic Lt BT</vt:lpstr>
      <vt:lpstr>Capsules</vt:lpstr>
      <vt:lpstr>How To Use PowerPoint A Brief Introduction to Commonly Used Features</vt:lpstr>
      <vt:lpstr>Introduction</vt:lpstr>
      <vt:lpstr>What Will be Demonstrated</vt:lpstr>
      <vt:lpstr>Adding/Formatting Slides</vt:lpstr>
      <vt:lpstr>Appearance/Motif</vt:lpstr>
      <vt:lpstr>Variation in Layout and Text</vt:lpstr>
      <vt:lpstr>Clip Art Graphics</vt:lpstr>
      <vt:lpstr>File Graphics</vt:lpstr>
      <vt:lpstr>Animated Text (Manual)</vt:lpstr>
      <vt:lpstr>Animated Text (Timed)</vt:lpstr>
      <vt:lpstr>Slide Transitions</vt:lpstr>
      <vt:lpstr>Using “Canned” Sounds</vt:lpstr>
      <vt:lpstr>Using Sound Files</vt:lpstr>
      <vt:lpstr>AutoShapes</vt:lpstr>
      <vt:lpstr>Advanced AutoShapes</vt:lpstr>
      <vt:lpstr>Embedding Video</vt:lpstr>
      <vt:lpstr>Action Buttons</vt:lpstr>
      <vt:lpstr>Linking to Web Content</vt:lpstr>
      <vt:lpstr>Adding Email Links</vt:lpstr>
    </vt:vector>
  </TitlesOfParts>
  <Company>University of Kentucky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 PowerPoint FIle</dc:title>
  <dc:creator>user</dc:creator>
  <cp:lastModifiedBy>Mamun Khan</cp:lastModifiedBy>
  <cp:revision>16</cp:revision>
  <dcterms:created xsi:type="dcterms:W3CDTF">2005-02-10T21:18:44Z</dcterms:created>
  <dcterms:modified xsi:type="dcterms:W3CDTF">2014-12-22T14:30:13Z</dcterms:modified>
</cp:coreProperties>
</file>