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4" saveSubsetFonts="1">
  <p:sldMasterIdLst>
    <p:sldMasterId id="2147483706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906000" cy="6858000" type="A4"/>
  <p:notesSz cx="6797675" cy="99314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09" autoAdjust="0"/>
    <p:restoredTop sz="95964" autoAdjust="0"/>
  </p:normalViewPr>
  <p:slideViewPr>
    <p:cSldViewPr snapToGrid="0">
      <p:cViewPr varScale="1">
        <p:scale>
          <a:sx n="87" d="100"/>
          <a:sy n="87" d="100"/>
        </p:scale>
        <p:origin x="1680" y="2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337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E9CCE-7397-4824-B5C3-32F4373A8190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32925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1F662-8629-4B82-BF92-68779A035C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959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2569E-6B16-4E35-9D08-0B5E9A76036D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77900" y="1241425"/>
            <a:ext cx="484187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79963"/>
            <a:ext cx="5438775" cy="39100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32925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256DC-FB41-4D28-BCFF-757D093D998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314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4284" y="2514601"/>
            <a:ext cx="715048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4284" y="4777381"/>
            <a:ext cx="715048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BCC3-06C4-493A-956E-32C683F55778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4362" y="4321159"/>
            <a:ext cx="1511762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8612" y="4529542"/>
            <a:ext cx="633726" cy="365125"/>
          </a:xfrm>
        </p:spPr>
        <p:txBody>
          <a:bodyPr/>
          <a:lstStyle/>
          <a:p>
            <a:fld id="{4701C408-6B3E-4818-801F-2412DC2C4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827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284" y="609600"/>
            <a:ext cx="7141317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4284" y="4354046"/>
            <a:ext cx="714131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BCC3-06C4-493A-956E-32C683F55778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3" y="3166528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30" y="3244141"/>
            <a:ext cx="633726" cy="365125"/>
          </a:xfrm>
        </p:spPr>
        <p:txBody>
          <a:bodyPr/>
          <a:lstStyle/>
          <a:p>
            <a:fld id="{4701C408-6B3E-4818-801F-2412DC2C4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498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0467" y="609600"/>
            <a:ext cx="6618719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617303" y="3505200"/>
            <a:ext cx="612504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4284" y="4354046"/>
            <a:ext cx="714131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BCC3-06C4-493A-956E-32C683F55778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63" y="3166528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30" y="3244141"/>
            <a:ext cx="633726" cy="365125"/>
          </a:xfrm>
        </p:spPr>
        <p:txBody>
          <a:bodyPr/>
          <a:lstStyle/>
          <a:p>
            <a:fld id="{4701C408-6B3E-4818-801F-2412DC2C4B5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959010" y="648005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50328" y="2905306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1575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284" y="2438402"/>
            <a:ext cx="7141317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4284" y="5181600"/>
            <a:ext cx="7141317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BCC3-06C4-493A-956E-32C683F55778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63" y="4910661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3830" y="4983089"/>
            <a:ext cx="633726" cy="365125"/>
          </a:xfrm>
        </p:spPr>
        <p:txBody>
          <a:bodyPr/>
          <a:lstStyle/>
          <a:p>
            <a:fld id="{4701C408-6B3E-4818-801F-2412DC2C4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588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370467" y="609600"/>
            <a:ext cx="6618719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04283" y="4343400"/>
            <a:ext cx="724565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4283" y="5181600"/>
            <a:ext cx="724565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BCC3-06C4-493A-956E-32C683F55778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63" y="4910661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3830" y="4983089"/>
            <a:ext cx="633726" cy="365125"/>
          </a:xfrm>
        </p:spPr>
        <p:txBody>
          <a:bodyPr/>
          <a:lstStyle/>
          <a:p>
            <a:fld id="{4701C408-6B3E-4818-801F-2412DC2C4B51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959010" y="648005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50328" y="2905306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4653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284" y="627407"/>
            <a:ext cx="7141316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04284" y="4343400"/>
            <a:ext cx="7141317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4284" y="5181600"/>
            <a:ext cx="7141317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BCC3-06C4-493A-956E-32C683F55778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3" y="4910661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3830" y="4983089"/>
            <a:ext cx="633726" cy="365125"/>
          </a:xfrm>
        </p:spPr>
        <p:txBody>
          <a:bodyPr/>
          <a:lstStyle/>
          <a:p>
            <a:fld id="{4701C408-6B3E-4818-801F-2412DC2C4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773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BCC3-06C4-493A-956E-32C683F55778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3" y="711194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C408-6B3E-4818-801F-2412DC2C4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538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1746" y="627407"/>
            <a:ext cx="1794143" cy="5283817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4284" y="627407"/>
            <a:ext cx="5109377" cy="5283817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BCC3-06C4-493A-956E-32C683F55778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3" y="711194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C408-6B3E-4818-801F-2412DC2C4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98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302" y="624110"/>
            <a:ext cx="7138299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4284" y="2133600"/>
            <a:ext cx="7141317" cy="3777622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BCC3-06C4-493A-956E-32C683F55778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3" y="711194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C408-6B3E-4818-801F-2412DC2C4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4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284" y="2074562"/>
            <a:ext cx="7141317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4284" y="3581400"/>
            <a:ext cx="7141317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BCC3-06C4-493A-956E-32C683F55778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63" y="3166528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30" y="3244141"/>
            <a:ext cx="633726" cy="365125"/>
          </a:xfrm>
        </p:spPr>
        <p:txBody>
          <a:bodyPr/>
          <a:lstStyle/>
          <a:p>
            <a:fld id="{4701C408-6B3E-4818-801F-2412DC2C4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22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4285" y="2136707"/>
            <a:ext cx="3463992" cy="376739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2083" y="2136707"/>
            <a:ext cx="3463517" cy="376739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BCC3-06C4-493A-956E-32C683F55778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63" y="711194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30" y="787784"/>
            <a:ext cx="633726" cy="365125"/>
          </a:xfrm>
        </p:spPr>
        <p:txBody>
          <a:bodyPr/>
          <a:lstStyle/>
          <a:p>
            <a:fld id="{4701C408-6B3E-4818-801F-2412DC2C4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56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4131" y="2226626"/>
            <a:ext cx="311414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4283" y="2802889"/>
            <a:ext cx="3463993" cy="310570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7501" y="2223398"/>
            <a:ext cx="311267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78191" y="2799661"/>
            <a:ext cx="3461987" cy="310570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BCC3-06C4-493A-956E-32C683F55778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63" y="711194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3830" y="787784"/>
            <a:ext cx="633726" cy="365125"/>
          </a:xfrm>
        </p:spPr>
        <p:txBody>
          <a:bodyPr/>
          <a:lstStyle/>
          <a:p>
            <a:fld id="{4701C408-6B3E-4818-801F-2412DC2C4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69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300" y="624110"/>
            <a:ext cx="7138300" cy="128089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BCC3-06C4-493A-956E-32C683F55778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63" y="711194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C408-6B3E-4818-801F-2412DC2C4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661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BCC3-06C4-493A-956E-32C683F55778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63" y="711194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C408-6B3E-4818-801F-2412DC2C4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898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283" y="446088"/>
            <a:ext cx="2848716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8785" y="446090"/>
            <a:ext cx="4106815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4283" y="1598613"/>
            <a:ext cx="2848716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BCC3-06C4-493A-956E-32C683F55778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3" y="711194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1C408-6B3E-4818-801F-2412DC2C4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24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284" y="4800600"/>
            <a:ext cx="714131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04284" y="634965"/>
            <a:ext cx="7141317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4284" y="5367338"/>
            <a:ext cx="714131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0BCC3-06C4-493A-956E-32C683F55778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3" y="4910661"/>
            <a:ext cx="1471552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3830" y="4983089"/>
            <a:ext cx="633726" cy="365125"/>
          </a:xfrm>
        </p:spPr>
        <p:txBody>
          <a:bodyPr/>
          <a:lstStyle/>
          <a:p>
            <a:fld id="{4701C408-6B3E-4818-801F-2412DC2C4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547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21463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2123" y="205"/>
            <a:ext cx="2114961" cy="6853049"/>
            <a:chOff x="6627813" y="195650"/>
            <a:chExt cx="1952625" cy="5678101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65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9812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7300" y="624110"/>
            <a:ext cx="71383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4284" y="2133600"/>
            <a:ext cx="7141317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20100" y="6135090"/>
            <a:ext cx="830245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0BCC3-06C4-493A-956E-32C683F55778}" type="datetimeFigureOut">
              <a:rPr lang="zh-TW" altLang="en-US" smtClean="0"/>
              <a:t>2023/6/14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04283" y="6135810"/>
            <a:ext cx="61928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3830" y="787784"/>
            <a:ext cx="6337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701C408-6B3E-4818-801F-2412DC2C4B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4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176270" y="-4277300"/>
            <a:ext cx="9729730" cy="13186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" tIns="22218" rIns="91440" bIns="2221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2438" algn="l"/>
              </a:tabLst>
            </a:pPr>
            <a:r>
              <a:rPr kumimoji="0" lang="en-US" altLang="zh-TW" sz="5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kumimoji="0" lang="zh-TW" altLang="zh-TW" sz="5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客家本色</a:t>
            </a: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zh-TW" altLang="zh-TW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zh-TW" sz="4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zh-TW" altLang="zh-TW" sz="4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唐山過台灣</a:t>
            </a:r>
            <a:r>
              <a:rPr kumimoji="0" lang="en-US" altLang="zh-TW" sz="4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zh-TW" altLang="zh-TW" sz="4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沒半點錢</a:t>
            </a:r>
            <a:br>
              <a:rPr kumimoji="0" lang="zh-TW" altLang="zh-TW" sz="4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zh-TW" sz="4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zh-TW" altLang="zh-TW" sz="4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剎猛打拚</a:t>
            </a:r>
            <a:r>
              <a:rPr kumimoji="0" lang="en-US" altLang="zh-TW" sz="4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kumimoji="0" lang="zh-TW" altLang="zh-TW" sz="4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耕山耕田</a:t>
            </a:r>
            <a:br>
              <a:rPr kumimoji="0" lang="zh-TW" altLang="zh-TW" sz="4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zh-TW" sz="4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zh-TW" altLang="zh-TW" sz="4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咬薑啜醋</a:t>
            </a:r>
            <a:r>
              <a:rPr kumimoji="0" lang="en-US" altLang="zh-TW" sz="4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kumimoji="0" lang="zh-TW" altLang="zh-TW" sz="4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幾十年　</a:t>
            </a:r>
            <a:r>
              <a:rPr kumimoji="0" lang="en-US" altLang="zh-TW" sz="4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zh-TW" sz="4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5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0" lang="zh-TW" altLang="zh-TW" sz="4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毋識埋怨</a:t>
            </a: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zh-TW" altLang="zh-TW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zh-TW" sz="4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TW" altLang="zh-TW" sz="4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世世代代</a:t>
            </a:r>
            <a:r>
              <a:rPr lang="en-US" altLang="zh-TW" sz="4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TW" altLang="zh-TW" sz="4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就恁樣勤儉傳家</a:t>
            </a:r>
            <a:br>
              <a:rPr lang="zh-TW" altLang="zh-TW" sz="4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TW" altLang="zh-TW" sz="4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兩三百年</a:t>
            </a:r>
            <a:r>
              <a:rPr lang="en-US" altLang="zh-TW" sz="4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TW" altLang="zh-TW" sz="4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無改變</a:t>
            </a:r>
            <a:br>
              <a:rPr lang="zh-TW" altLang="zh-TW" sz="4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TW" altLang="zh-TW" sz="4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客家精神</a:t>
            </a:r>
            <a:r>
              <a:rPr lang="en-US" altLang="zh-TW" sz="4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TW" altLang="zh-TW" sz="4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莫豁忒　永遠永遠</a:t>
            </a:r>
            <a:br>
              <a:rPr lang="zh-TW" altLang="zh-TW" sz="4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zh-TW" sz="4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TW" sz="4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4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TW" altLang="zh-TW" sz="4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時代在進步　社會改變</a:t>
            </a:r>
            <a:br>
              <a:rPr lang="zh-TW" altLang="zh-TW" sz="4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TW" altLang="zh-TW" sz="4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是非善惡</a:t>
            </a:r>
            <a:r>
              <a:rPr lang="en-US" altLang="zh-TW" sz="4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zh-TW" altLang="zh-TW" sz="4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充滿人間</a:t>
            </a:r>
            <a:br>
              <a:rPr lang="zh-TW" altLang="zh-TW" sz="4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TW" altLang="zh-TW" sz="4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奉勸世間客家人　修好心田</a:t>
            </a:r>
            <a:br>
              <a:rPr lang="zh-TW" altLang="zh-TW" sz="4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zh-TW" sz="4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TW" altLang="zh-TW" sz="4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TW" altLang="zh-TW" sz="4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正正當當</a:t>
            </a:r>
            <a:r>
              <a:rPr lang="en-US" altLang="zh-TW" sz="4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TW" altLang="zh-TW" sz="4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做一個良善介人</a:t>
            </a:r>
            <a:br>
              <a:rPr lang="zh-TW" altLang="zh-TW" sz="4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5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5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zh-TW" sz="450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就</a:t>
            </a:r>
            <a:r>
              <a:rPr lang="zh-TW" altLang="zh-TW" sz="4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像偲介老祖先</a:t>
            </a:r>
            <a:br>
              <a:rPr lang="zh-TW" altLang="zh-TW" sz="4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TW" altLang="zh-TW" sz="45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永久不忘祖宗言　千年萬年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TW" altLang="zh-TW" sz="45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401367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</TotalTime>
  <Words>3</Words>
  <Application>Microsoft Office PowerPoint</Application>
  <PresentationFormat>A4 紙張 (210x297 公釐)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Century Gothic</vt:lpstr>
      <vt:lpstr>Times New Roman</vt:lpstr>
      <vt:lpstr>Wingdings 3</vt:lpstr>
      <vt:lpstr>絲縷</vt:lpstr>
      <vt:lpstr>                       客家本色           唐山過台灣     沒半點錢         剎猛打拚         耕山耕田         咬薑啜醋         幾十年　         毋識埋怨        世世代代        就恁樣勤儉傳家       兩三百年        無改變       客家精神        莫豁忒　永遠永遠        時代在進步　社會改變     是非善惡         充滿人間     奉勸世間客家人　修好心田     正正當當      做一個良善介人    就像偲介老祖先   永久不忘祖宗言　千年萬年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新春茶會～茶道藝術</dc:title>
  <dc:creator>ASUS-B150</dc:creator>
  <cp:lastModifiedBy>ASUS-B150</cp:lastModifiedBy>
  <cp:revision>10</cp:revision>
  <dcterms:created xsi:type="dcterms:W3CDTF">2023-02-14T02:59:59Z</dcterms:created>
  <dcterms:modified xsi:type="dcterms:W3CDTF">2023-06-14T05:38:02Z</dcterms:modified>
</cp:coreProperties>
</file>