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31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9" autoAdjust="0"/>
    <p:restoredTop sz="95964" autoAdjust="0"/>
  </p:normalViewPr>
  <p:slideViewPr>
    <p:cSldViewPr snapToGrid="0">
      <p:cViewPr varScale="1">
        <p:scale>
          <a:sx n="87" d="100"/>
          <a:sy n="87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3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9CCE-7397-4824-B5C3-32F4373A8190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1F662-8629-4B82-BF92-68779A035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959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2569E-6B16-4E35-9D08-0B5E9A76036D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241425"/>
            <a:ext cx="484187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8775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56DC-FB41-4D28-BCFF-757D093D99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1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8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2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0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7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8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81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30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1441" y="393712"/>
            <a:ext cx="9997440" cy="4090164"/>
          </a:xfrm>
        </p:spPr>
        <p:txBody>
          <a:bodyPr>
            <a:normAutofit fontScale="90000"/>
          </a:bodyPr>
          <a:lstStyle/>
          <a:p>
            <a:pPr>
              <a:lnSpc>
                <a:spcPts val="8500"/>
              </a:lnSpc>
            </a:pP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zh-TW" sz="7300" b="1" dirty="0">
                <a:solidFill>
                  <a:srgbClr val="00B050"/>
                </a:solidFill>
              </a:rPr>
              <a:t>南屏有愛</a:t>
            </a:r>
            <a:r>
              <a:rPr lang="en-US" altLang="zh-TW" sz="7300" b="1" dirty="0">
                <a:solidFill>
                  <a:srgbClr val="00B050"/>
                </a:solidFill>
              </a:rPr>
              <a:t>.</a:t>
            </a:r>
            <a:r>
              <a:rPr lang="zh-TW" altLang="zh-TW" sz="7300" b="1" dirty="0">
                <a:solidFill>
                  <a:srgbClr val="00B050"/>
                </a:solidFill>
              </a:rPr>
              <a:t>客家有情</a:t>
            </a:r>
            <a:r>
              <a:rPr lang="en-US" altLang="zh-TW" sz="7300" b="1" dirty="0">
                <a:solidFill>
                  <a:srgbClr val="00B050"/>
                </a:solidFill>
              </a:rPr>
              <a:t>.</a:t>
            </a:r>
            <a:r>
              <a:rPr lang="zh-TW" altLang="zh-TW" sz="7300" b="1" dirty="0">
                <a:solidFill>
                  <a:srgbClr val="00B050"/>
                </a:solidFill>
              </a:rPr>
              <a:t>關懷兒少</a:t>
            </a:r>
            <a:r>
              <a:rPr lang="en-US" altLang="zh-TW" sz="7300" b="1" dirty="0">
                <a:solidFill>
                  <a:srgbClr val="00B050"/>
                </a:solidFill>
              </a:rPr>
              <a:t>.</a:t>
            </a:r>
            <a:r>
              <a:rPr lang="zh-TW" altLang="zh-TW" sz="7300" b="1" dirty="0">
                <a:solidFill>
                  <a:srgbClr val="00B050"/>
                </a:solidFill>
              </a:rPr>
              <a:t>杜絕詐騙</a:t>
            </a:r>
            <a:r>
              <a:rPr lang="en-US" altLang="zh-TW" sz="7300" b="1" dirty="0">
                <a:solidFill>
                  <a:srgbClr val="00B050"/>
                </a:solidFill>
              </a:rPr>
              <a:t>.</a:t>
            </a:r>
            <a:r>
              <a:rPr lang="zh-TW" altLang="zh-TW" sz="7300" b="1" dirty="0">
                <a:solidFill>
                  <a:srgbClr val="00B050"/>
                </a:solidFill>
              </a:rPr>
              <a:t>粽香傳心意</a:t>
            </a:r>
            <a:r>
              <a:rPr lang="zh-TW" altLang="zh-TW" sz="8000" dirty="0"/>
              <a:t/>
            </a:r>
            <a:br>
              <a:rPr lang="zh-TW" altLang="zh-TW" sz="8000" dirty="0"/>
            </a:br>
            <a:r>
              <a:rPr lang="en-US" altLang="zh-TW" b="1" dirty="0" smtClean="0"/>
              <a:t> 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66" y="4319401"/>
            <a:ext cx="9750427" cy="2538599"/>
          </a:xfrm>
        </p:spPr>
        <p:txBody>
          <a:bodyPr>
            <a:normAutofit lnSpcReduction="10000"/>
          </a:bodyPr>
          <a:lstStyle/>
          <a:p>
            <a:endParaRPr lang="en-US" altLang="zh-TW" sz="2600" b="1" dirty="0">
              <a:solidFill>
                <a:srgbClr val="FF0000"/>
              </a:solidFill>
            </a:endParaRPr>
          </a:p>
          <a:p>
            <a:endParaRPr lang="en-US" altLang="zh-TW" sz="2600" b="1" dirty="0">
              <a:solidFill>
                <a:srgbClr val="FF0000"/>
              </a:solidFill>
            </a:endParaRPr>
          </a:p>
          <a:p>
            <a:pPr algn="just"/>
            <a:r>
              <a:rPr lang="zh-TW" altLang="en-US" sz="3000" b="1" dirty="0" smtClean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辦理單位：</a:t>
            </a:r>
            <a:r>
              <a:rPr lang="zh-TW" altLang="en-US" sz="3000" b="1" dirty="0">
                <a:solidFill>
                  <a:srgbClr val="FF0000"/>
                </a:solidFill>
              </a:rPr>
              <a:t>旅南客家同鄉會暨台南市客家文化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協</a:t>
            </a:r>
            <a:endParaRPr lang="en-US" altLang="zh-TW" sz="3000" b="1" dirty="0" smtClean="0">
              <a:solidFill>
                <a:srgbClr val="FF0000"/>
              </a:solidFill>
            </a:endParaRPr>
          </a:p>
          <a:p>
            <a:pPr algn="just"/>
            <a:endParaRPr lang="en-US" altLang="zh-TW" sz="3000" b="1" dirty="0" smtClean="0">
              <a:solidFill>
                <a:srgbClr val="FF0000"/>
              </a:solidFill>
            </a:endParaRPr>
          </a:p>
          <a:p>
            <a:pPr algn="just"/>
            <a:r>
              <a:rPr lang="zh-TW" altLang="en-US" sz="3000" b="1" dirty="0" smtClean="0">
                <a:solidFill>
                  <a:srgbClr val="FF0000"/>
                </a:solidFill>
              </a:rPr>
              <a:t>                      台南市屏</a:t>
            </a:r>
            <a:r>
              <a:rPr lang="zh-TW" altLang="en-US" sz="3000" b="1" dirty="0">
                <a:solidFill>
                  <a:srgbClr val="FF0000"/>
                </a:solidFill>
              </a:rPr>
              <a:t>東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縣同鄉會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AutoShape 2" descr="爱心图片图片_爱心图片素材_爱心图片模板免费下载-六图网"/>
          <p:cNvSpPr>
            <a:spLocks noChangeAspect="1" noChangeArrowheads="1"/>
          </p:cNvSpPr>
          <p:nvPr/>
        </p:nvSpPr>
        <p:spPr bwMode="auto">
          <a:xfrm>
            <a:off x="155574" y="-205424"/>
            <a:ext cx="9378570" cy="937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爱心图片图片_爱心图片素材_爱心图片模板免费下载-六图网"/>
          <p:cNvSpPr>
            <a:spLocks noChangeAspect="1" noChangeArrowheads="1"/>
          </p:cNvSpPr>
          <p:nvPr/>
        </p:nvSpPr>
        <p:spPr bwMode="auto">
          <a:xfrm>
            <a:off x="155575" y="-144463"/>
            <a:ext cx="985708" cy="9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愛心圖片素材, 愛心圖案免費下載- Lovep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73" y="5642277"/>
            <a:ext cx="2154473" cy="11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17</Words>
  <Application>Microsoft Office PowerPoint</Application>
  <PresentationFormat>A4 紙張 (210x297 公釐)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Calibri Light</vt:lpstr>
      <vt:lpstr>Office Theme</vt:lpstr>
      <vt:lpstr>     南屏有愛.客家有情.關懷兒少.杜絕詐騙.粽香傳心意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新春茶會～茶道藝術</dc:title>
  <dc:creator>ASUS-B150</dc:creator>
  <cp:lastModifiedBy>ASUS-B150</cp:lastModifiedBy>
  <cp:revision>13</cp:revision>
  <dcterms:created xsi:type="dcterms:W3CDTF">2023-02-14T02:59:59Z</dcterms:created>
  <dcterms:modified xsi:type="dcterms:W3CDTF">2023-06-14T04:34:13Z</dcterms:modified>
</cp:coreProperties>
</file>