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8" r:id="rId10"/>
    <p:sldId id="269" r:id="rId11"/>
    <p:sldId id="263" r:id="rId12"/>
  </p:sldIdLst>
  <p:sldSz cx="8128000" cy="4572000"/>
  <p:notesSz cx="8128000" cy="4572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5" d="100"/>
          <a:sy n="135" d="100"/>
        </p:scale>
        <p:origin x="88" y="3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09600" y="1417320"/>
            <a:ext cx="6908800" cy="960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219200" y="2560320"/>
            <a:ext cx="5689600" cy="114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06400" y="1051560"/>
            <a:ext cx="353568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185920" y="1051560"/>
            <a:ext cx="353568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6400" y="182880"/>
            <a:ext cx="7315200" cy="731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6400" y="1051560"/>
            <a:ext cx="731520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763520" y="4251960"/>
            <a:ext cx="260096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06400" y="4251960"/>
            <a:ext cx="18694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852160" y="4251960"/>
            <a:ext cx="18694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AC22EFB-AB9B-3EB1-F92C-FE0A49CD9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00" y="381000"/>
            <a:ext cx="4038600" cy="2703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272D4D5-7002-6C5F-9C69-17A77C652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200" y="1524000"/>
            <a:ext cx="152400" cy="1703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C95641-D1F2-BCD7-D1DD-507FEA516791}"/>
              </a:ext>
            </a:extLst>
          </p:cNvPr>
          <p:cNvSpPr txBox="1"/>
          <p:nvPr/>
        </p:nvSpPr>
        <p:spPr>
          <a:xfrm>
            <a:off x="330200" y="381000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0" dirty="0">
                <a:solidFill>
                  <a:srgbClr val="0A1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Conclusion and Future Directions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673067-9E1F-A06B-9A3F-A2ABA3361A38}"/>
              </a:ext>
            </a:extLst>
          </p:cNvPr>
          <p:cNvSpPr txBox="1"/>
          <p:nvPr/>
        </p:nvSpPr>
        <p:spPr>
          <a:xfrm>
            <a:off x="482600" y="1143000"/>
            <a:ext cx="731520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b="1" dirty="0"/>
              <a:t>Optimal Hyperparameters Identified</a:t>
            </a:r>
            <a:r>
              <a:rPr lang="zh-CN" altLang="en-US" dirty="0"/>
              <a:t>： </a:t>
            </a:r>
            <a:endParaRPr lang="en-US" altLang="zh-CN" dirty="0"/>
          </a:p>
          <a:p>
            <a:pPr lvl="1"/>
            <a:r>
              <a:rPr lang="en-US" altLang="zh-CN" sz="1400" b="0" i="0" dirty="0">
                <a:effectLst/>
                <a:latin typeface="Roboto" panose="02000000000000000000" pitchFamily="2" charset="0"/>
              </a:rPr>
              <a:t>The best hyperparameters included a learning rate of 0.001 and a   batch size of 64, using the Adam optimizer.</a:t>
            </a:r>
          </a:p>
          <a:p>
            <a:r>
              <a:rPr lang="en-US" altLang="zh-CN" b="1" dirty="0"/>
              <a:t>2. Future Architectural Improvements</a:t>
            </a:r>
            <a:r>
              <a:rPr lang="zh-CN" altLang="en-US" b="1" dirty="0"/>
              <a:t>：</a:t>
            </a:r>
            <a:endParaRPr lang="en-US" altLang="zh-CN" b="1" dirty="0"/>
          </a:p>
          <a:p>
            <a:pPr lvl="1"/>
            <a:r>
              <a:rPr lang="en-US" altLang="zh-CN" sz="1400" b="0" i="0" dirty="0">
                <a:effectLst/>
                <a:latin typeface="Roboto" panose="02000000000000000000" pitchFamily="2" charset="0"/>
              </a:rPr>
              <a:t>Future work could explore deeper architectures, such as </a:t>
            </a:r>
            <a:r>
              <a:rPr lang="en-US" altLang="zh-CN" sz="1400" b="0" i="0" dirty="0" err="1">
                <a:effectLst/>
                <a:latin typeface="Roboto" panose="02000000000000000000" pitchFamily="2" charset="0"/>
              </a:rPr>
              <a:t>ResNet</a:t>
            </a:r>
            <a:r>
              <a:rPr lang="en-US" altLang="zh-CN" sz="1400" b="0" i="0" dirty="0">
                <a:effectLst/>
                <a:latin typeface="Roboto" panose="02000000000000000000" pitchFamily="2" charset="0"/>
              </a:rPr>
              <a:t>, to further enhance classification performance.</a:t>
            </a:r>
          </a:p>
          <a:p>
            <a:r>
              <a:rPr lang="en-US" altLang="zh-CN" b="1" dirty="0"/>
              <a:t>3. Advanced Data Augmentation Techniques</a:t>
            </a:r>
            <a:r>
              <a:rPr lang="zh-CN" altLang="en-US" b="1" dirty="0"/>
              <a:t>：</a:t>
            </a:r>
            <a:endParaRPr lang="en-US" altLang="zh-CN" b="1" dirty="0"/>
          </a:p>
          <a:p>
            <a:pPr lvl="1"/>
            <a:r>
              <a:rPr lang="en-US" altLang="zh-CN" sz="1400" b="0" i="0" dirty="0">
                <a:effectLst/>
                <a:latin typeface="Roboto" panose="02000000000000000000" pitchFamily="2" charset="0"/>
              </a:rPr>
              <a:t>Implementing advanced data augmentation could lead to improved model generalization and robustness.</a:t>
            </a:r>
          </a:p>
          <a:p>
            <a:r>
              <a:rPr lang="en-US" altLang="zh-CN" b="1" dirty="0"/>
              <a:t>4. Incorporating Attention Mechanisms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sz="1400" b="0" i="0" dirty="0">
                <a:effectLst/>
                <a:latin typeface="Roboto" panose="02000000000000000000" pitchFamily="2" charset="0"/>
              </a:rPr>
              <a:t>Incorporating attention mechanisms could enhance the model's focus on important features, boosting accuracy.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F6654C3-7DC3-77DF-85CD-224CE5B5E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8600" y="2667000"/>
            <a:ext cx="299720" cy="228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B91509D-BC65-023B-8E58-400258B37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" y="1447800"/>
            <a:ext cx="7467600" cy="200855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70AD953-F8A0-5992-5E24-26799C513B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>
            <a:extLst>
              <a:ext uri="{FF2B5EF4-FFF2-40B4-BE49-F238E27FC236}">
                <a16:creationId xmlns:a16="http://schemas.microsoft.com/office/drawing/2014/main" id="{CAABC779-1F26-E1B6-CB6F-77E837813D0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20E7D55-1D86-9C11-DC21-8D37B3B1E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" y="990600"/>
            <a:ext cx="2954561" cy="9906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D11F858-2B09-F7E2-28E7-19AE297589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884" y="2057400"/>
            <a:ext cx="2980078" cy="99141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5B28FD6-CBEA-43FD-3551-C4D33DFE5C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700" y="3125014"/>
            <a:ext cx="2980078" cy="99717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FE73CBA-9E5E-9E9E-EFCA-286F529DB4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0200" y="990600"/>
            <a:ext cx="2954561" cy="99247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4D30C92-4AD1-41E6-8334-9CCB346DA1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5475" y="2057400"/>
            <a:ext cx="2929286" cy="99141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EDAA4A5-60EB-9A6B-ABD4-69DA221BF8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82829" y="3135499"/>
            <a:ext cx="2911932" cy="97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289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93</Words>
  <Application>Microsoft Office PowerPoint</Application>
  <PresentationFormat>自定义</PresentationFormat>
  <Paragraphs>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微软雅黑</vt:lpstr>
      <vt:lpstr>Calibri</vt:lpstr>
      <vt:lpstr>Roboto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Shun Gu</dc:creator>
  <cp:lastModifiedBy>yh Gu</cp:lastModifiedBy>
  <cp:revision>6</cp:revision>
  <dcterms:created xsi:type="dcterms:W3CDTF">2024-11-03T13:22:14Z</dcterms:created>
  <dcterms:modified xsi:type="dcterms:W3CDTF">2024-11-08T06:09:58Z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2024-11-03T00:00:00Z</vt:filetime>
  </property>
  <property fmtid="{D5CDD505-2E9C-101B-9397-08002B2CF9AE}" pid="3" name="LastSaved">
    <vt:filetime>2024-11-03T00:00:00Z</vt:filetime>
  </property>
</Properties>
</file>