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-13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24E864-CAAF-4833-8A61-F4D39360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EADC791-BCCC-4A36-9BC5-280A8206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FDF951D-972A-4737-8931-77BC06EB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0CF9BA-7F0F-43C8-AEE0-A4AE5F51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EF3030D-29BD-4A94-A4BA-A82A7532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577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FB19305-6586-4471-95D9-45E9C9D3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626B915-8766-46BC-9408-15A96498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C9A9C14-5ACE-49DD-B355-63389A8D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2F86636-FD89-4171-A88F-93E0D1A3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E695598-7A5C-45F3-A68C-627B52D5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8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12E9646E-08F5-4A59-822E-4B1F0F7FB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C72CBF9-18F1-4570-A842-9A4B14C74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11B3E7E-2114-4FF4-8E55-0819490B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1064501-A508-4636-8797-C45EE823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DF22964-C9CC-497A-ADB1-6B4E56E2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5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DEDFFB-BB7A-4597-87DD-005BDD80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C63B204-D4AE-4658-84CB-797E6BB7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B005A2-C2A8-41E9-B736-81820E5A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DD78986-CCAD-44CD-B9DB-3E5B074A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DF5AB27-32EE-4C87-8D67-C2386F85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302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715F051-D669-47A3-9FCC-B76F8172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5EF4D02-DAEF-4A5B-B07D-A952E617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5ACC959-6518-4CB8-BCC6-F8B008B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54BCEF4-3CC7-482F-B5BB-7F428CE2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EB4C3CA-214B-467B-AC5D-C8853AF2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1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1A368D-DB5B-474F-98E2-32CC3B39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C6A2AF-B715-4D9B-8F84-CFEE65304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063808D-36EF-4DDE-BADD-0B4B163A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4F80531-C412-4701-BAA9-7C285240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5D04140-129A-4ECD-8247-303CBD33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AA58579D-B216-4882-81A7-13120361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607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F712DBB-10F1-4058-8DD0-70E3888D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99FD95D-E0EE-4CAA-B717-8578FAC2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671377D-4256-4210-874E-556DBFF3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784E03A8-93A7-4F17-9047-65FC16052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27B2AF5-639B-4B97-BDCA-002AADB64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895151BE-EFD5-4054-AA1C-00A99667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7B901DF-F761-4391-91D0-D7159E8B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17DD527-BB0C-418B-B866-05567EEF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63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87BFB6-1EDC-4261-8D5C-E3AD66AA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3499FCF-D26C-4211-B9B7-856CA573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63F24A8-8B03-442C-BBF2-90DCD611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9DAAD19-8D92-4C88-A5A2-ADFFCE98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403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831880E7-8D73-486B-8359-1C17CFF6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A9BA377-8D7E-4606-B790-63BB78D9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28190C3-1CB7-48E0-9857-FB5E782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453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BFDA8A-C41A-4C96-A77B-5550D7E4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909F18-ED82-459C-94B6-99132E96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6B1AB91-F316-462D-914F-E59D1ED0C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5AE5B45-A04B-4E78-A617-0D247DA2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D343636-DD08-4C55-847E-CA17C5CB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8279CC3-D227-4C0D-AA9D-89263342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71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64580D-5BCC-45AF-B02E-039B6E67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63351166-A406-421A-A1DB-549F3F873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B79887B-1858-46B3-B719-57FE1750B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8DC1615-EB6F-4916-8C21-71C32F5C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2AFC3B7-3743-4E62-9796-2A2950C1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4F3ABF6-9BE9-4F10-949A-056DC1B1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5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6813A95D-EE57-453F-89C8-C52BBD6F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539953D-E1CE-43C8-97DF-644E42DBA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B4FA1BD-C27A-4C94-9D05-EAA50B3CA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082B-67DF-4DE1-B719-FDC8E79F5F6F}" type="datetimeFigureOut">
              <a:rPr lang="de-CH" smtClean="0"/>
              <a:t>02.04.2018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F74397-0C44-401D-8BE8-2A075465F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3D6DACB-B8ED-43EB-9072-5E5809753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6D3F-7076-4747-9F00-7742734706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04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">
            <a:extLst>
              <a:ext uri="{FF2B5EF4-FFF2-40B4-BE49-F238E27FC236}">
                <a16:creationId xmlns:a16="http://schemas.microsoft.com/office/drawing/2014/main" xmlns="" id="{F4315198-864B-4813-A9D7-2E9616DEF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653" y="539043"/>
            <a:ext cx="1828800" cy="92392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llipse 2">
            <a:extLst>
              <a:ext uri="{FF2B5EF4-FFF2-40B4-BE49-F238E27FC236}">
                <a16:creationId xmlns:a16="http://schemas.microsoft.com/office/drawing/2014/main" xmlns="" id="{D7AFBD19-CD88-4284-B801-2F7ABCA4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653" y="2169715"/>
            <a:ext cx="1828800" cy="923925"/>
          </a:xfrm>
          <a:prstGeom prst="ellipse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Süchte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llipse 3">
            <a:extLst>
              <a:ext uri="{FF2B5EF4-FFF2-40B4-BE49-F238E27FC236}">
                <a16:creationId xmlns:a16="http://schemas.microsoft.com/office/drawing/2014/main" xmlns="" id="{E4AA41DC-DCF8-443F-9DCD-BFEDB53C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24" y="4033838"/>
            <a:ext cx="1981200" cy="92392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llipse 4">
            <a:extLst>
              <a:ext uri="{FF2B5EF4-FFF2-40B4-BE49-F238E27FC236}">
                <a16:creationId xmlns:a16="http://schemas.microsoft.com/office/drawing/2014/main" xmlns="" id="{8BD9A75F-5138-4886-BC1C-7372DB9CA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689" y="5029508"/>
            <a:ext cx="2886075" cy="1171575"/>
          </a:xfrm>
          <a:prstGeom prst="ellipse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Gesundheits-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anstalten</a:t>
            </a:r>
            <a:endParaRPr kumimoji="0" lang="de-DE" altLang="de-DE" sz="18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Ellipse 5">
            <a:extLst>
              <a:ext uri="{FF2B5EF4-FFF2-40B4-BE49-F238E27FC236}">
                <a16:creationId xmlns:a16="http://schemas.microsoft.com/office/drawing/2014/main" xmlns="" id="{3020681D-A3D8-4B19-A3AE-48442D92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703" y="3181351"/>
            <a:ext cx="2095500" cy="1266825"/>
          </a:xfrm>
          <a:prstGeom prst="ellipse">
            <a:avLst/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Personal-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übersicht</a:t>
            </a:r>
            <a:endParaRPr kumimoji="0" lang="de-DE" altLang="de-DE" sz="18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Ellipse 6">
            <a:extLst>
              <a:ext uri="{FF2B5EF4-FFF2-40B4-BE49-F238E27FC236}">
                <a16:creationId xmlns:a16="http://schemas.microsoft.com/office/drawing/2014/main" xmlns="" id="{09533576-A500-4834-A511-F24F152B1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925" y="2166938"/>
            <a:ext cx="2828925" cy="2028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Management System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xmlns="" id="{DE338196-8F2B-45A8-968B-11A6C3632A46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 rot="5400000">
            <a:off x="4869686" y="4336805"/>
            <a:ext cx="833745" cy="551661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xmlns="" id="{91569505-9825-4F2F-A2E1-74D4FBAFBDD2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rot="10800000">
            <a:off x="6976851" y="3181352"/>
            <a:ext cx="1885853" cy="633413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xmlns="" id="{90947AC0-8A05-4A00-84C1-F38ADE2F7DB4}"/>
              </a:ext>
            </a:extLst>
          </p:cNvPr>
          <p:cNvCxnSpPr>
            <a:cxnSpLocks/>
            <a:stCxn id="12" idx="3"/>
            <a:endCxn id="17" idx="7"/>
          </p:cNvCxnSpPr>
          <p:nvPr/>
        </p:nvCxnSpPr>
        <p:spPr>
          <a:xfrm rot="5400000">
            <a:off x="6887825" y="1002402"/>
            <a:ext cx="1136391" cy="1786911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Verbinder: gekrümmt 29">
            <a:extLst>
              <a:ext uri="{FF2B5EF4-FFF2-40B4-BE49-F238E27FC236}">
                <a16:creationId xmlns:a16="http://schemas.microsoft.com/office/drawing/2014/main" xmlns="" id="{33E2C93F-3437-4B84-BC4B-2733F02D6F1E}"/>
              </a:ext>
            </a:extLst>
          </p:cNvPr>
          <p:cNvCxnSpPr>
            <a:cxnSpLocks/>
            <a:stCxn id="14" idx="6"/>
            <a:endCxn id="17" idx="3"/>
          </p:cNvCxnSpPr>
          <p:nvPr/>
        </p:nvCxnSpPr>
        <p:spPr>
          <a:xfrm flipV="1">
            <a:off x="3034024" y="3898648"/>
            <a:ext cx="1528187" cy="597153"/>
          </a:xfrm>
          <a:prstGeom prst="curved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xmlns="" id="{1AA8F809-9013-4495-BE14-533669C02D0E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987453" y="2631678"/>
            <a:ext cx="1160472" cy="549673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1">
            <a:extLst>
              <a:ext uri="{FF2B5EF4-FFF2-40B4-BE49-F238E27FC236}">
                <a16:creationId xmlns:a16="http://schemas.microsoft.com/office/drawing/2014/main" xmlns="" id="{925AFCB9-E507-4F91-BF37-D9250EC8D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821" y="1836921"/>
            <a:ext cx="1828800" cy="79799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suchen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erfassen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bearbeiten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archivieren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xmlns="" id="{9EBD972A-FDA6-4AB3-9D91-742D729C1A3D}"/>
              </a:ext>
            </a:extLst>
          </p:cNvPr>
          <p:cNvCxnSpPr>
            <a:cxnSpLocks/>
            <a:stCxn id="12" idx="5"/>
            <a:endCxn id="43" idx="0"/>
          </p:cNvCxnSpPr>
          <p:nvPr/>
        </p:nvCxnSpPr>
        <p:spPr>
          <a:xfrm>
            <a:off x="9642631" y="1327662"/>
            <a:ext cx="344590" cy="50925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1">
            <a:extLst>
              <a:ext uri="{FF2B5EF4-FFF2-40B4-BE49-F238E27FC236}">
                <a16:creationId xmlns:a16="http://schemas.microsoft.com/office/drawing/2014/main" xmlns="" id="{EFBCA763-634C-40F1-9233-E4EE666B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615" y="4718101"/>
            <a:ext cx="2495211" cy="60047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Personalübersicht anzeigen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chemeClr val="tx1"/>
                </a:solidFill>
                <a:latin typeface="Arial" panose="020B0604020202020204" pitchFamily="34" charset="0"/>
              </a:rPr>
              <a:t>Freies Personal anzeigen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anfragen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xmlns="" id="{1CF4794D-6B40-4F15-91B8-0DF30C35DB22}"/>
              </a:ext>
            </a:extLst>
          </p:cNvPr>
          <p:cNvCxnSpPr>
            <a:cxnSpLocks/>
            <a:stCxn id="16" idx="4"/>
            <a:endCxn id="52" idx="0"/>
          </p:cNvCxnSpPr>
          <p:nvPr/>
        </p:nvCxnSpPr>
        <p:spPr>
          <a:xfrm>
            <a:off x="9910453" y="4448176"/>
            <a:ext cx="76768" cy="269925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9" name="Ellipse 1">
            <a:extLst>
              <a:ext uri="{FF2B5EF4-FFF2-40B4-BE49-F238E27FC236}">
                <a16:creationId xmlns:a16="http://schemas.microsoft.com/office/drawing/2014/main" xmlns="" id="{08E40CCC-24F0-4259-BFC7-FFB743DA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813" y="4448176"/>
            <a:ext cx="2886075" cy="633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chemeClr val="tx1"/>
                </a:solidFill>
                <a:latin typeface="Arial" panose="020B0604020202020204" pitchFamily="34" charset="0"/>
              </a:rPr>
              <a:t>Gesundheitsanstalten anzeigen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Gesun</a:t>
            </a:r>
            <a:r>
              <a:rPr lang="de-DE" altLang="de-DE" sz="1000" dirty="0">
                <a:solidFill>
                  <a:schemeClr val="tx1"/>
                </a:solidFill>
                <a:latin typeface="Arial" panose="020B0604020202020204" pitchFamily="34" charset="0"/>
              </a:rPr>
              <a:t>dheitsanstalten filtern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Verfügbarkeiten anzeigen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xmlns="" id="{745F7424-F91F-4251-96CF-5551B32C0AB1}"/>
              </a:ext>
            </a:extLst>
          </p:cNvPr>
          <p:cNvCxnSpPr>
            <a:cxnSpLocks/>
            <a:stCxn id="15" idx="6"/>
            <a:endCxn id="59" idx="4"/>
          </p:cNvCxnSpPr>
          <p:nvPr/>
        </p:nvCxnSpPr>
        <p:spPr>
          <a:xfrm flipV="1">
            <a:off x="6453764" y="5081589"/>
            <a:ext cx="523087" cy="53370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2" name="Ellipse 1">
            <a:extLst>
              <a:ext uri="{FF2B5EF4-FFF2-40B4-BE49-F238E27FC236}">
                <a16:creationId xmlns:a16="http://schemas.microsoft.com/office/drawing/2014/main" xmlns="" id="{204A3115-E341-45D4-8BAE-813688C4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24" y="5343147"/>
            <a:ext cx="1772777" cy="59715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Agenda anzeigen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chemeClr val="tx1"/>
                </a:solidFill>
                <a:latin typeface="Arial" panose="020B0604020202020204" pitchFamily="34" charset="0"/>
              </a:rPr>
              <a:t>Agenda bearbeiten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xmlns="" id="{EA2ECBB3-B223-401F-8FDE-81715546D4A3}"/>
              </a:ext>
            </a:extLst>
          </p:cNvPr>
          <p:cNvCxnSpPr>
            <a:cxnSpLocks/>
            <a:stCxn id="14" idx="4"/>
            <a:endCxn id="72" idx="0"/>
          </p:cNvCxnSpPr>
          <p:nvPr/>
        </p:nvCxnSpPr>
        <p:spPr>
          <a:xfrm flipH="1">
            <a:off x="1939213" y="4957763"/>
            <a:ext cx="104211" cy="385384"/>
          </a:xfrm>
          <a:prstGeom prst="lin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78" name="Ellipse 1">
            <a:extLst>
              <a:ext uri="{FF2B5EF4-FFF2-40B4-BE49-F238E27FC236}">
                <a16:creationId xmlns:a16="http://schemas.microsoft.com/office/drawing/2014/main" xmlns="" id="{BA3053A3-8596-4E2C-A7DD-0CBE3109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91" y="3385692"/>
            <a:ext cx="2632473" cy="39899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Suchtinformationen anzeigen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xmlns="" id="{6BEC26FB-B87F-45D2-9CB3-7AC728C76F5D}"/>
              </a:ext>
            </a:extLst>
          </p:cNvPr>
          <p:cNvCxnSpPr>
            <a:cxnSpLocks/>
            <a:stCxn id="13" idx="4"/>
            <a:endCxn id="78" idx="0"/>
          </p:cNvCxnSpPr>
          <p:nvPr/>
        </p:nvCxnSpPr>
        <p:spPr>
          <a:xfrm flipH="1">
            <a:off x="1877328" y="3093640"/>
            <a:ext cx="195725" cy="292052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7" name="Ellipse 2">
            <a:extLst>
              <a:ext uri="{FF2B5EF4-FFF2-40B4-BE49-F238E27FC236}">
                <a16:creationId xmlns:a16="http://schemas.microsoft.com/office/drawing/2014/main" xmlns="" id="{15424671-9007-4CAD-A2A6-EEF1F5C7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209133"/>
            <a:ext cx="2952590" cy="9239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Medikamente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Ellipse 1">
            <a:extLst>
              <a:ext uri="{FF2B5EF4-FFF2-40B4-BE49-F238E27FC236}">
                <a16:creationId xmlns:a16="http://schemas.microsoft.com/office/drawing/2014/main" xmlns="" id="{AD761AB6-0B4A-42F5-ACC0-6A0B0D4C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83" y="1382792"/>
            <a:ext cx="2854601" cy="398997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Medikamente suchen/filtern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chemeClr val="tx1"/>
                </a:solidFill>
                <a:latin typeface="Arial" panose="020B0604020202020204" pitchFamily="34" charset="0"/>
              </a:rPr>
              <a:t>Zusatzinformationen anzeigen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xmlns="" id="{D5822A17-8999-43A5-965C-2A94AB12F0D5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 flipH="1">
            <a:off x="3406284" y="1133058"/>
            <a:ext cx="1679986" cy="2497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2" name="Verbinder: gekrümmt 91">
            <a:extLst>
              <a:ext uri="{FF2B5EF4-FFF2-40B4-BE49-F238E27FC236}">
                <a16:creationId xmlns:a16="http://schemas.microsoft.com/office/drawing/2014/main" xmlns="" id="{C7660CC5-28D5-4DB1-B8F0-233F25BC82E6}"/>
              </a:ext>
            </a:extLst>
          </p:cNvPr>
          <p:cNvCxnSpPr>
            <a:cxnSpLocks/>
            <a:stCxn id="87" idx="6"/>
            <a:endCxn id="17" idx="0"/>
          </p:cNvCxnSpPr>
          <p:nvPr/>
        </p:nvCxnSpPr>
        <p:spPr>
          <a:xfrm flipH="1">
            <a:off x="5562388" y="671096"/>
            <a:ext cx="1000177" cy="1495842"/>
          </a:xfrm>
          <a:prstGeom prst="curvedConnector4">
            <a:avLst>
              <a:gd name="adj1" fmla="val -22856"/>
              <a:gd name="adj2" fmla="val 6544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69844"/>
              </p:ext>
            </p:extLst>
          </p:nvPr>
        </p:nvGraphicFramePr>
        <p:xfrm>
          <a:off x="7949697" y="5611127"/>
          <a:ext cx="4176703" cy="119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469"/>
                <a:gridCol w="139223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sz="1600" b="1" dirty="0" err="1" smtClean="0"/>
                        <a:t>Functional</a:t>
                      </a:r>
                      <a:r>
                        <a:rPr lang="de-CH" sz="1600" b="1" baseline="0" dirty="0" smtClean="0"/>
                        <a:t> User </a:t>
                      </a:r>
                      <a:r>
                        <a:rPr lang="de-CH" sz="1600" b="1" baseline="0" dirty="0" err="1" smtClean="0"/>
                        <a:t>Requirements</a:t>
                      </a:r>
                      <a:r>
                        <a:rPr lang="de-CH" sz="1600" dirty="0" smtClean="0"/>
                        <a:t/>
                      </a:r>
                      <a:br>
                        <a:rPr lang="de-CH" sz="1600" dirty="0" smtClean="0"/>
                      </a:br>
                      <a:r>
                        <a:rPr lang="de-CH" sz="1600" dirty="0" smtClean="0"/>
                        <a:t>Software Engineering (BTI7081)</a:t>
                      </a:r>
                      <a:br>
                        <a:rPr lang="de-CH" sz="1600" dirty="0" smtClean="0"/>
                      </a:br>
                      <a:r>
                        <a:rPr lang="de-CH" sz="1600" dirty="0" smtClean="0"/>
                        <a:t>Patient Management System</a:t>
                      </a:r>
                      <a:endParaRPr lang="de-CH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Gruppe Black</a:t>
                      </a:r>
                      <a:endParaRPr lang="de-CH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 dirty="0" smtClean="0"/>
                        <a:t>V1.0</a:t>
                      </a:r>
                      <a:endParaRPr lang="de-CH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85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User Requirements</dc:title>
  <dc:creator>Armin Schaller</dc:creator>
  <cp:lastModifiedBy>Michael Hofer</cp:lastModifiedBy>
  <cp:revision>5</cp:revision>
  <dcterms:created xsi:type="dcterms:W3CDTF">2018-04-02T18:20:53Z</dcterms:created>
  <dcterms:modified xsi:type="dcterms:W3CDTF">2018-04-02T19:55:56Z</dcterms:modified>
</cp:coreProperties>
</file>