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9449-63E4-456C-BC48-E4E9845671ED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D4AA-237D-4901-A241-5D41731A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Waternoose</a:t>
            </a:r>
            <a:r>
              <a:rPr lang="en-US" dirty="0" smtClean="0"/>
              <a:t>: Enabling Local Volunteerism of Professionals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Steinbring, Russ </a:t>
            </a:r>
            <a:r>
              <a:rPr lang="en-US" dirty="0" err="1" smtClean="0"/>
              <a:t>Stetzer</a:t>
            </a:r>
            <a:r>
              <a:rPr lang="en-US" dirty="0" smtClean="0"/>
              <a:t>, Ryan </a:t>
            </a:r>
            <a:r>
              <a:rPr lang="en-US" dirty="0" err="1" smtClean="0"/>
              <a:t>Anklam</a:t>
            </a:r>
            <a:r>
              <a:rPr lang="en-US" dirty="0" smtClean="0"/>
              <a:t>, Ryan </a:t>
            </a:r>
            <a:r>
              <a:rPr lang="en-US" dirty="0" err="1" smtClean="0"/>
              <a:t>Neeny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22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Non-profit organizations don’t make enough use of free, local, skilled labor</a:t>
            </a:r>
          </a:p>
          <a:p>
            <a:r>
              <a:rPr lang="en-US" dirty="0" smtClean="0"/>
              <a:t>Today’s professional wants to give back to the community</a:t>
            </a:r>
          </a:p>
          <a:p>
            <a:r>
              <a:rPr lang="en-US" dirty="0" smtClean="0"/>
              <a:t>There is a need for a party to connect skilled labor to non-profits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Skilled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Coders</a:t>
            </a:r>
          </a:p>
          <a:p>
            <a:r>
              <a:rPr lang="en-US" dirty="0" smtClean="0"/>
              <a:t>Plumbers</a:t>
            </a:r>
          </a:p>
          <a:p>
            <a:r>
              <a:rPr lang="en-US" dirty="0" smtClean="0"/>
              <a:t>Accountants</a:t>
            </a:r>
          </a:p>
          <a:p>
            <a:r>
              <a:rPr lang="en-US" dirty="0" smtClean="0"/>
              <a:t>Public Relations</a:t>
            </a:r>
          </a:p>
          <a:p>
            <a:r>
              <a:rPr lang="en-US" dirty="0" smtClean="0"/>
              <a:t>Lawyers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ColdFusion 9</a:t>
            </a:r>
          </a:p>
          <a:p>
            <a:pPr lvl="1"/>
            <a:r>
              <a:rPr lang="en-US" dirty="0" smtClean="0"/>
              <a:t>ORM</a:t>
            </a:r>
          </a:p>
          <a:p>
            <a:pPr lvl="1"/>
            <a:r>
              <a:rPr lang="en-US" dirty="0" smtClean="0"/>
              <a:t>FW/1</a:t>
            </a:r>
            <a:endParaRPr lang="en-US" dirty="0" smtClean="0"/>
          </a:p>
          <a:p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8699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Waternoose: Enabling Local Volunteerism of Professionals</vt:lpstr>
      <vt:lpstr>The Idea</vt:lpstr>
      <vt:lpstr>Skilled Labor</vt:lpstr>
      <vt:lpstr>The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Waternoose: Enabling Local Volunteerism of Professionals</dc:title>
  <dc:creator>joe</dc:creator>
  <cp:lastModifiedBy>joe</cp:lastModifiedBy>
  <cp:revision>2</cp:revision>
  <dcterms:created xsi:type="dcterms:W3CDTF">2011-02-12T23:20:09Z</dcterms:created>
  <dcterms:modified xsi:type="dcterms:W3CDTF">2011-02-12T23:35:46Z</dcterms:modified>
</cp:coreProperties>
</file>