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Iris Flower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Logistic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150 samples</a:t>
            </a:r>
          </a:p>
          <a:p>
            <a:r>
              <a:t>Features: Sepal Length, Sepal Width, Petal Length, Petal Width</a:t>
            </a:r>
          </a:p>
          <a:p>
            <a:r>
              <a:t>Classes: Setosa, Versicolor, Virginica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Logistic Regression</a:t>
            </a:r>
          </a:p>
          <a:p>
            <a:r>
              <a:t>Train-Test Split: 80/20</a:t>
            </a:r>
          </a:p>
          <a:p>
            <a:r>
              <a:t>Metrics: Accuracy, Precision, Recall, F1 Score</a:t>
            </a:r>
          </a:p>
          <a:p>
            <a:r>
              <a:t>Result: High classification accuracy (~97%)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