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1" r:id="rId4"/>
    <p:sldId id="274" r:id="rId5"/>
    <p:sldId id="262" r:id="rId6"/>
    <p:sldId id="263" r:id="rId7"/>
    <p:sldId id="256" r:id="rId8"/>
    <p:sldId id="265" r:id="rId9"/>
    <p:sldId id="275" r:id="rId10"/>
    <p:sldId id="270" r:id="rId11"/>
    <p:sldId id="266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ALENDU BISWAS" initials="KB" lastIdx="2" clrIdx="0">
    <p:extLst>
      <p:ext uri="{19B8F6BF-5375-455C-9EA6-DF929625EA0E}">
        <p15:presenceInfo xmlns:p15="http://schemas.microsoft.com/office/powerpoint/2012/main" userId="84116177501cf6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8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22" autoAdjust="0"/>
  </p:normalViewPr>
  <p:slideViewPr>
    <p:cSldViewPr snapToGrid="0">
      <p:cViewPr varScale="1"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positek.net/zip-program/" TargetMode="External"/><Relationship Id="rId7" Type="http://schemas.openxmlformats.org/officeDocument/2006/relationships/image" Target="../media/image51.svg"/><Relationship Id="rId2" Type="http://schemas.microsoft.com/office/2007/relationships/hdphoto" Target="../media/hdphoto1.wdp"/><Relationship Id="rId1" Type="http://schemas.openxmlformats.org/officeDocument/2006/relationships/image" Target="../media/image47.png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positek.net/zip-program/" TargetMode="External"/><Relationship Id="rId7" Type="http://schemas.openxmlformats.org/officeDocument/2006/relationships/image" Target="../media/image51.svg"/><Relationship Id="rId2" Type="http://schemas.microsoft.com/office/2007/relationships/hdphoto" Target="../media/hdphoto1.wdp"/><Relationship Id="rId1" Type="http://schemas.openxmlformats.org/officeDocument/2006/relationships/image" Target="../media/image47.png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ABCBC-B7F7-409F-955E-5A1991E169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49A9895-3D02-4F0E-BAD9-9012A5F84A66}">
      <dgm:prSet custT="1"/>
      <dgm:spPr/>
      <dgm:t>
        <a:bodyPr/>
        <a:lstStyle/>
        <a:p>
          <a:pPr>
            <a:defRPr cap="all"/>
          </a:pPr>
          <a:r>
            <a:rPr lang="en-US" sz="1800" dirty="0"/>
            <a:t>data sources</a:t>
          </a:r>
        </a:p>
      </dgm:t>
    </dgm:pt>
    <dgm:pt modelId="{78314D57-491E-4A86-9E86-01AF160A7FE6}" type="parTrans" cxnId="{3692C45C-9F01-47FA-ADF4-8CFD842E581A}">
      <dgm:prSet/>
      <dgm:spPr/>
      <dgm:t>
        <a:bodyPr/>
        <a:lstStyle/>
        <a:p>
          <a:endParaRPr lang="en-US"/>
        </a:p>
      </dgm:t>
    </dgm:pt>
    <dgm:pt modelId="{036670FC-322D-44F8-BCD2-7A4B6858E375}" type="sibTrans" cxnId="{3692C45C-9F01-47FA-ADF4-8CFD842E581A}">
      <dgm:prSet/>
      <dgm:spPr/>
      <dgm:t>
        <a:bodyPr/>
        <a:lstStyle/>
        <a:p>
          <a:endParaRPr lang="en-US"/>
        </a:p>
      </dgm:t>
    </dgm:pt>
    <dgm:pt modelId="{7A9FB33E-782F-4478-B8F7-8C31976D65EF}">
      <dgm:prSet custT="1"/>
      <dgm:spPr/>
      <dgm:t>
        <a:bodyPr/>
        <a:lstStyle/>
        <a:p>
          <a:pPr>
            <a:defRPr cap="all"/>
          </a:pPr>
          <a:r>
            <a:rPr lang="en-AU" sz="1800" dirty="0"/>
            <a:t>CLOUD storage</a:t>
          </a:r>
          <a:endParaRPr lang="en-US" sz="1800" dirty="0"/>
        </a:p>
      </dgm:t>
    </dgm:pt>
    <dgm:pt modelId="{06E9E79E-4E65-4522-A5D9-618BB2B8A064}" type="parTrans" cxnId="{FFB7C480-740F-47DF-AC23-E17F4B6282E5}">
      <dgm:prSet/>
      <dgm:spPr/>
      <dgm:t>
        <a:bodyPr/>
        <a:lstStyle/>
        <a:p>
          <a:endParaRPr lang="en-US"/>
        </a:p>
      </dgm:t>
    </dgm:pt>
    <dgm:pt modelId="{BEF13606-9944-4547-A795-B122E12AA7A0}" type="sibTrans" cxnId="{FFB7C480-740F-47DF-AC23-E17F4B6282E5}">
      <dgm:prSet/>
      <dgm:spPr/>
      <dgm:t>
        <a:bodyPr/>
        <a:lstStyle/>
        <a:p>
          <a:endParaRPr lang="en-US"/>
        </a:p>
      </dgm:t>
    </dgm:pt>
    <dgm:pt modelId="{BF892EDF-57CF-4422-9935-3DF4F1F571E3}">
      <dgm:prSet custT="1"/>
      <dgm:spPr/>
      <dgm:t>
        <a:bodyPr/>
        <a:lstStyle/>
        <a:p>
          <a:pPr>
            <a:defRPr cap="all"/>
          </a:pPr>
          <a:r>
            <a:rPr lang="en-AU" sz="1800" dirty="0"/>
            <a:t>data processing</a:t>
          </a:r>
          <a:endParaRPr lang="en-US" sz="1800" dirty="0"/>
        </a:p>
      </dgm:t>
    </dgm:pt>
    <dgm:pt modelId="{82760E35-2EFB-4A50-901D-2D9451D6616D}" type="parTrans" cxnId="{EA38EC2B-A8F8-480C-8D9A-7D15FDA8E896}">
      <dgm:prSet/>
      <dgm:spPr/>
      <dgm:t>
        <a:bodyPr/>
        <a:lstStyle/>
        <a:p>
          <a:endParaRPr lang="en-US"/>
        </a:p>
      </dgm:t>
    </dgm:pt>
    <dgm:pt modelId="{34145604-F4F8-4835-B5FC-8AC9B30BC764}" type="sibTrans" cxnId="{EA38EC2B-A8F8-480C-8D9A-7D15FDA8E896}">
      <dgm:prSet/>
      <dgm:spPr/>
      <dgm:t>
        <a:bodyPr/>
        <a:lstStyle/>
        <a:p>
          <a:endParaRPr lang="en-US"/>
        </a:p>
      </dgm:t>
    </dgm:pt>
    <dgm:pt modelId="{37043831-8E48-4E00-B47C-5AAB39E969F0}">
      <dgm:prSet custT="1"/>
      <dgm:spPr/>
      <dgm:t>
        <a:bodyPr/>
        <a:lstStyle/>
        <a:p>
          <a:pPr>
            <a:defRPr cap="all"/>
          </a:pPr>
          <a:r>
            <a:rPr lang="en-AU" sz="1800" dirty="0"/>
            <a:t>analysis and visualization</a:t>
          </a:r>
          <a:endParaRPr lang="en-US" sz="1800" dirty="0"/>
        </a:p>
      </dgm:t>
    </dgm:pt>
    <dgm:pt modelId="{68AD3540-EA4F-43CF-B7C2-0FB0293D4CF0}" type="parTrans" cxnId="{B1B66274-7E6E-4A16-9708-145D0D63C5CA}">
      <dgm:prSet/>
      <dgm:spPr/>
      <dgm:t>
        <a:bodyPr/>
        <a:lstStyle/>
        <a:p>
          <a:endParaRPr lang="en-US"/>
        </a:p>
      </dgm:t>
    </dgm:pt>
    <dgm:pt modelId="{738BCBEA-9648-4DA9-99E5-BC7B063E6820}" type="sibTrans" cxnId="{B1B66274-7E6E-4A16-9708-145D0D63C5CA}">
      <dgm:prSet/>
      <dgm:spPr/>
      <dgm:t>
        <a:bodyPr/>
        <a:lstStyle/>
        <a:p>
          <a:endParaRPr lang="en-US"/>
        </a:p>
      </dgm:t>
    </dgm:pt>
    <dgm:pt modelId="{5AFC9016-0369-4013-BEA0-3BDB13F5DA28}" type="pres">
      <dgm:prSet presAssocID="{2FDABCBC-B7F7-409F-955E-5A1991E16951}" presName="root" presStyleCnt="0">
        <dgm:presLayoutVars>
          <dgm:dir/>
          <dgm:resizeHandles val="exact"/>
        </dgm:presLayoutVars>
      </dgm:prSet>
      <dgm:spPr/>
    </dgm:pt>
    <dgm:pt modelId="{8616C8A0-8502-48FE-8B98-CE3BAB93FE91}" type="pres">
      <dgm:prSet presAssocID="{849A9895-3D02-4F0E-BAD9-9012A5F84A66}" presName="compNode" presStyleCnt="0"/>
      <dgm:spPr/>
    </dgm:pt>
    <dgm:pt modelId="{86346543-2FC2-443D-B7FF-1C4FE3E7EAE1}" type="pres">
      <dgm:prSet presAssocID="{849A9895-3D02-4F0E-BAD9-9012A5F84A66}" presName="iconBgRect" presStyleLbl="bgShp" presStyleIdx="0" presStyleCnt="4" custLinFactNeighborX="-36556" custLinFactNeighborY="-10556"/>
      <dgm:spPr>
        <a:prstGeom prst="round2DiagRect">
          <a:avLst>
            <a:gd name="adj1" fmla="val 29727"/>
            <a:gd name="adj2" fmla="val 0"/>
          </a:avLst>
        </a:prstGeom>
      </dgm:spPr>
    </dgm:pt>
    <dgm:pt modelId="{5CED8321-5331-417A-BEED-9643EE373DD5}" type="pres">
      <dgm:prSet presAssocID="{849A9895-3D02-4F0E-BAD9-9012A5F84A66}" presName="iconRect" presStyleLbl="node1" presStyleIdx="0" presStyleCnt="4" custLinFactX="351060" custLinFactNeighborX="400000" custLinFactNeighborY="-175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9F9F39-0C64-433C-A051-227E69A5842D}" type="pres">
      <dgm:prSet presAssocID="{849A9895-3D02-4F0E-BAD9-9012A5F84A66}" presName="spaceRect" presStyleCnt="0"/>
      <dgm:spPr/>
    </dgm:pt>
    <dgm:pt modelId="{EDF0055C-A600-4714-B5B1-D4CC1EB3C412}" type="pres">
      <dgm:prSet presAssocID="{849A9895-3D02-4F0E-BAD9-9012A5F84A66}" presName="textRect" presStyleLbl="revTx" presStyleIdx="0" presStyleCnt="4" custScaleX="86807" custScaleY="33296" custLinFactNeighborX="-19436" custLinFactNeighborY="-11735">
        <dgm:presLayoutVars>
          <dgm:chMax val="1"/>
          <dgm:chPref val="1"/>
        </dgm:presLayoutVars>
      </dgm:prSet>
      <dgm:spPr/>
    </dgm:pt>
    <dgm:pt modelId="{98116D26-E464-4941-B0A5-6A20186DAF47}" type="pres">
      <dgm:prSet presAssocID="{036670FC-322D-44F8-BCD2-7A4B6858E375}" presName="sibTrans" presStyleCnt="0"/>
      <dgm:spPr/>
    </dgm:pt>
    <dgm:pt modelId="{01962EC2-E79E-4577-89DD-773C529FACD5}" type="pres">
      <dgm:prSet presAssocID="{7A9FB33E-782F-4478-B8F7-8C31976D65EF}" presName="compNode" presStyleCnt="0"/>
      <dgm:spPr/>
    </dgm:pt>
    <dgm:pt modelId="{B53A6549-E9DF-41B7-A70B-5DF006C43D5B}" type="pres">
      <dgm:prSet presAssocID="{7A9FB33E-782F-4478-B8F7-8C31976D65EF}" presName="iconBgRect" presStyleLbl="bgShp" presStyleIdx="1" presStyleCnt="4" custLinFactNeighborX="-79082" custLinFactNeighborY="-9640"/>
      <dgm:spPr>
        <a:prstGeom prst="round2DiagRect">
          <a:avLst>
            <a:gd name="adj1" fmla="val 29727"/>
            <a:gd name="adj2" fmla="val 0"/>
          </a:avLst>
        </a:prstGeom>
      </dgm:spPr>
    </dgm:pt>
    <dgm:pt modelId="{F240BF34-C69A-46B9-8D96-22055801C617}" type="pres">
      <dgm:prSet presAssocID="{7A9FB33E-782F-4478-B8F7-8C31976D65EF}" presName="iconRect" presStyleLbl="node1" presStyleIdx="1" presStyleCnt="4" custLinFactX="-41088" custLinFactNeighborX="-100000" custLinFactNeighborY="-135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2872E73D-EA3A-4D18-A504-2A72A52C0287}" type="pres">
      <dgm:prSet presAssocID="{7A9FB33E-782F-4478-B8F7-8C31976D65EF}" presName="spaceRect" presStyleCnt="0"/>
      <dgm:spPr/>
    </dgm:pt>
    <dgm:pt modelId="{0C1FFDA9-102F-4102-B331-0A3C35D91B47}" type="pres">
      <dgm:prSet presAssocID="{7A9FB33E-782F-4478-B8F7-8C31976D65EF}" presName="textRect" presStyleLbl="revTx" presStyleIdx="1" presStyleCnt="4" custLinFactNeighborX="-45677" custLinFactNeighborY="58679">
        <dgm:presLayoutVars>
          <dgm:chMax val="1"/>
          <dgm:chPref val="1"/>
        </dgm:presLayoutVars>
      </dgm:prSet>
      <dgm:spPr/>
    </dgm:pt>
    <dgm:pt modelId="{A8C48114-6AA0-4FC1-8115-8C6113F42286}" type="pres">
      <dgm:prSet presAssocID="{BEF13606-9944-4547-A795-B122E12AA7A0}" presName="sibTrans" presStyleCnt="0"/>
      <dgm:spPr/>
    </dgm:pt>
    <dgm:pt modelId="{BE00745C-353D-4FA0-9E99-8CD2E757B21C}" type="pres">
      <dgm:prSet presAssocID="{BF892EDF-57CF-4422-9935-3DF4F1F571E3}" presName="compNode" presStyleCnt="0"/>
      <dgm:spPr/>
    </dgm:pt>
    <dgm:pt modelId="{CF701EF4-8DD5-4EA0-82F7-8EEEF1DCF82A}" type="pres">
      <dgm:prSet presAssocID="{BF892EDF-57CF-4422-9935-3DF4F1F571E3}" presName="iconBgRect" presStyleLbl="bgShp" presStyleIdx="2" presStyleCnt="4" custLinFactX="-16886" custLinFactNeighborX="-100000" custLinFactNeighborY="-9640"/>
      <dgm:spPr>
        <a:prstGeom prst="round2DiagRect">
          <a:avLst>
            <a:gd name="adj1" fmla="val 29727"/>
            <a:gd name="adj2" fmla="val 0"/>
          </a:avLst>
        </a:prstGeom>
      </dgm:spPr>
    </dgm:pt>
    <dgm:pt modelId="{3CBFB88E-F957-42CC-9EA9-73AD3EF5737A}" type="pres">
      <dgm:prSet presAssocID="{BF892EDF-57CF-4422-9935-3DF4F1F571E3}" presName="iconRect" presStyleLbl="node1" presStyleIdx="2" presStyleCnt="4" custScaleX="67862" custScaleY="54897" custLinFactX="183586" custLinFactNeighborX="200000" custLinFactNeighborY="214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0042E7-2075-4B48-A265-9529A295E039}" type="pres">
      <dgm:prSet presAssocID="{BF892EDF-57CF-4422-9935-3DF4F1F571E3}" presName="spaceRect" presStyleCnt="0"/>
      <dgm:spPr/>
    </dgm:pt>
    <dgm:pt modelId="{D11466AB-3D90-492A-A00A-E17D6BF314CE}" type="pres">
      <dgm:prSet presAssocID="{BF892EDF-57CF-4422-9935-3DF4F1F571E3}" presName="textRect" presStyleLbl="revTx" presStyleIdx="2" presStyleCnt="4" custLinFactNeighborX="-66569" custLinFactNeighborY="61744">
        <dgm:presLayoutVars>
          <dgm:chMax val="1"/>
          <dgm:chPref val="1"/>
        </dgm:presLayoutVars>
      </dgm:prSet>
      <dgm:spPr/>
    </dgm:pt>
    <dgm:pt modelId="{70155122-AFFC-4F34-98B2-7FAEC9E96876}" type="pres">
      <dgm:prSet presAssocID="{34145604-F4F8-4835-B5FC-8AC9B30BC764}" presName="sibTrans" presStyleCnt="0"/>
      <dgm:spPr/>
    </dgm:pt>
    <dgm:pt modelId="{6F683CA0-B161-408F-B6DB-AF08505120D1}" type="pres">
      <dgm:prSet presAssocID="{37043831-8E48-4E00-B47C-5AAB39E969F0}" presName="compNode" presStyleCnt="0"/>
      <dgm:spPr/>
    </dgm:pt>
    <dgm:pt modelId="{EA93020D-5B64-4DD1-B89A-DFDC566A5929}" type="pres">
      <dgm:prSet presAssocID="{37043831-8E48-4E00-B47C-5AAB39E969F0}" presName="iconBgRect" presStyleLbl="bgShp" presStyleIdx="3" presStyleCnt="4" custLinFactNeighborX="10244" custLinFactNeighborY="-9597"/>
      <dgm:spPr>
        <a:prstGeom prst="round2DiagRect">
          <a:avLst>
            <a:gd name="adj1" fmla="val 29727"/>
            <a:gd name="adj2" fmla="val 0"/>
          </a:avLst>
        </a:prstGeom>
      </dgm:spPr>
    </dgm:pt>
    <dgm:pt modelId="{6557D1AE-9CE9-4302-B41E-D506EE7BC077}" type="pres">
      <dgm:prSet presAssocID="{37043831-8E48-4E00-B47C-5AAB39E969F0}" presName="iconRect" presStyleLbl="node1" presStyleIdx="3" presStyleCnt="4" custScaleX="87852" custScaleY="98057" custLinFactNeighborX="20634" custLinFactNeighborY="-1672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9C9783-8F8C-4B90-975B-4681206FCB96}" type="pres">
      <dgm:prSet presAssocID="{37043831-8E48-4E00-B47C-5AAB39E969F0}" presName="spaceRect" presStyleCnt="0"/>
      <dgm:spPr/>
    </dgm:pt>
    <dgm:pt modelId="{AFE87F5F-DD3B-4CCD-9076-B957F0B0983F}" type="pres">
      <dgm:prSet presAssocID="{37043831-8E48-4E00-B47C-5AAB39E969F0}" presName="textRect" presStyleLbl="revTx" presStyleIdx="3" presStyleCnt="4" custLinFactNeighborX="8230" custLinFactNeighborY="11735">
        <dgm:presLayoutVars>
          <dgm:chMax val="1"/>
          <dgm:chPref val="1"/>
        </dgm:presLayoutVars>
      </dgm:prSet>
      <dgm:spPr/>
    </dgm:pt>
  </dgm:ptLst>
  <dgm:cxnLst>
    <dgm:cxn modelId="{EA38EC2B-A8F8-480C-8D9A-7D15FDA8E896}" srcId="{2FDABCBC-B7F7-409F-955E-5A1991E16951}" destId="{BF892EDF-57CF-4422-9935-3DF4F1F571E3}" srcOrd="2" destOrd="0" parTransId="{82760E35-2EFB-4A50-901D-2D9451D6616D}" sibTransId="{34145604-F4F8-4835-B5FC-8AC9B30BC764}"/>
    <dgm:cxn modelId="{E6243E3A-541F-46C7-BF5A-8C4857FB59BC}" type="presOf" srcId="{2FDABCBC-B7F7-409F-955E-5A1991E16951}" destId="{5AFC9016-0369-4013-BEA0-3BDB13F5DA28}" srcOrd="0" destOrd="0" presId="urn:microsoft.com/office/officeart/2018/5/layout/IconLeafLabelList"/>
    <dgm:cxn modelId="{3692C45C-9F01-47FA-ADF4-8CFD842E581A}" srcId="{2FDABCBC-B7F7-409F-955E-5A1991E16951}" destId="{849A9895-3D02-4F0E-BAD9-9012A5F84A66}" srcOrd="0" destOrd="0" parTransId="{78314D57-491E-4A86-9E86-01AF160A7FE6}" sibTransId="{036670FC-322D-44F8-BCD2-7A4B6858E375}"/>
    <dgm:cxn modelId="{DD02E750-3862-438E-8372-C9DE715D7B1A}" type="presOf" srcId="{7A9FB33E-782F-4478-B8F7-8C31976D65EF}" destId="{0C1FFDA9-102F-4102-B331-0A3C35D91B47}" srcOrd="0" destOrd="0" presId="urn:microsoft.com/office/officeart/2018/5/layout/IconLeafLabelList"/>
    <dgm:cxn modelId="{B1B66274-7E6E-4A16-9708-145D0D63C5CA}" srcId="{2FDABCBC-B7F7-409F-955E-5A1991E16951}" destId="{37043831-8E48-4E00-B47C-5AAB39E969F0}" srcOrd="3" destOrd="0" parTransId="{68AD3540-EA4F-43CF-B7C2-0FB0293D4CF0}" sibTransId="{738BCBEA-9648-4DA9-99E5-BC7B063E6820}"/>
    <dgm:cxn modelId="{FFB7C480-740F-47DF-AC23-E17F4B6282E5}" srcId="{2FDABCBC-B7F7-409F-955E-5A1991E16951}" destId="{7A9FB33E-782F-4478-B8F7-8C31976D65EF}" srcOrd="1" destOrd="0" parTransId="{06E9E79E-4E65-4522-A5D9-618BB2B8A064}" sibTransId="{BEF13606-9944-4547-A795-B122E12AA7A0}"/>
    <dgm:cxn modelId="{BA71F785-67E5-4903-A2E2-12B63E7E6E11}" type="presOf" srcId="{BF892EDF-57CF-4422-9935-3DF4F1F571E3}" destId="{D11466AB-3D90-492A-A00A-E17D6BF314CE}" srcOrd="0" destOrd="0" presId="urn:microsoft.com/office/officeart/2018/5/layout/IconLeafLabelList"/>
    <dgm:cxn modelId="{FE406B86-60F3-4801-9D91-66BB580CE1F8}" type="presOf" srcId="{849A9895-3D02-4F0E-BAD9-9012A5F84A66}" destId="{EDF0055C-A600-4714-B5B1-D4CC1EB3C412}" srcOrd="0" destOrd="0" presId="urn:microsoft.com/office/officeart/2018/5/layout/IconLeafLabelList"/>
    <dgm:cxn modelId="{CE42AAFD-BC25-4871-8E2F-797EFF9739B0}" type="presOf" srcId="{37043831-8E48-4E00-B47C-5AAB39E969F0}" destId="{AFE87F5F-DD3B-4CCD-9076-B957F0B0983F}" srcOrd="0" destOrd="0" presId="urn:microsoft.com/office/officeart/2018/5/layout/IconLeafLabelList"/>
    <dgm:cxn modelId="{C01E3FB8-0C70-4700-A2F5-0268866D9041}" type="presParOf" srcId="{5AFC9016-0369-4013-BEA0-3BDB13F5DA28}" destId="{8616C8A0-8502-48FE-8B98-CE3BAB93FE91}" srcOrd="0" destOrd="0" presId="urn:microsoft.com/office/officeart/2018/5/layout/IconLeafLabelList"/>
    <dgm:cxn modelId="{AB426CE6-8BDA-4671-A128-7EBDF2DF5093}" type="presParOf" srcId="{8616C8A0-8502-48FE-8B98-CE3BAB93FE91}" destId="{86346543-2FC2-443D-B7FF-1C4FE3E7EAE1}" srcOrd="0" destOrd="0" presId="urn:microsoft.com/office/officeart/2018/5/layout/IconLeafLabelList"/>
    <dgm:cxn modelId="{117179B8-7E0C-48FA-8BE4-63DCC2FBD731}" type="presParOf" srcId="{8616C8A0-8502-48FE-8B98-CE3BAB93FE91}" destId="{5CED8321-5331-417A-BEED-9643EE373DD5}" srcOrd="1" destOrd="0" presId="urn:microsoft.com/office/officeart/2018/5/layout/IconLeafLabelList"/>
    <dgm:cxn modelId="{421F1F8E-D3CF-46DD-B3B7-8AB5F35294B0}" type="presParOf" srcId="{8616C8A0-8502-48FE-8B98-CE3BAB93FE91}" destId="{099F9F39-0C64-433C-A051-227E69A5842D}" srcOrd="2" destOrd="0" presId="urn:microsoft.com/office/officeart/2018/5/layout/IconLeafLabelList"/>
    <dgm:cxn modelId="{C37A8AF4-51C3-4C98-A2C7-27F7388BDFD0}" type="presParOf" srcId="{8616C8A0-8502-48FE-8B98-CE3BAB93FE91}" destId="{EDF0055C-A600-4714-B5B1-D4CC1EB3C412}" srcOrd="3" destOrd="0" presId="urn:microsoft.com/office/officeart/2018/5/layout/IconLeafLabelList"/>
    <dgm:cxn modelId="{6659C8A4-DB33-4EAA-822B-6A0CC824F55C}" type="presParOf" srcId="{5AFC9016-0369-4013-BEA0-3BDB13F5DA28}" destId="{98116D26-E464-4941-B0A5-6A20186DAF47}" srcOrd="1" destOrd="0" presId="urn:microsoft.com/office/officeart/2018/5/layout/IconLeafLabelList"/>
    <dgm:cxn modelId="{42401957-9019-4489-9382-E1D985DA1C11}" type="presParOf" srcId="{5AFC9016-0369-4013-BEA0-3BDB13F5DA28}" destId="{01962EC2-E79E-4577-89DD-773C529FACD5}" srcOrd="2" destOrd="0" presId="urn:microsoft.com/office/officeart/2018/5/layout/IconLeafLabelList"/>
    <dgm:cxn modelId="{72C6A27F-1D63-42CC-90FA-35DC998191A3}" type="presParOf" srcId="{01962EC2-E79E-4577-89DD-773C529FACD5}" destId="{B53A6549-E9DF-41B7-A70B-5DF006C43D5B}" srcOrd="0" destOrd="0" presId="urn:microsoft.com/office/officeart/2018/5/layout/IconLeafLabelList"/>
    <dgm:cxn modelId="{07126DD0-97F1-4924-B5F4-820BA1FD3DA6}" type="presParOf" srcId="{01962EC2-E79E-4577-89DD-773C529FACD5}" destId="{F240BF34-C69A-46B9-8D96-22055801C617}" srcOrd="1" destOrd="0" presId="urn:microsoft.com/office/officeart/2018/5/layout/IconLeafLabelList"/>
    <dgm:cxn modelId="{247848B6-BEEB-4FB2-B822-48A86BAB3EAB}" type="presParOf" srcId="{01962EC2-E79E-4577-89DD-773C529FACD5}" destId="{2872E73D-EA3A-4D18-A504-2A72A52C0287}" srcOrd="2" destOrd="0" presId="urn:microsoft.com/office/officeart/2018/5/layout/IconLeafLabelList"/>
    <dgm:cxn modelId="{B62E436B-F54B-49A6-A819-EF3BC02EC15A}" type="presParOf" srcId="{01962EC2-E79E-4577-89DD-773C529FACD5}" destId="{0C1FFDA9-102F-4102-B331-0A3C35D91B47}" srcOrd="3" destOrd="0" presId="urn:microsoft.com/office/officeart/2018/5/layout/IconLeafLabelList"/>
    <dgm:cxn modelId="{94D7BAA3-F255-44F0-AF38-A2FF5981021E}" type="presParOf" srcId="{5AFC9016-0369-4013-BEA0-3BDB13F5DA28}" destId="{A8C48114-6AA0-4FC1-8115-8C6113F42286}" srcOrd="3" destOrd="0" presId="urn:microsoft.com/office/officeart/2018/5/layout/IconLeafLabelList"/>
    <dgm:cxn modelId="{7D48C036-6808-490D-B9A9-AF1FDC9DE126}" type="presParOf" srcId="{5AFC9016-0369-4013-BEA0-3BDB13F5DA28}" destId="{BE00745C-353D-4FA0-9E99-8CD2E757B21C}" srcOrd="4" destOrd="0" presId="urn:microsoft.com/office/officeart/2018/5/layout/IconLeafLabelList"/>
    <dgm:cxn modelId="{F34DAD00-7B43-4567-8E8A-87107B934131}" type="presParOf" srcId="{BE00745C-353D-4FA0-9E99-8CD2E757B21C}" destId="{CF701EF4-8DD5-4EA0-82F7-8EEEF1DCF82A}" srcOrd="0" destOrd="0" presId="urn:microsoft.com/office/officeart/2018/5/layout/IconLeafLabelList"/>
    <dgm:cxn modelId="{E825D9A3-0A7E-4984-AAA4-460B6286D937}" type="presParOf" srcId="{BE00745C-353D-4FA0-9E99-8CD2E757B21C}" destId="{3CBFB88E-F957-42CC-9EA9-73AD3EF5737A}" srcOrd="1" destOrd="0" presId="urn:microsoft.com/office/officeart/2018/5/layout/IconLeafLabelList"/>
    <dgm:cxn modelId="{8B49C901-89F8-4660-9590-0B3B6FDDBA14}" type="presParOf" srcId="{BE00745C-353D-4FA0-9E99-8CD2E757B21C}" destId="{B40042E7-2075-4B48-A265-9529A295E039}" srcOrd="2" destOrd="0" presId="urn:microsoft.com/office/officeart/2018/5/layout/IconLeafLabelList"/>
    <dgm:cxn modelId="{D1FC1FB1-35E9-4046-910C-4CC38CE5E8A2}" type="presParOf" srcId="{BE00745C-353D-4FA0-9E99-8CD2E757B21C}" destId="{D11466AB-3D90-492A-A00A-E17D6BF314CE}" srcOrd="3" destOrd="0" presId="urn:microsoft.com/office/officeart/2018/5/layout/IconLeafLabelList"/>
    <dgm:cxn modelId="{5EF0C901-CFEA-4BD1-9ECB-FB983C2FA6B5}" type="presParOf" srcId="{5AFC9016-0369-4013-BEA0-3BDB13F5DA28}" destId="{70155122-AFFC-4F34-98B2-7FAEC9E96876}" srcOrd="5" destOrd="0" presId="urn:microsoft.com/office/officeart/2018/5/layout/IconLeafLabelList"/>
    <dgm:cxn modelId="{7D68BBE8-5ECE-43F0-857F-AEE57D8677F7}" type="presParOf" srcId="{5AFC9016-0369-4013-BEA0-3BDB13F5DA28}" destId="{6F683CA0-B161-408F-B6DB-AF08505120D1}" srcOrd="6" destOrd="0" presId="urn:microsoft.com/office/officeart/2018/5/layout/IconLeafLabelList"/>
    <dgm:cxn modelId="{D37FF022-E848-4535-8293-639F4689F66E}" type="presParOf" srcId="{6F683CA0-B161-408F-B6DB-AF08505120D1}" destId="{EA93020D-5B64-4DD1-B89A-DFDC566A5929}" srcOrd="0" destOrd="0" presId="urn:microsoft.com/office/officeart/2018/5/layout/IconLeafLabelList"/>
    <dgm:cxn modelId="{CDB3F09B-E5AC-4EDF-9FFE-CF8EE311D21E}" type="presParOf" srcId="{6F683CA0-B161-408F-B6DB-AF08505120D1}" destId="{6557D1AE-9CE9-4302-B41E-D506EE7BC077}" srcOrd="1" destOrd="0" presId="urn:microsoft.com/office/officeart/2018/5/layout/IconLeafLabelList"/>
    <dgm:cxn modelId="{2F409D6E-21AA-42DF-90A6-C96B8DAA199B}" type="presParOf" srcId="{6F683CA0-B161-408F-B6DB-AF08505120D1}" destId="{E39C9783-8F8C-4B90-975B-4681206FCB96}" srcOrd="2" destOrd="0" presId="urn:microsoft.com/office/officeart/2018/5/layout/IconLeafLabelList"/>
    <dgm:cxn modelId="{9EB49D89-80D5-4234-9D50-C2FD4419BE18}" type="presParOf" srcId="{6F683CA0-B161-408F-B6DB-AF08505120D1}" destId="{AFE87F5F-DD3B-4CCD-9076-B957F0B0983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C953F3-5F1C-46EA-923E-C2FE0CF9FC1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AU"/>
        </a:p>
      </dgm:t>
    </dgm:pt>
    <dgm:pt modelId="{1F51CA9D-E4A7-41B6-8F2E-98B726143BBB}">
      <dgm:prSet phldrT="[Text]" custT="1"/>
      <dgm:spPr/>
      <dgm:t>
        <a:bodyPr/>
        <a:lstStyle/>
        <a:p>
          <a:r>
            <a:rPr lang="en-AU" sz="1400" dirty="0"/>
            <a:t>Multiple</a:t>
          </a:r>
        </a:p>
      </dgm:t>
    </dgm:pt>
    <dgm:pt modelId="{3D8ADC42-BAD9-4275-ADA3-0F86AE409379}" type="parTrans" cxnId="{A7C88D97-AFB4-497D-8F22-0F3F1DDC3F53}">
      <dgm:prSet/>
      <dgm:spPr/>
      <dgm:t>
        <a:bodyPr/>
        <a:lstStyle/>
        <a:p>
          <a:endParaRPr lang="en-AU"/>
        </a:p>
      </dgm:t>
    </dgm:pt>
    <dgm:pt modelId="{2DA4D068-30BD-45FF-99B0-7B8E68D82100}" type="sibTrans" cxnId="{A7C88D97-AFB4-497D-8F22-0F3F1DDC3F53}">
      <dgm:prSet/>
      <dgm:spPr/>
      <dgm:t>
        <a:bodyPr/>
        <a:lstStyle/>
        <a:p>
          <a:endParaRPr lang="en-AU"/>
        </a:p>
      </dgm:t>
    </dgm:pt>
    <dgm:pt modelId="{8B658A11-50A6-47FA-8513-67FDB93613E9}">
      <dgm:prSet phldrT="[Text]" custT="1"/>
      <dgm:spPr/>
      <dgm:t>
        <a:bodyPr/>
        <a:lstStyle/>
        <a:p>
          <a:r>
            <a:rPr lang="en-AU" sz="1400" dirty="0"/>
            <a:t>Product Catalogue</a:t>
          </a:r>
        </a:p>
      </dgm:t>
    </dgm:pt>
    <dgm:pt modelId="{AD38166B-80DB-44EF-AE1F-716C94E9CE36}" type="parTrans" cxnId="{55593A2E-4E10-47AE-BFB5-050FF1D258EB}">
      <dgm:prSet/>
      <dgm:spPr/>
      <dgm:t>
        <a:bodyPr/>
        <a:lstStyle/>
        <a:p>
          <a:endParaRPr lang="en-AU"/>
        </a:p>
      </dgm:t>
    </dgm:pt>
    <dgm:pt modelId="{E9A1A528-1B44-44E5-BD5F-D732A9B19FCB}" type="sibTrans" cxnId="{55593A2E-4E10-47AE-BFB5-050FF1D258EB}">
      <dgm:prSet/>
      <dgm:spPr/>
      <dgm:t>
        <a:bodyPr/>
        <a:lstStyle/>
        <a:p>
          <a:endParaRPr lang="en-AU"/>
        </a:p>
      </dgm:t>
    </dgm:pt>
    <dgm:pt modelId="{FDE84FDA-C24A-4C6B-9DFD-057A5841F15A}">
      <dgm:prSet phldrT="[Text]" custT="1"/>
      <dgm:spPr/>
      <dgm:t>
        <a:bodyPr/>
        <a:lstStyle/>
        <a:p>
          <a:r>
            <a:rPr lang="en-AU" sz="1400" dirty="0"/>
            <a:t>User Reviews</a:t>
          </a:r>
        </a:p>
      </dgm:t>
    </dgm:pt>
    <dgm:pt modelId="{F1CE2763-7435-4F78-B534-7A94117C1673}" type="parTrans" cxnId="{0856101D-F02B-46E1-891D-7D9DD788F9C5}">
      <dgm:prSet/>
      <dgm:spPr/>
      <dgm:t>
        <a:bodyPr/>
        <a:lstStyle/>
        <a:p>
          <a:endParaRPr lang="en-AU"/>
        </a:p>
      </dgm:t>
    </dgm:pt>
    <dgm:pt modelId="{29CC9E02-B841-431C-A18B-445970451B48}" type="sibTrans" cxnId="{0856101D-F02B-46E1-891D-7D9DD788F9C5}">
      <dgm:prSet/>
      <dgm:spPr/>
      <dgm:t>
        <a:bodyPr/>
        <a:lstStyle/>
        <a:p>
          <a:endParaRPr lang="en-AU"/>
        </a:p>
      </dgm:t>
    </dgm:pt>
    <dgm:pt modelId="{DF01A9A3-6389-409A-98D8-15551FE76932}">
      <dgm:prSet phldrT="[Text]" custT="1"/>
      <dgm:spPr/>
      <dgm:t>
        <a:bodyPr/>
        <a:lstStyle/>
        <a:p>
          <a:r>
            <a:rPr lang="en-AU" sz="1400" dirty="0"/>
            <a:t>Variety</a:t>
          </a:r>
        </a:p>
      </dgm:t>
    </dgm:pt>
    <dgm:pt modelId="{C6464138-A9C1-470F-89B9-A80277E0A826}" type="parTrans" cxnId="{5D2B7710-1BC4-47F5-BA45-11F33E21713F}">
      <dgm:prSet/>
      <dgm:spPr/>
      <dgm:t>
        <a:bodyPr/>
        <a:lstStyle/>
        <a:p>
          <a:endParaRPr lang="en-AU"/>
        </a:p>
      </dgm:t>
    </dgm:pt>
    <dgm:pt modelId="{88874579-4F1B-4043-964E-0C44442ED619}" type="sibTrans" cxnId="{5D2B7710-1BC4-47F5-BA45-11F33E21713F}">
      <dgm:prSet/>
      <dgm:spPr/>
      <dgm:t>
        <a:bodyPr/>
        <a:lstStyle/>
        <a:p>
          <a:endParaRPr lang="en-AU"/>
        </a:p>
      </dgm:t>
    </dgm:pt>
    <dgm:pt modelId="{063200B5-C925-4B6C-8E26-2299EE9FF894}">
      <dgm:prSet phldrT="[Text]" custT="1"/>
      <dgm:spPr/>
      <dgm:t>
        <a:bodyPr/>
        <a:lstStyle/>
        <a:p>
          <a:r>
            <a:rPr lang="en-AU" sz="1400" dirty="0"/>
            <a:t>JSON</a:t>
          </a:r>
        </a:p>
      </dgm:t>
    </dgm:pt>
    <dgm:pt modelId="{B2ADFA68-4747-4CB4-B50F-0FB203CABD8F}" type="parTrans" cxnId="{89EE16F6-06E4-47CA-B992-7DE251F01895}">
      <dgm:prSet/>
      <dgm:spPr/>
      <dgm:t>
        <a:bodyPr/>
        <a:lstStyle/>
        <a:p>
          <a:endParaRPr lang="en-AU"/>
        </a:p>
      </dgm:t>
    </dgm:pt>
    <dgm:pt modelId="{EECD5F17-BEFA-45B1-9D91-F9AAAFB0C0EF}" type="sibTrans" cxnId="{89EE16F6-06E4-47CA-B992-7DE251F01895}">
      <dgm:prSet/>
      <dgm:spPr/>
      <dgm:t>
        <a:bodyPr/>
        <a:lstStyle/>
        <a:p>
          <a:endParaRPr lang="en-AU"/>
        </a:p>
      </dgm:t>
    </dgm:pt>
    <dgm:pt modelId="{D187F3DE-F820-4273-B2E2-3B97FA2580EC}">
      <dgm:prSet phldrT="[Text]" custT="1"/>
      <dgm:spPr/>
      <dgm:t>
        <a:bodyPr/>
        <a:lstStyle/>
        <a:p>
          <a:r>
            <a:rPr lang="en-AU" sz="1400" dirty="0"/>
            <a:t>Types</a:t>
          </a:r>
        </a:p>
      </dgm:t>
    </dgm:pt>
    <dgm:pt modelId="{46DC7C3A-2643-456A-B20C-23493DB9C613}" type="parTrans" cxnId="{9696AB69-0CE4-4A71-B96D-94E5E60F92D1}">
      <dgm:prSet/>
      <dgm:spPr/>
      <dgm:t>
        <a:bodyPr/>
        <a:lstStyle/>
        <a:p>
          <a:endParaRPr lang="en-AU"/>
        </a:p>
      </dgm:t>
    </dgm:pt>
    <dgm:pt modelId="{3AAA5C5C-39ED-48C0-9ADE-481E3F83B0EB}" type="sibTrans" cxnId="{9696AB69-0CE4-4A71-B96D-94E5E60F92D1}">
      <dgm:prSet/>
      <dgm:spPr/>
      <dgm:t>
        <a:bodyPr/>
        <a:lstStyle/>
        <a:p>
          <a:endParaRPr lang="en-AU"/>
        </a:p>
      </dgm:t>
    </dgm:pt>
    <dgm:pt modelId="{4061ACF3-C736-46BC-A95B-B66FE48095CF}">
      <dgm:prSet phldrT="[Text]" custT="1"/>
      <dgm:spPr/>
      <dgm:t>
        <a:bodyPr/>
        <a:lstStyle/>
        <a:p>
          <a:r>
            <a:rPr lang="en-AU" sz="1400" dirty="0"/>
            <a:t>Batch</a:t>
          </a:r>
        </a:p>
      </dgm:t>
    </dgm:pt>
    <dgm:pt modelId="{76C213A3-4C87-4215-8744-F9DDAA3D4303}" type="parTrans" cxnId="{BB7BE39F-F475-4271-8125-D3996EF57D10}">
      <dgm:prSet/>
      <dgm:spPr/>
      <dgm:t>
        <a:bodyPr/>
        <a:lstStyle/>
        <a:p>
          <a:endParaRPr lang="en-AU"/>
        </a:p>
      </dgm:t>
    </dgm:pt>
    <dgm:pt modelId="{785B53F6-0F9B-42CC-B50F-030848FF67DA}" type="sibTrans" cxnId="{BB7BE39F-F475-4271-8125-D3996EF57D10}">
      <dgm:prSet/>
      <dgm:spPr/>
      <dgm:t>
        <a:bodyPr/>
        <a:lstStyle/>
        <a:p>
          <a:endParaRPr lang="en-AU"/>
        </a:p>
      </dgm:t>
    </dgm:pt>
    <dgm:pt modelId="{385481F5-3052-4767-8E03-DEB67FB2A353}">
      <dgm:prSet phldrT="[Text]" custT="1"/>
      <dgm:spPr/>
      <dgm:t>
        <a:bodyPr/>
        <a:lstStyle/>
        <a:p>
          <a:r>
            <a:rPr lang="en-AU" sz="1400" dirty="0"/>
            <a:t>Real Time</a:t>
          </a:r>
        </a:p>
      </dgm:t>
    </dgm:pt>
    <dgm:pt modelId="{5F66D4AD-BCE8-4CC9-8534-24F6707B361D}" type="parTrans" cxnId="{8957F2E3-893D-4863-A1CF-7D266ACA05CF}">
      <dgm:prSet/>
      <dgm:spPr/>
      <dgm:t>
        <a:bodyPr/>
        <a:lstStyle/>
        <a:p>
          <a:endParaRPr lang="en-AU"/>
        </a:p>
      </dgm:t>
    </dgm:pt>
    <dgm:pt modelId="{6481E032-4B51-487C-95A3-2700A065023C}" type="sibTrans" cxnId="{8957F2E3-893D-4863-A1CF-7D266ACA05CF}">
      <dgm:prSet/>
      <dgm:spPr/>
      <dgm:t>
        <a:bodyPr/>
        <a:lstStyle/>
        <a:p>
          <a:endParaRPr lang="en-AU"/>
        </a:p>
      </dgm:t>
    </dgm:pt>
    <dgm:pt modelId="{6C334D3E-CDE1-435B-9E91-72C9CC3EAB6B}">
      <dgm:prSet phldrT="[Text]" custT="1"/>
      <dgm:spPr/>
      <dgm:t>
        <a:bodyPr/>
        <a:lstStyle/>
        <a:p>
          <a:r>
            <a:rPr lang="en-AU" sz="1400" dirty="0"/>
            <a:t>Data Warehouse</a:t>
          </a:r>
        </a:p>
      </dgm:t>
    </dgm:pt>
    <dgm:pt modelId="{649E290E-1596-48DD-8E73-936D968F1244}" type="parTrans" cxnId="{4D247293-B140-4124-B25E-2291D3E90952}">
      <dgm:prSet/>
      <dgm:spPr/>
      <dgm:t>
        <a:bodyPr/>
        <a:lstStyle/>
        <a:p>
          <a:endParaRPr lang="en-AU"/>
        </a:p>
      </dgm:t>
    </dgm:pt>
    <dgm:pt modelId="{F4BE97CB-0FB1-473D-9C83-670D095D2BA7}" type="sibTrans" cxnId="{4D247293-B140-4124-B25E-2291D3E90952}">
      <dgm:prSet/>
      <dgm:spPr/>
      <dgm:t>
        <a:bodyPr/>
        <a:lstStyle/>
        <a:p>
          <a:endParaRPr lang="en-AU"/>
        </a:p>
      </dgm:t>
    </dgm:pt>
    <dgm:pt modelId="{CFF0F879-7A82-471A-B6D3-DE258468CBC4}">
      <dgm:prSet phldrT="[Text]" custT="1"/>
      <dgm:spPr/>
      <dgm:t>
        <a:bodyPr/>
        <a:lstStyle/>
        <a:p>
          <a:r>
            <a:rPr lang="en-AU" sz="1400" dirty="0"/>
            <a:t>AI/ML</a:t>
          </a:r>
        </a:p>
      </dgm:t>
    </dgm:pt>
    <dgm:pt modelId="{CC4912D9-E69F-4813-BC16-E09B100B6044}" type="parTrans" cxnId="{BF0C2663-D5F6-451E-8372-D4DC0BA40FE1}">
      <dgm:prSet/>
      <dgm:spPr/>
      <dgm:t>
        <a:bodyPr/>
        <a:lstStyle/>
        <a:p>
          <a:endParaRPr lang="en-AU"/>
        </a:p>
      </dgm:t>
    </dgm:pt>
    <dgm:pt modelId="{C25A8DA9-1615-4461-95C2-DCBD1B99F0F9}" type="sibTrans" cxnId="{BF0C2663-D5F6-451E-8372-D4DC0BA40FE1}">
      <dgm:prSet/>
      <dgm:spPr/>
      <dgm:t>
        <a:bodyPr/>
        <a:lstStyle/>
        <a:p>
          <a:endParaRPr lang="en-AU"/>
        </a:p>
      </dgm:t>
    </dgm:pt>
    <dgm:pt modelId="{2387B10D-A0BC-43F9-AC18-3343F76ECC33}">
      <dgm:prSet phldrT="[Text]" custT="1"/>
      <dgm:spPr/>
      <dgm:t>
        <a:bodyPr/>
        <a:lstStyle/>
        <a:p>
          <a:r>
            <a:rPr lang="en-AU" sz="1400" dirty="0"/>
            <a:t>Reporting</a:t>
          </a:r>
        </a:p>
      </dgm:t>
    </dgm:pt>
    <dgm:pt modelId="{3FFE1C19-8019-4EA0-91FF-870D2A330A27}" type="parTrans" cxnId="{2EC4C05E-1495-4B1B-A7EE-AF50CB350327}">
      <dgm:prSet/>
      <dgm:spPr/>
      <dgm:t>
        <a:bodyPr/>
        <a:lstStyle/>
        <a:p>
          <a:endParaRPr lang="en-AU"/>
        </a:p>
      </dgm:t>
    </dgm:pt>
    <dgm:pt modelId="{DC951C8F-ABE4-408D-8D2D-005517F0594E}" type="sibTrans" cxnId="{2EC4C05E-1495-4B1B-A7EE-AF50CB350327}">
      <dgm:prSet/>
      <dgm:spPr/>
      <dgm:t>
        <a:bodyPr/>
        <a:lstStyle/>
        <a:p>
          <a:endParaRPr lang="en-AU"/>
        </a:p>
      </dgm:t>
    </dgm:pt>
    <dgm:pt modelId="{E6E89096-C639-4552-B87A-FF1AA6683136}">
      <dgm:prSet phldrT="[Text]"/>
      <dgm:spPr/>
      <dgm:t>
        <a:bodyPr/>
        <a:lstStyle/>
        <a:p>
          <a:r>
            <a:rPr lang="en-AU" dirty="0"/>
            <a:t>ML/Report</a:t>
          </a:r>
        </a:p>
      </dgm:t>
    </dgm:pt>
    <dgm:pt modelId="{072ABB8A-F444-4297-B539-9401B8E089A8}" type="parTrans" cxnId="{8ED3E4B2-0362-4ED1-922A-F9340BBAFE96}">
      <dgm:prSet/>
      <dgm:spPr/>
      <dgm:t>
        <a:bodyPr/>
        <a:lstStyle/>
        <a:p>
          <a:endParaRPr lang="en-GB"/>
        </a:p>
      </dgm:t>
    </dgm:pt>
    <dgm:pt modelId="{114D3CA4-B532-4BED-A543-AA3D2F5FA03E}" type="sibTrans" cxnId="{8ED3E4B2-0362-4ED1-922A-F9340BBAFE96}">
      <dgm:prSet/>
      <dgm:spPr/>
      <dgm:t>
        <a:bodyPr/>
        <a:lstStyle/>
        <a:p>
          <a:endParaRPr lang="en-GB"/>
        </a:p>
      </dgm:t>
    </dgm:pt>
    <dgm:pt modelId="{D0946C21-27FC-4F7C-80D6-56A3E11D723B}" type="pres">
      <dgm:prSet presAssocID="{EBC953F3-5F1C-46EA-923E-C2FE0CF9FC1E}" presName="Name0" presStyleCnt="0">
        <dgm:presLayoutVars>
          <dgm:dir/>
          <dgm:animLvl val="lvl"/>
          <dgm:resizeHandles val="exact"/>
        </dgm:presLayoutVars>
      </dgm:prSet>
      <dgm:spPr/>
    </dgm:pt>
    <dgm:pt modelId="{8F899EDB-1562-47B5-ADA6-63D04CB69C31}" type="pres">
      <dgm:prSet presAssocID="{1F51CA9D-E4A7-41B6-8F2E-98B726143BBB}" presName="composite" presStyleCnt="0"/>
      <dgm:spPr/>
    </dgm:pt>
    <dgm:pt modelId="{564ABEBC-E6A8-4B7B-8039-5658DE960209}" type="pres">
      <dgm:prSet presAssocID="{1F51CA9D-E4A7-41B6-8F2E-98B726143BB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D7FE8C0-0C5F-4571-8836-1F56642EB3B2}" type="pres">
      <dgm:prSet presAssocID="{1F51CA9D-E4A7-41B6-8F2E-98B726143BBB}" presName="desTx" presStyleLbl="revTx" presStyleIdx="0" presStyleCnt="4" custLinFactNeighborX="23219" custLinFactNeighborY="-11117">
        <dgm:presLayoutVars>
          <dgm:bulletEnabled val="1"/>
        </dgm:presLayoutVars>
      </dgm:prSet>
      <dgm:spPr/>
    </dgm:pt>
    <dgm:pt modelId="{3986DDFF-20C0-4D51-8BCD-2F905895FEE2}" type="pres">
      <dgm:prSet presAssocID="{2DA4D068-30BD-45FF-99B0-7B8E68D82100}" presName="space" presStyleCnt="0"/>
      <dgm:spPr/>
    </dgm:pt>
    <dgm:pt modelId="{9B96963A-1F24-49E3-BEBD-36B0592B7CBF}" type="pres">
      <dgm:prSet presAssocID="{DF01A9A3-6389-409A-98D8-15551FE76932}" presName="composite" presStyleCnt="0"/>
      <dgm:spPr/>
    </dgm:pt>
    <dgm:pt modelId="{1AFA5894-552E-4CE3-BE97-5E34DA03C9CD}" type="pres">
      <dgm:prSet presAssocID="{DF01A9A3-6389-409A-98D8-15551FE76932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F5A6805-3F63-40F7-9228-99BD14F17BED}" type="pres">
      <dgm:prSet presAssocID="{DF01A9A3-6389-409A-98D8-15551FE76932}" presName="desTx" presStyleLbl="revTx" presStyleIdx="1" presStyleCnt="4" custLinFactNeighborX="39909" custLinFactNeighborY="-11117">
        <dgm:presLayoutVars>
          <dgm:bulletEnabled val="1"/>
        </dgm:presLayoutVars>
      </dgm:prSet>
      <dgm:spPr/>
    </dgm:pt>
    <dgm:pt modelId="{97653BC0-56B9-4E81-88F8-E43AAE65272E}" type="pres">
      <dgm:prSet presAssocID="{88874579-4F1B-4043-964E-0C44442ED619}" presName="space" presStyleCnt="0"/>
      <dgm:spPr/>
    </dgm:pt>
    <dgm:pt modelId="{BF67ED9F-50BC-40A7-B4E5-5896F4F36503}" type="pres">
      <dgm:prSet presAssocID="{D187F3DE-F820-4273-B2E2-3B97FA2580EC}" presName="composite" presStyleCnt="0"/>
      <dgm:spPr/>
    </dgm:pt>
    <dgm:pt modelId="{31A0D4D0-158F-4E83-9453-8540572D1002}" type="pres">
      <dgm:prSet presAssocID="{D187F3DE-F820-4273-B2E2-3B97FA2580E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420AC7F-2059-489F-9AF0-A1E12811413D}" type="pres">
      <dgm:prSet presAssocID="{D187F3DE-F820-4273-B2E2-3B97FA2580EC}" presName="desTx" presStyleLbl="revTx" presStyleIdx="2" presStyleCnt="4" custLinFactNeighborX="33924" custLinFactNeighborY="-9188">
        <dgm:presLayoutVars>
          <dgm:bulletEnabled val="1"/>
        </dgm:presLayoutVars>
      </dgm:prSet>
      <dgm:spPr/>
    </dgm:pt>
    <dgm:pt modelId="{E1C13333-F853-4DBE-AD28-25AC361C7DD6}" type="pres">
      <dgm:prSet presAssocID="{3AAA5C5C-39ED-48C0-9ADE-481E3F83B0EB}" presName="space" presStyleCnt="0"/>
      <dgm:spPr/>
    </dgm:pt>
    <dgm:pt modelId="{F47904AB-F7F2-4A6D-AD16-0ED11128B1CB}" type="pres">
      <dgm:prSet presAssocID="{6C334D3E-CDE1-435B-9E91-72C9CC3EAB6B}" presName="composite" presStyleCnt="0"/>
      <dgm:spPr/>
    </dgm:pt>
    <dgm:pt modelId="{CC84EA67-5C59-4EDA-B252-604AB5A38A9C}" type="pres">
      <dgm:prSet presAssocID="{6C334D3E-CDE1-435B-9E91-72C9CC3EAB6B}" presName="parTx" presStyleLbl="node1" presStyleIdx="3" presStyleCnt="5" custLinFactNeighborX="1014" custLinFactNeighborY="-3515">
        <dgm:presLayoutVars>
          <dgm:chMax val="0"/>
          <dgm:chPref val="0"/>
          <dgm:bulletEnabled val="1"/>
        </dgm:presLayoutVars>
      </dgm:prSet>
      <dgm:spPr/>
    </dgm:pt>
    <dgm:pt modelId="{82833AD1-43C6-42A6-8573-9825AC1AF8A5}" type="pres">
      <dgm:prSet presAssocID="{6C334D3E-CDE1-435B-9E91-72C9CC3EAB6B}" presName="desTx" presStyleLbl="revTx" presStyleIdx="3" presStyleCnt="4" custLinFactX="48545" custLinFactNeighborX="100000" custLinFactNeighborY="-11117">
        <dgm:presLayoutVars>
          <dgm:bulletEnabled val="1"/>
        </dgm:presLayoutVars>
      </dgm:prSet>
      <dgm:spPr/>
    </dgm:pt>
    <dgm:pt modelId="{D336D0C9-4363-44CD-A7EF-DA9864EE3A31}" type="pres">
      <dgm:prSet presAssocID="{F4BE97CB-0FB1-473D-9C83-670D095D2BA7}" presName="space" presStyleCnt="0"/>
      <dgm:spPr/>
    </dgm:pt>
    <dgm:pt modelId="{6D555EA3-0868-4B42-AEDC-E894FC8AC3B9}" type="pres">
      <dgm:prSet presAssocID="{E6E89096-C639-4552-B87A-FF1AA6683136}" presName="composite" presStyleCnt="0"/>
      <dgm:spPr/>
    </dgm:pt>
    <dgm:pt modelId="{82501B58-9DF1-46E4-BACB-C7743D7B82C7}" type="pres">
      <dgm:prSet presAssocID="{E6E89096-C639-4552-B87A-FF1AA6683136}" presName="parTx" presStyleLbl="node1" presStyleIdx="4" presStyleCnt="5" custLinFactNeighborX="1014" custLinFactNeighborY="-3515">
        <dgm:presLayoutVars>
          <dgm:chMax val="0"/>
          <dgm:chPref val="0"/>
          <dgm:bulletEnabled val="1"/>
        </dgm:presLayoutVars>
      </dgm:prSet>
      <dgm:spPr/>
    </dgm:pt>
    <dgm:pt modelId="{734F8723-2010-4460-BB3D-A288CCD0CB2F}" type="pres">
      <dgm:prSet presAssocID="{E6E89096-C639-4552-B87A-FF1AA6683136}" presName="desTx" presStyleLbl="revTx" presStyleIdx="3" presStyleCnt="4">
        <dgm:presLayoutVars>
          <dgm:bulletEnabled val="1"/>
        </dgm:presLayoutVars>
      </dgm:prSet>
      <dgm:spPr/>
    </dgm:pt>
  </dgm:ptLst>
  <dgm:cxnLst>
    <dgm:cxn modelId="{5D2B7710-1BC4-47F5-BA45-11F33E21713F}" srcId="{EBC953F3-5F1C-46EA-923E-C2FE0CF9FC1E}" destId="{DF01A9A3-6389-409A-98D8-15551FE76932}" srcOrd="1" destOrd="0" parTransId="{C6464138-A9C1-470F-89B9-A80277E0A826}" sibTransId="{88874579-4F1B-4043-964E-0C44442ED619}"/>
    <dgm:cxn modelId="{0856101D-F02B-46E1-891D-7D9DD788F9C5}" srcId="{1F51CA9D-E4A7-41B6-8F2E-98B726143BBB}" destId="{FDE84FDA-C24A-4C6B-9DFD-057A5841F15A}" srcOrd="1" destOrd="0" parTransId="{F1CE2763-7435-4F78-B534-7A94117C1673}" sibTransId="{29CC9E02-B841-431C-A18B-445970451B48}"/>
    <dgm:cxn modelId="{55593A2E-4E10-47AE-BFB5-050FF1D258EB}" srcId="{1F51CA9D-E4A7-41B6-8F2E-98B726143BBB}" destId="{8B658A11-50A6-47FA-8513-67FDB93613E9}" srcOrd="0" destOrd="0" parTransId="{AD38166B-80DB-44EF-AE1F-716C94E9CE36}" sibTransId="{E9A1A528-1B44-44E5-BD5F-D732A9B19FCB}"/>
    <dgm:cxn modelId="{2EC4C05E-1495-4B1B-A7EE-AF50CB350327}" srcId="{6C334D3E-CDE1-435B-9E91-72C9CC3EAB6B}" destId="{2387B10D-A0BC-43F9-AC18-3343F76ECC33}" srcOrd="1" destOrd="0" parTransId="{3FFE1C19-8019-4EA0-91FF-870D2A330A27}" sibTransId="{DC951C8F-ABE4-408D-8D2D-005517F0594E}"/>
    <dgm:cxn modelId="{BF0C2663-D5F6-451E-8372-D4DC0BA40FE1}" srcId="{6C334D3E-CDE1-435B-9E91-72C9CC3EAB6B}" destId="{CFF0F879-7A82-471A-B6D3-DE258468CBC4}" srcOrd="0" destOrd="0" parTransId="{CC4912D9-E69F-4813-BC16-E09B100B6044}" sibTransId="{C25A8DA9-1615-4461-95C2-DCBD1B99F0F9}"/>
    <dgm:cxn modelId="{26652D47-2F16-4C2F-A191-3E9533F24D81}" type="presOf" srcId="{DF01A9A3-6389-409A-98D8-15551FE76932}" destId="{1AFA5894-552E-4CE3-BE97-5E34DA03C9CD}" srcOrd="0" destOrd="0" presId="urn:microsoft.com/office/officeart/2005/8/layout/chevron1"/>
    <dgm:cxn modelId="{9696AB69-0CE4-4A71-B96D-94E5E60F92D1}" srcId="{EBC953F3-5F1C-46EA-923E-C2FE0CF9FC1E}" destId="{D187F3DE-F820-4273-B2E2-3B97FA2580EC}" srcOrd="2" destOrd="0" parTransId="{46DC7C3A-2643-456A-B20C-23493DB9C613}" sibTransId="{3AAA5C5C-39ED-48C0-9ADE-481E3F83B0EB}"/>
    <dgm:cxn modelId="{420ED659-DF06-4BFE-B569-22EB213B3BA7}" type="presOf" srcId="{6C334D3E-CDE1-435B-9E91-72C9CC3EAB6B}" destId="{CC84EA67-5C59-4EDA-B252-604AB5A38A9C}" srcOrd="0" destOrd="0" presId="urn:microsoft.com/office/officeart/2005/8/layout/chevron1"/>
    <dgm:cxn modelId="{9F7E897A-A058-47CF-9F67-7080CA4864F6}" type="presOf" srcId="{1F51CA9D-E4A7-41B6-8F2E-98B726143BBB}" destId="{564ABEBC-E6A8-4B7B-8039-5658DE960209}" srcOrd="0" destOrd="0" presId="urn:microsoft.com/office/officeart/2005/8/layout/chevron1"/>
    <dgm:cxn modelId="{057AF78B-75DE-4CEB-B51E-3AA014F93998}" type="presOf" srcId="{E6E89096-C639-4552-B87A-FF1AA6683136}" destId="{82501B58-9DF1-46E4-BACB-C7743D7B82C7}" srcOrd="0" destOrd="0" presId="urn:microsoft.com/office/officeart/2005/8/layout/chevron1"/>
    <dgm:cxn modelId="{4C5D818E-9331-42DA-AAB3-E16B5624E36C}" type="presOf" srcId="{CFF0F879-7A82-471A-B6D3-DE258468CBC4}" destId="{82833AD1-43C6-42A6-8573-9825AC1AF8A5}" srcOrd="0" destOrd="0" presId="urn:microsoft.com/office/officeart/2005/8/layout/chevron1"/>
    <dgm:cxn modelId="{4D247293-B140-4124-B25E-2291D3E90952}" srcId="{EBC953F3-5F1C-46EA-923E-C2FE0CF9FC1E}" destId="{6C334D3E-CDE1-435B-9E91-72C9CC3EAB6B}" srcOrd="3" destOrd="0" parTransId="{649E290E-1596-48DD-8E73-936D968F1244}" sibTransId="{F4BE97CB-0FB1-473D-9C83-670D095D2BA7}"/>
    <dgm:cxn modelId="{1D1B6797-7298-4163-9B86-A237AE6CD86B}" type="presOf" srcId="{FDE84FDA-C24A-4C6B-9DFD-057A5841F15A}" destId="{3D7FE8C0-0C5F-4571-8836-1F56642EB3B2}" srcOrd="0" destOrd="1" presId="urn:microsoft.com/office/officeart/2005/8/layout/chevron1"/>
    <dgm:cxn modelId="{A7C88D97-AFB4-497D-8F22-0F3F1DDC3F53}" srcId="{EBC953F3-5F1C-46EA-923E-C2FE0CF9FC1E}" destId="{1F51CA9D-E4A7-41B6-8F2E-98B726143BBB}" srcOrd="0" destOrd="0" parTransId="{3D8ADC42-BAD9-4275-ADA3-0F86AE409379}" sibTransId="{2DA4D068-30BD-45FF-99B0-7B8E68D82100}"/>
    <dgm:cxn modelId="{BB7BE39F-F475-4271-8125-D3996EF57D10}" srcId="{D187F3DE-F820-4273-B2E2-3B97FA2580EC}" destId="{4061ACF3-C736-46BC-A95B-B66FE48095CF}" srcOrd="0" destOrd="0" parTransId="{76C213A3-4C87-4215-8744-F9DDAA3D4303}" sibTransId="{785B53F6-0F9B-42CC-B50F-030848FF67DA}"/>
    <dgm:cxn modelId="{F49B04A0-705B-4AAA-A30C-04738B772A0F}" type="presOf" srcId="{D187F3DE-F820-4273-B2E2-3B97FA2580EC}" destId="{31A0D4D0-158F-4E83-9453-8540572D1002}" srcOrd="0" destOrd="0" presId="urn:microsoft.com/office/officeart/2005/8/layout/chevron1"/>
    <dgm:cxn modelId="{8ED3E4B2-0362-4ED1-922A-F9340BBAFE96}" srcId="{EBC953F3-5F1C-46EA-923E-C2FE0CF9FC1E}" destId="{E6E89096-C639-4552-B87A-FF1AA6683136}" srcOrd="4" destOrd="0" parTransId="{072ABB8A-F444-4297-B539-9401B8E089A8}" sibTransId="{114D3CA4-B532-4BED-A543-AA3D2F5FA03E}"/>
    <dgm:cxn modelId="{745B17CA-8CC1-453C-A428-E9AA813B1F15}" type="presOf" srcId="{063200B5-C925-4B6C-8E26-2299EE9FF894}" destId="{AF5A6805-3F63-40F7-9228-99BD14F17BED}" srcOrd="0" destOrd="0" presId="urn:microsoft.com/office/officeart/2005/8/layout/chevron1"/>
    <dgm:cxn modelId="{A7750BD4-078E-4F6E-9AB7-6306163E1351}" type="presOf" srcId="{385481F5-3052-4767-8E03-DEB67FB2A353}" destId="{4420AC7F-2059-489F-9AF0-A1E12811413D}" srcOrd="0" destOrd="1" presId="urn:microsoft.com/office/officeart/2005/8/layout/chevron1"/>
    <dgm:cxn modelId="{B977D9E2-B0D4-469E-A312-795096DCD54F}" type="presOf" srcId="{EBC953F3-5F1C-46EA-923E-C2FE0CF9FC1E}" destId="{D0946C21-27FC-4F7C-80D6-56A3E11D723B}" srcOrd="0" destOrd="0" presId="urn:microsoft.com/office/officeart/2005/8/layout/chevron1"/>
    <dgm:cxn modelId="{8957F2E3-893D-4863-A1CF-7D266ACA05CF}" srcId="{D187F3DE-F820-4273-B2E2-3B97FA2580EC}" destId="{385481F5-3052-4767-8E03-DEB67FB2A353}" srcOrd="1" destOrd="0" parTransId="{5F66D4AD-BCE8-4CC9-8534-24F6707B361D}" sibTransId="{6481E032-4B51-487C-95A3-2700A065023C}"/>
    <dgm:cxn modelId="{308861E8-DD27-4330-AC20-CC9713EAD155}" type="presOf" srcId="{8B658A11-50A6-47FA-8513-67FDB93613E9}" destId="{3D7FE8C0-0C5F-4571-8836-1F56642EB3B2}" srcOrd="0" destOrd="0" presId="urn:microsoft.com/office/officeart/2005/8/layout/chevron1"/>
    <dgm:cxn modelId="{B4A646EB-4374-4A67-91C9-A63CBFF43238}" type="presOf" srcId="{2387B10D-A0BC-43F9-AC18-3343F76ECC33}" destId="{82833AD1-43C6-42A6-8573-9825AC1AF8A5}" srcOrd="0" destOrd="1" presId="urn:microsoft.com/office/officeart/2005/8/layout/chevron1"/>
    <dgm:cxn modelId="{80520FF2-900E-4A14-B009-32276AEEE09C}" type="presOf" srcId="{4061ACF3-C736-46BC-A95B-B66FE48095CF}" destId="{4420AC7F-2059-489F-9AF0-A1E12811413D}" srcOrd="0" destOrd="0" presId="urn:microsoft.com/office/officeart/2005/8/layout/chevron1"/>
    <dgm:cxn modelId="{89EE16F6-06E4-47CA-B992-7DE251F01895}" srcId="{DF01A9A3-6389-409A-98D8-15551FE76932}" destId="{063200B5-C925-4B6C-8E26-2299EE9FF894}" srcOrd="0" destOrd="0" parTransId="{B2ADFA68-4747-4CB4-B50F-0FB203CABD8F}" sibTransId="{EECD5F17-BEFA-45B1-9D91-F9AAAFB0C0EF}"/>
    <dgm:cxn modelId="{7A465970-AC8B-4CD7-B092-EBC5156FFBE7}" type="presParOf" srcId="{D0946C21-27FC-4F7C-80D6-56A3E11D723B}" destId="{8F899EDB-1562-47B5-ADA6-63D04CB69C31}" srcOrd="0" destOrd="0" presId="urn:microsoft.com/office/officeart/2005/8/layout/chevron1"/>
    <dgm:cxn modelId="{060C601F-ED71-4ADB-9F61-2DC43264081A}" type="presParOf" srcId="{8F899EDB-1562-47B5-ADA6-63D04CB69C31}" destId="{564ABEBC-E6A8-4B7B-8039-5658DE960209}" srcOrd="0" destOrd="0" presId="urn:microsoft.com/office/officeart/2005/8/layout/chevron1"/>
    <dgm:cxn modelId="{56135103-DA5D-4894-8B06-A5CEB450BF2B}" type="presParOf" srcId="{8F899EDB-1562-47B5-ADA6-63D04CB69C31}" destId="{3D7FE8C0-0C5F-4571-8836-1F56642EB3B2}" srcOrd="1" destOrd="0" presId="urn:microsoft.com/office/officeart/2005/8/layout/chevron1"/>
    <dgm:cxn modelId="{B2F6AB55-35D8-47C2-8095-13B328607C57}" type="presParOf" srcId="{D0946C21-27FC-4F7C-80D6-56A3E11D723B}" destId="{3986DDFF-20C0-4D51-8BCD-2F905895FEE2}" srcOrd="1" destOrd="0" presId="urn:microsoft.com/office/officeart/2005/8/layout/chevron1"/>
    <dgm:cxn modelId="{BDE7C1A4-D392-4F77-A6D4-CBD3DB543104}" type="presParOf" srcId="{D0946C21-27FC-4F7C-80D6-56A3E11D723B}" destId="{9B96963A-1F24-49E3-BEBD-36B0592B7CBF}" srcOrd="2" destOrd="0" presId="urn:microsoft.com/office/officeart/2005/8/layout/chevron1"/>
    <dgm:cxn modelId="{F14356C4-3583-4ECC-9BFF-1490848DA813}" type="presParOf" srcId="{9B96963A-1F24-49E3-BEBD-36B0592B7CBF}" destId="{1AFA5894-552E-4CE3-BE97-5E34DA03C9CD}" srcOrd="0" destOrd="0" presId="urn:microsoft.com/office/officeart/2005/8/layout/chevron1"/>
    <dgm:cxn modelId="{749B5E22-BE37-4D0B-8944-DB1A239671C9}" type="presParOf" srcId="{9B96963A-1F24-49E3-BEBD-36B0592B7CBF}" destId="{AF5A6805-3F63-40F7-9228-99BD14F17BED}" srcOrd="1" destOrd="0" presId="urn:microsoft.com/office/officeart/2005/8/layout/chevron1"/>
    <dgm:cxn modelId="{203A7E2E-AB94-4F41-A3F4-99D44C07CAC7}" type="presParOf" srcId="{D0946C21-27FC-4F7C-80D6-56A3E11D723B}" destId="{97653BC0-56B9-4E81-88F8-E43AAE65272E}" srcOrd="3" destOrd="0" presId="urn:microsoft.com/office/officeart/2005/8/layout/chevron1"/>
    <dgm:cxn modelId="{EEEF381B-2CFD-4F03-BF62-630A392B05F6}" type="presParOf" srcId="{D0946C21-27FC-4F7C-80D6-56A3E11D723B}" destId="{BF67ED9F-50BC-40A7-B4E5-5896F4F36503}" srcOrd="4" destOrd="0" presId="urn:microsoft.com/office/officeart/2005/8/layout/chevron1"/>
    <dgm:cxn modelId="{D6A36F21-B257-4C85-A7F7-C205FD11C893}" type="presParOf" srcId="{BF67ED9F-50BC-40A7-B4E5-5896F4F36503}" destId="{31A0D4D0-158F-4E83-9453-8540572D1002}" srcOrd="0" destOrd="0" presId="urn:microsoft.com/office/officeart/2005/8/layout/chevron1"/>
    <dgm:cxn modelId="{D01C8CC8-C47F-47C8-B6AC-EA5EAE505291}" type="presParOf" srcId="{BF67ED9F-50BC-40A7-B4E5-5896F4F36503}" destId="{4420AC7F-2059-489F-9AF0-A1E12811413D}" srcOrd="1" destOrd="0" presId="urn:microsoft.com/office/officeart/2005/8/layout/chevron1"/>
    <dgm:cxn modelId="{E057A8A5-C0F1-4566-B672-4F4200B618A8}" type="presParOf" srcId="{D0946C21-27FC-4F7C-80D6-56A3E11D723B}" destId="{E1C13333-F853-4DBE-AD28-25AC361C7DD6}" srcOrd="5" destOrd="0" presId="urn:microsoft.com/office/officeart/2005/8/layout/chevron1"/>
    <dgm:cxn modelId="{5B1C0900-22A8-4E0B-8375-A66E539D114F}" type="presParOf" srcId="{D0946C21-27FC-4F7C-80D6-56A3E11D723B}" destId="{F47904AB-F7F2-4A6D-AD16-0ED11128B1CB}" srcOrd="6" destOrd="0" presId="urn:microsoft.com/office/officeart/2005/8/layout/chevron1"/>
    <dgm:cxn modelId="{34BF90DA-D303-41F6-8495-CEDCE4194557}" type="presParOf" srcId="{F47904AB-F7F2-4A6D-AD16-0ED11128B1CB}" destId="{CC84EA67-5C59-4EDA-B252-604AB5A38A9C}" srcOrd="0" destOrd="0" presId="urn:microsoft.com/office/officeart/2005/8/layout/chevron1"/>
    <dgm:cxn modelId="{6205E5FF-1DA4-4042-8185-258ABC3AF531}" type="presParOf" srcId="{F47904AB-F7F2-4A6D-AD16-0ED11128B1CB}" destId="{82833AD1-43C6-42A6-8573-9825AC1AF8A5}" srcOrd="1" destOrd="0" presId="urn:microsoft.com/office/officeart/2005/8/layout/chevron1"/>
    <dgm:cxn modelId="{96331A74-D93D-4E73-82E7-08CD9B700CC5}" type="presParOf" srcId="{D0946C21-27FC-4F7C-80D6-56A3E11D723B}" destId="{D336D0C9-4363-44CD-A7EF-DA9864EE3A31}" srcOrd="7" destOrd="0" presId="urn:microsoft.com/office/officeart/2005/8/layout/chevron1"/>
    <dgm:cxn modelId="{5E5CE3DB-FE48-487A-9CB8-9E1FC754FB17}" type="presParOf" srcId="{D0946C21-27FC-4F7C-80D6-56A3E11D723B}" destId="{6D555EA3-0868-4B42-AEDC-E894FC8AC3B9}" srcOrd="8" destOrd="0" presId="urn:microsoft.com/office/officeart/2005/8/layout/chevron1"/>
    <dgm:cxn modelId="{D2C85ACA-E153-422A-9072-9223B3A486BB}" type="presParOf" srcId="{6D555EA3-0868-4B42-AEDC-E894FC8AC3B9}" destId="{82501B58-9DF1-46E4-BACB-C7743D7B82C7}" srcOrd="0" destOrd="0" presId="urn:microsoft.com/office/officeart/2005/8/layout/chevron1"/>
    <dgm:cxn modelId="{343E499B-AB94-46FA-ADA8-0609EC12D4BD}" type="presParOf" srcId="{6D555EA3-0868-4B42-AEDC-E894FC8AC3B9}" destId="{734F8723-2010-4460-BB3D-A288CCD0CB2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65506D-81BA-447B-894C-20AEF6418F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7CE2B3-CD2D-47FC-B823-79254CB2E2EB}">
      <dgm:prSet/>
      <dgm:spPr/>
      <dgm:t>
        <a:bodyPr/>
        <a:lstStyle/>
        <a:p>
          <a:r>
            <a:rPr lang="en-US" dirty="0"/>
            <a:t>Dimensions</a:t>
          </a:r>
        </a:p>
      </dgm:t>
    </dgm:pt>
    <dgm:pt modelId="{0F9877B0-D504-432F-88CE-C5952B7C9E06}" type="parTrans" cxnId="{A938C6EB-004C-41FA-B39E-FCD4FCFF7C90}">
      <dgm:prSet/>
      <dgm:spPr/>
      <dgm:t>
        <a:bodyPr/>
        <a:lstStyle/>
        <a:p>
          <a:endParaRPr lang="en-US"/>
        </a:p>
      </dgm:t>
    </dgm:pt>
    <dgm:pt modelId="{9931E54E-DC22-46AB-A789-2481D39C7939}" type="sibTrans" cxnId="{A938C6EB-004C-41FA-B39E-FCD4FCFF7C90}">
      <dgm:prSet/>
      <dgm:spPr/>
      <dgm:t>
        <a:bodyPr/>
        <a:lstStyle/>
        <a:p>
          <a:endParaRPr lang="en-US"/>
        </a:p>
      </dgm:t>
    </dgm:pt>
    <dgm:pt modelId="{4019CAFC-98EF-43CF-82A9-17AC746CE8DD}">
      <dgm:prSet/>
      <dgm:spPr/>
      <dgm:t>
        <a:bodyPr/>
        <a:lstStyle/>
        <a:p>
          <a:r>
            <a:rPr lang="en-US" dirty="0"/>
            <a:t>Product</a:t>
          </a:r>
        </a:p>
      </dgm:t>
    </dgm:pt>
    <dgm:pt modelId="{88C92B6D-A044-4228-88C4-E10EA6E96688}" type="parTrans" cxnId="{77A2E6CD-2D44-4F58-AA7E-76AFA04E4391}">
      <dgm:prSet/>
      <dgm:spPr/>
      <dgm:t>
        <a:bodyPr/>
        <a:lstStyle/>
        <a:p>
          <a:endParaRPr lang="en-US"/>
        </a:p>
      </dgm:t>
    </dgm:pt>
    <dgm:pt modelId="{1E54478C-62E1-4311-91EF-35212D453390}" type="sibTrans" cxnId="{77A2E6CD-2D44-4F58-AA7E-76AFA04E4391}">
      <dgm:prSet/>
      <dgm:spPr/>
      <dgm:t>
        <a:bodyPr/>
        <a:lstStyle/>
        <a:p>
          <a:endParaRPr lang="en-US"/>
        </a:p>
      </dgm:t>
    </dgm:pt>
    <dgm:pt modelId="{C9E4CC1E-E7D8-490C-924B-FAE522A61058}">
      <dgm:prSet/>
      <dgm:spPr/>
      <dgm:t>
        <a:bodyPr/>
        <a:lstStyle/>
        <a:p>
          <a:r>
            <a:rPr lang="en-US" dirty="0"/>
            <a:t>Fact</a:t>
          </a:r>
        </a:p>
      </dgm:t>
    </dgm:pt>
    <dgm:pt modelId="{2FC52D04-43E9-4E84-B0D5-1B959D014D7F}" type="parTrans" cxnId="{C91D0F0E-A2A2-4750-A284-8C05F227EBAD}">
      <dgm:prSet/>
      <dgm:spPr/>
      <dgm:t>
        <a:bodyPr/>
        <a:lstStyle/>
        <a:p>
          <a:endParaRPr lang="en-US"/>
        </a:p>
      </dgm:t>
    </dgm:pt>
    <dgm:pt modelId="{FEBFE433-049F-4D8B-99FC-9712FD030A6F}" type="sibTrans" cxnId="{C91D0F0E-A2A2-4750-A284-8C05F227EBAD}">
      <dgm:prSet/>
      <dgm:spPr/>
      <dgm:t>
        <a:bodyPr/>
        <a:lstStyle/>
        <a:p>
          <a:endParaRPr lang="en-US"/>
        </a:p>
      </dgm:t>
    </dgm:pt>
    <dgm:pt modelId="{6148223E-7DED-493A-BCD3-1D5A1FE1E34D}">
      <dgm:prSet/>
      <dgm:spPr/>
      <dgm:t>
        <a:bodyPr/>
        <a:lstStyle/>
        <a:p>
          <a:r>
            <a:rPr lang="en-US" dirty="0"/>
            <a:t>Product Reviews</a:t>
          </a:r>
        </a:p>
      </dgm:t>
    </dgm:pt>
    <dgm:pt modelId="{D1CF33B8-53B3-4477-BB51-A1B42431DD46}" type="parTrans" cxnId="{F892BBEE-AA5E-4374-ACE2-38630F1084B3}">
      <dgm:prSet/>
      <dgm:spPr/>
      <dgm:t>
        <a:bodyPr/>
        <a:lstStyle/>
        <a:p>
          <a:endParaRPr lang="en-US"/>
        </a:p>
      </dgm:t>
    </dgm:pt>
    <dgm:pt modelId="{C8871D4F-C2E7-426B-B7E0-C4F44C283496}" type="sibTrans" cxnId="{F892BBEE-AA5E-4374-ACE2-38630F1084B3}">
      <dgm:prSet/>
      <dgm:spPr/>
      <dgm:t>
        <a:bodyPr/>
        <a:lstStyle/>
        <a:p>
          <a:endParaRPr lang="en-US"/>
        </a:p>
      </dgm:t>
    </dgm:pt>
    <dgm:pt modelId="{FB835F73-4F0F-4883-9636-D8B4B8E7E111}">
      <dgm:prSet/>
      <dgm:spPr/>
      <dgm:t>
        <a:bodyPr/>
        <a:lstStyle/>
        <a:p>
          <a:r>
            <a:rPr lang="en-US" dirty="0"/>
            <a:t>Product Category</a:t>
          </a:r>
        </a:p>
      </dgm:t>
    </dgm:pt>
    <dgm:pt modelId="{129CE542-781D-4D05-985F-FE3CCDA6620D}" type="parTrans" cxnId="{190ADB1C-193F-4224-B38D-8367F55A4EBB}">
      <dgm:prSet/>
      <dgm:spPr/>
      <dgm:t>
        <a:bodyPr/>
        <a:lstStyle/>
        <a:p>
          <a:endParaRPr lang="en-GB"/>
        </a:p>
      </dgm:t>
    </dgm:pt>
    <dgm:pt modelId="{E8809976-24FC-45F8-8418-212687785AC4}" type="sibTrans" cxnId="{190ADB1C-193F-4224-B38D-8367F55A4EBB}">
      <dgm:prSet/>
      <dgm:spPr/>
      <dgm:t>
        <a:bodyPr/>
        <a:lstStyle/>
        <a:p>
          <a:endParaRPr lang="en-GB"/>
        </a:p>
      </dgm:t>
    </dgm:pt>
    <dgm:pt modelId="{1C9D5736-AEF6-406B-80B6-7150115D75A8}">
      <dgm:prSet/>
      <dgm:spPr/>
      <dgm:t>
        <a:bodyPr/>
        <a:lstStyle/>
        <a:p>
          <a:r>
            <a:rPr lang="en-US" dirty="0"/>
            <a:t>Price Bucket</a:t>
          </a:r>
        </a:p>
      </dgm:t>
    </dgm:pt>
    <dgm:pt modelId="{15CA3D61-A510-449C-B3D0-C47B2EE6DBAB}" type="parTrans" cxnId="{F5ECA8F8-6D4F-4E68-AD88-400FDFE30AA0}">
      <dgm:prSet/>
      <dgm:spPr/>
      <dgm:t>
        <a:bodyPr/>
        <a:lstStyle/>
        <a:p>
          <a:endParaRPr lang="en-GB"/>
        </a:p>
      </dgm:t>
    </dgm:pt>
    <dgm:pt modelId="{726D3224-8AE2-4AD1-B334-F9D572D85981}" type="sibTrans" cxnId="{F5ECA8F8-6D4F-4E68-AD88-400FDFE30AA0}">
      <dgm:prSet/>
      <dgm:spPr/>
      <dgm:t>
        <a:bodyPr/>
        <a:lstStyle/>
        <a:p>
          <a:endParaRPr lang="en-GB"/>
        </a:p>
      </dgm:t>
    </dgm:pt>
    <dgm:pt modelId="{A673C4BF-D1D4-4069-94F5-C772EDE9AF8B}" type="pres">
      <dgm:prSet presAssocID="{5665506D-81BA-447B-894C-20AEF6418FC5}" presName="linear" presStyleCnt="0">
        <dgm:presLayoutVars>
          <dgm:animLvl val="lvl"/>
          <dgm:resizeHandles val="exact"/>
        </dgm:presLayoutVars>
      </dgm:prSet>
      <dgm:spPr/>
    </dgm:pt>
    <dgm:pt modelId="{C463E25E-AA9B-43EC-B105-1DD8A5572D90}" type="pres">
      <dgm:prSet presAssocID="{927CE2B3-CD2D-47FC-B823-79254CB2E2EB}" presName="parentText" presStyleLbl="node1" presStyleIdx="0" presStyleCnt="2" custScaleY="66730" custLinFactNeighborY="1368">
        <dgm:presLayoutVars>
          <dgm:chMax val="0"/>
          <dgm:bulletEnabled val="1"/>
        </dgm:presLayoutVars>
      </dgm:prSet>
      <dgm:spPr/>
    </dgm:pt>
    <dgm:pt modelId="{74B65E26-560D-4D7D-A7DD-1E4B36213062}" type="pres">
      <dgm:prSet presAssocID="{927CE2B3-CD2D-47FC-B823-79254CB2E2EB}" presName="childText" presStyleLbl="revTx" presStyleIdx="0" presStyleCnt="2">
        <dgm:presLayoutVars>
          <dgm:bulletEnabled val="1"/>
        </dgm:presLayoutVars>
      </dgm:prSet>
      <dgm:spPr/>
    </dgm:pt>
    <dgm:pt modelId="{28CDFC5E-C7D1-4C0C-B106-557326DD1B11}" type="pres">
      <dgm:prSet presAssocID="{C9E4CC1E-E7D8-490C-924B-FAE522A61058}" presName="parentText" presStyleLbl="node1" presStyleIdx="1" presStyleCnt="2" custScaleY="60819" custLinFactNeighborX="0" custLinFactNeighborY="-77167">
        <dgm:presLayoutVars>
          <dgm:chMax val="0"/>
          <dgm:bulletEnabled val="1"/>
        </dgm:presLayoutVars>
      </dgm:prSet>
      <dgm:spPr/>
    </dgm:pt>
    <dgm:pt modelId="{28CDD7E7-60F4-4E34-A44A-5F9FEB432C65}" type="pres">
      <dgm:prSet presAssocID="{C9E4CC1E-E7D8-490C-924B-FAE522A61058}" presName="childText" presStyleLbl="revTx" presStyleIdx="1" presStyleCnt="2" custScaleY="80257" custLinFactNeighborX="0" custLinFactNeighborY="-54265">
        <dgm:presLayoutVars>
          <dgm:bulletEnabled val="1"/>
        </dgm:presLayoutVars>
      </dgm:prSet>
      <dgm:spPr/>
    </dgm:pt>
  </dgm:ptLst>
  <dgm:cxnLst>
    <dgm:cxn modelId="{A09F4B07-1B3D-44DF-A002-2EA18BC9A1F5}" type="presOf" srcId="{5665506D-81BA-447B-894C-20AEF6418FC5}" destId="{A673C4BF-D1D4-4069-94F5-C772EDE9AF8B}" srcOrd="0" destOrd="0" presId="urn:microsoft.com/office/officeart/2005/8/layout/vList2"/>
    <dgm:cxn modelId="{C91D0F0E-A2A2-4750-A284-8C05F227EBAD}" srcId="{5665506D-81BA-447B-894C-20AEF6418FC5}" destId="{C9E4CC1E-E7D8-490C-924B-FAE522A61058}" srcOrd="1" destOrd="0" parTransId="{2FC52D04-43E9-4E84-B0D5-1B959D014D7F}" sibTransId="{FEBFE433-049F-4D8B-99FC-9712FD030A6F}"/>
    <dgm:cxn modelId="{190ADB1C-193F-4224-B38D-8367F55A4EBB}" srcId="{927CE2B3-CD2D-47FC-B823-79254CB2E2EB}" destId="{FB835F73-4F0F-4883-9636-D8B4B8E7E111}" srcOrd="1" destOrd="0" parTransId="{129CE542-781D-4D05-985F-FE3CCDA6620D}" sibTransId="{E8809976-24FC-45F8-8418-212687785AC4}"/>
    <dgm:cxn modelId="{D6318E31-A900-4B6A-8639-199040E04410}" type="presOf" srcId="{6148223E-7DED-493A-BCD3-1D5A1FE1E34D}" destId="{28CDD7E7-60F4-4E34-A44A-5F9FEB432C65}" srcOrd="0" destOrd="0" presId="urn:microsoft.com/office/officeart/2005/8/layout/vList2"/>
    <dgm:cxn modelId="{4F6C1D41-358A-4445-9E8C-FF983E63FF0C}" type="presOf" srcId="{FB835F73-4F0F-4883-9636-D8B4B8E7E111}" destId="{74B65E26-560D-4D7D-A7DD-1E4B36213062}" srcOrd="0" destOrd="1" presId="urn:microsoft.com/office/officeart/2005/8/layout/vList2"/>
    <dgm:cxn modelId="{CA903F42-C03B-4AAF-AE5D-970BCB3E8A12}" type="presOf" srcId="{1C9D5736-AEF6-406B-80B6-7150115D75A8}" destId="{74B65E26-560D-4D7D-A7DD-1E4B36213062}" srcOrd="0" destOrd="2" presId="urn:microsoft.com/office/officeart/2005/8/layout/vList2"/>
    <dgm:cxn modelId="{DD0C9354-F84D-4FF3-977B-F3A944B06881}" type="presOf" srcId="{C9E4CC1E-E7D8-490C-924B-FAE522A61058}" destId="{28CDFC5E-C7D1-4C0C-B106-557326DD1B11}" srcOrd="0" destOrd="0" presId="urn:microsoft.com/office/officeart/2005/8/layout/vList2"/>
    <dgm:cxn modelId="{5ADC4F8F-7FA6-4FFF-A52B-ED749EF46D75}" type="presOf" srcId="{4019CAFC-98EF-43CF-82A9-17AC746CE8DD}" destId="{74B65E26-560D-4D7D-A7DD-1E4B36213062}" srcOrd="0" destOrd="0" presId="urn:microsoft.com/office/officeart/2005/8/layout/vList2"/>
    <dgm:cxn modelId="{77A2E6CD-2D44-4F58-AA7E-76AFA04E4391}" srcId="{927CE2B3-CD2D-47FC-B823-79254CB2E2EB}" destId="{4019CAFC-98EF-43CF-82A9-17AC746CE8DD}" srcOrd="0" destOrd="0" parTransId="{88C92B6D-A044-4228-88C4-E10EA6E96688}" sibTransId="{1E54478C-62E1-4311-91EF-35212D453390}"/>
    <dgm:cxn modelId="{23880ADA-AFC3-45A7-A67F-98296BC299D7}" type="presOf" srcId="{927CE2B3-CD2D-47FC-B823-79254CB2E2EB}" destId="{C463E25E-AA9B-43EC-B105-1DD8A5572D90}" srcOrd="0" destOrd="0" presId="urn:microsoft.com/office/officeart/2005/8/layout/vList2"/>
    <dgm:cxn modelId="{A938C6EB-004C-41FA-B39E-FCD4FCFF7C90}" srcId="{5665506D-81BA-447B-894C-20AEF6418FC5}" destId="{927CE2B3-CD2D-47FC-B823-79254CB2E2EB}" srcOrd="0" destOrd="0" parTransId="{0F9877B0-D504-432F-88CE-C5952B7C9E06}" sibTransId="{9931E54E-DC22-46AB-A789-2481D39C7939}"/>
    <dgm:cxn modelId="{F892BBEE-AA5E-4374-ACE2-38630F1084B3}" srcId="{C9E4CC1E-E7D8-490C-924B-FAE522A61058}" destId="{6148223E-7DED-493A-BCD3-1D5A1FE1E34D}" srcOrd="0" destOrd="0" parTransId="{D1CF33B8-53B3-4477-BB51-A1B42431DD46}" sibTransId="{C8871D4F-C2E7-426B-B7E0-C4F44C283496}"/>
    <dgm:cxn modelId="{F5ECA8F8-6D4F-4E68-AD88-400FDFE30AA0}" srcId="{927CE2B3-CD2D-47FC-B823-79254CB2E2EB}" destId="{1C9D5736-AEF6-406B-80B6-7150115D75A8}" srcOrd="2" destOrd="0" parTransId="{15CA3D61-A510-449C-B3D0-C47B2EE6DBAB}" sibTransId="{726D3224-8AE2-4AD1-B334-F9D572D85981}"/>
    <dgm:cxn modelId="{A856FA01-BC87-41B1-8329-8FCCF7F4B140}" type="presParOf" srcId="{A673C4BF-D1D4-4069-94F5-C772EDE9AF8B}" destId="{C463E25E-AA9B-43EC-B105-1DD8A5572D90}" srcOrd="0" destOrd="0" presId="urn:microsoft.com/office/officeart/2005/8/layout/vList2"/>
    <dgm:cxn modelId="{DF95A062-B5CF-4070-8DF1-19732D08604D}" type="presParOf" srcId="{A673C4BF-D1D4-4069-94F5-C772EDE9AF8B}" destId="{74B65E26-560D-4D7D-A7DD-1E4B36213062}" srcOrd="1" destOrd="0" presId="urn:microsoft.com/office/officeart/2005/8/layout/vList2"/>
    <dgm:cxn modelId="{56F57A37-F7E8-4AD0-B8BC-6EA345FAFB71}" type="presParOf" srcId="{A673C4BF-D1D4-4069-94F5-C772EDE9AF8B}" destId="{28CDFC5E-C7D1-4C0C-B106-557326DD1B11}" srcOrd="2" destOrd="0" presId="urn:microsoft.com/office/officeart/2005/8/layout/vList2"/>
    <dgm:cxn modelId="{AA63662B-89B8-4E6D-97F8-9EFAC927DC15}" type="presParOf" srcId="{A673C4BF-D1D4-4069-94F5-C772EDE9AF8B}" destId="{28CDD7E7-60F4-4E34-A44A-5F9FEB432C6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65506D-81BA-447B-894C-20AEF6418F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7CE2B3-CD2D-47FC-B823-79254CB2E2EB}">
      <dgm:prSet/>
      <dgm:spPr/>
      <dgm:t>
        <a:bodyPr/>
        <a:lstStyle/>
        <a:p>
          <a:r>
            <a:rPr lang="en-US" dirty="0"/>
            <a:t>Product Dimension</a:t>
          </a:r>
        </a:p>
      </dgm:t>
    </dgm:pt>
    <dgm:pt modelId="{0F9877B0-D504-432F-88CE-C5952B7C9E06}" type="parTrans" cxnId="{A938C6EB-004C-41FA-B39E-FCD4FCFF7C90}">
      <dgm:prSet/>
      <dgm:spPr/>
      <dgm:t>
        <a:bodyPr/>
        <a:lstStyle/>
        <a:p>
          <a:endParaRPr lang="en-US"/>
        </a:p>
      </dgm:t>
    </dgm:pt>
    <dgm:pt modelId="{9931E54E-DC22-46AB-A789-2481D39C7939}" type="sibTrans" cxnId="{A938C6EB-004C-41FA-B39E-FCD4FCFF7C90}">
      <dgm:prSet/>
      <dgm:spPr/>
      <dgm:t>
        <a:bodyPr/>
        <a:lstStyle/>
        <a:p>
          <a:endParaRPr lang="en-US"/>
        </a:p>
      </dgm:t>
    </dgm:pt>
    <dgm:pt modelId="{4019CAFC-98EF-43CF-82A9-17AC746CE8DD}">
      <dgm:prSet/>
      <dgm:spPr/>
      <dgm:t>
        <a:bodyPr/>
        <a:lstStyle/>
        <a:p>
          <a:r>
            <a:rPr lang="en-US" dirty="0"/>
            <a:t>Price</a:t>
          </a:r>
        </a:p>
      </dgm:t>
    </dgm:pt>
    <dgm:pt modelId="{88C92B6D-A044-4228-88C4-E10EA6E96688}" type="parTrans" cxnId="{77A2E6CD-2D44-4F58-AA7E-76AFA04E4391}">
      <dgm:prSet/>
      <dgm:spPr/>
      <dgm:t>
        <a:bodyPr/>
        <a:lstStyle/>
        <a:p>
          <a:endParaRPr lang="en-US"/>
        </a:p>
      </dgm:t>
    </dgm:pt>
    <dgm:pt modelId="{1E54478C-62E1-4311-91EF-35212D453390}" type="sibTrans" cxnId="{77A2E6CD-2D44-4F58-AA7E-76AFA04E4391}">
      <dgm:prSet/>
      <dgm:spPr/>
      <dgm:t>
        <a:bodyPr/>
        <a:lstStyle/>
        <a:p>
          <a:endParaRPr lang="en-US"/>
        </a:p>
      </dgm:t>
    </dgm:pt>
    <dgm:pt modelId="{346DE1C6-3C15-4EAB-B088-AF7F606A06D5}">
      <dgm:prSet/>
      <dgm:spPr/>
      <dgm:t>
        <a:bodyPr/>
        <a:lstStyle/>
        <a:p>
          <a:r>
            <a:rPr lang="en-US" dirty="0"/>
            <a:t>URL</a:t>
          </a:r>
        </a:p>
      </dgm:t>
    </dgm:pt>
    <dgm:pt modelId="{E7B8B775-752E-441C-A5D3-AE694E80746E}" type="parTrans" cxnId="{FE5565E5-A6C9-4625-BFD0-EE9AF6A119E4}">
      <dgm:prSet/>
      <dgm:spPr/>
      <dgm:t>
        <a:bodyPr/>
        <a:lstStyle/>
        <a:p>
          <a:endParaRPr lang="en-GB"/>
        </a:p>
      </dgm:t>
    </dgm:pt>
    <dgm:pt modelId="{52F7B5B5-81BD-4D7A-B834-5523D91D9F43}" type="sibTrans" cxnId="{FE5565E5-A6C9-4625-BFD0-EE9AF6A119E4}">
      <dgm:prSet/>
      <dgm:spPr/>
      <dgm:t>
        <a:bodyPr/>
        <a:lstStyle/>
        <a:p>
          <a:endParaRPr lang="en-GB"/>
        </a:p>
      </dgm:t>
    </dgm:pt>
    <dgm:pt modelId="{A673C4BF-D1D4-4069-94F5-C772EDE9AF8B}" type="pres">
      <dgm:prSet presAssocID="{5665506D-81BA-447B-894C-20AEF6418FC5}" presName="linear" presStyleCnt="0">
        <dgm:presLayoutVars>
          <dgm:animLvl val="lvl"/>
          <dgm:resizeHandles val="exact"/>
        </dgm:presLayoutVars>
      </dgm:prSet>
      <dgm:spPr/>
    </dgm:pt>
    <dgm:pt modelId="{C463E25E-AA9B-43EC-B105-1DD8A5572D90}" type="pres">
      <dgm:prSet presAssocID="{927CE2B3-CD2D-47FC-B823-79254CB2E2EB}" presName="parentText" presStyleLbl="node1" presStyleIdx="0" presStyleCnt="1" custScaleY="31146" custLinFactNeighborY="-2546">
        <dgm:presLayoutVars>
          <dgm:chMax val="0"/>
          <dgm:bulletEnabled val="1"/>
        </dgm:presLayoutVars>
      </dgm:prSet>
      <dgm:spPr/>
    </dgm:pt>
    <dgm:pt modelId="{74B65E26-560D-4D7D-A7DD-1E4B36213062}" type="pres">
      <dgm:prSet presAssocID="{927CE2B3-CD2D-47FC-B823-79254CB2E2E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7C9D02-B657-477A-B60C-50D9F302465F}" type="presOf" srcId="{346DE1C6-3C15-4EAB-B088-AF7F606A06D5}" destId="{74B65E26-560D-4D7D-A7DD-1E4B36213062}" srcOrd="0" destOrd="1" presId="urn:microsoft.com/office/officeart/2005/8/layout/vList2"/>
    <dgm:cxn modelId="{A09F4B07-1B3D-44DF-A002-2EA18BC9A1F5}" type="presOf" srcId="{5665506D-81BA-447B-894C-20AEF6418FC5}" destId="{A673C4BF-D1D4-4069-94F5-C772EDE9AF8B}" srcOrd="0" destOrd="0" presId="urn:microsoft.com/office/officeart/2005/8/layout/vList2"/>
    <dgm:cxn modelId="{5ADC4F8F-7FA6-4FFF-A52B-ED749EF46D75}" type="presOf" srcId="{4019CAFC-98EF-43CF-82A9-17AC746CE8DD}" destId="{74B65E26-560D-4D7D-A7DD-1E4B36213062}" srcOrd="0" destOrd="0" presId="urn:microsoft.com/office/officeart/2005/8/layout/vList2"/>
    <dgm:cxn modelId="{77A2E6CD-2D44-4F58-AA7E-76AFA04E4391}" srcId="{927CE2B3-CD2D-47FC-B823-79254CB2E2EB}" destId="{4019CAFC-98EF-43CF-82A9-17AC746CE8DD}" srcOrd="0" destOrd="0" parTransId="{88C92B6D-A044-4228-88C4-E10EA6E96688}" sibTransId="{1E54478C-62E1-4311-91EF-35212D453390}"/>
    <dgm:cxn modelId="{23880ADA-AFC3-45A7-A67F-98296BC299D7}" type="presOf" srcId="{927CE2B3-CD2D-47FC-B823-79254CB2E2EB}" destId="{C463E25E-AA9B-43EC-B105-1DD8A5572D90}" srcOrd="0" destOrd="0" presId="urn:microsoft.com/office/officeart/2005/8/layout/vList2"/>
    <dgm:cxn modelId="{FE5565E5-A6C9-4625-BFD0-EE9AF6A119E4}" srcId="{927CE2B3-CD2D-47FC-B823-79254CB2E2EB}" destId="{346DE1C6-3C15-4EAB-B088-AF7F606A06D5}" srcOrd="1" destOrd="0" parTransId="{E7B8B775-752E-441C-A5D3-AE694E80746E}" sibTransId="{52F7B5B5-81BD-4D7A-B834-5523D91D9F43}"/>
    <dgm:cxn modelId="{A938C6EB-004C-41FA-B39E-FCD4FCFF7C90}" srcId="{5665506D-81BA-447B-894C-20AEF6418FC5}" destId="{927CE2B3-CD2D-47FC-B823-79254CB2E2EB}" srcOrd="0" destOrd="0" parTransId="{0F9877B0-D504-432F-88CE-C5952B7C9E06}" sibTransId="{9931E54E-DC22-46AB-A789-2481D39C7939}"/>
    <dgm:cxn modelId="{A856FA01-BC87-41B1-8329-8FCCF7F4B140}" type="presParOf" srcId="{A673C4BF-D1D4-4069-94F5-C772EDE9AF8B}" destId="{C463E25E-AA9B-43EC-B105-1DD8A5572D90}" srcOrd="0" destOrd="0" presId="urn:microsoft.com/office/officeart/2005/8/layout/vList2"/>
    <dgm:cxn modelId="{DF95A062-B5CF-4070-8DF1-19732D08604D}" type="presParOf" srcId="{A673C4BF-D1D4-4069-94F5-C772EDE9AF8B}" destId="{74B65E26-560D-4D7D-A7DD-1E4B362130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6F5424-D4E4-47E3-BCF0-AE3A7124BF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D9192D45-D6B1-4F4D-AE9B-FA7012599C9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NULL:	 Replaced with “NA” or “0”, Discarded while transforming</a:t>
          </a:r>
          <a:endParaRPr lang="en-US" dirty="0"/>
        </a:p>
      </dgm:t>
    </dgm:pt>
    <dgm:pt modelId="{405A2A8D-A398-47A3-B269-BADA1663A8A5}" type="parTrans" cxnId="{63B26076-FAFF-4327-A22E-5F0A37F20E7A}">
      <dgm:prSet/>
      <dgm:spPr/>
      <dgm:t>
        <a:bodyPr/>
        <a:lstStyle/>
        <a:p>
          <a:endParaRPr lang="en-US"/>
        </a:p>
      </dgm:t>
    </dgm:pt>
    <dgm:pt modelId="{88FF6D47-36A7-4B83-97AA-24731C5E0CC9}" type="sibTrans" cxnId="{63B26076-FAFF-4327-A22E-5F0A37F20E7A}">
      <dgm:prSet/>
      <dgm:spPr/>
      <dgm:t>
        <a:bodyPr/>
        <a:lstStyle/>
        <a:p>
          <a:endParaRPr lang="en-US"/>
        </a:p>
      </dgm:t>
    </dgm:pt>
    <dgm:pt modelId="{F80D8036-9B34-4057-9D20-54894A4FCFE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Duplicates: Distinct values are taken</a:t>
          </a:r>
          <a:endParaRPr lang="en-US" dirty="0"/>
        </a:p>
      </dgm:t>
    </dgm:pt>
    <dgm:pt modelId="{52192AF4-B210-47CC-B7E0-A6CF76B43734}" type="parTrans" cxnId="{9A171703-A6F6-4886-B555-2D7AF445CE45}">
      <dgm:prSet/>
      <dgm:spPr/>
      <dgm:t>
        <a:bodyPr/>
        <a:lstStyle/>
        <a:p>
          <a:endParaRPr lang="en-US"/>
        </a:p>
      </dgm:t>
    </dgm:pt>
    <dgm:pt modelId="{AF4986C0-0FA8-445C-913D-07FC32713AA5}" type="sibTrans" cxnId="{9A171703-A6F6-4886-B555-2D7AF445CE45}">
      <dgm:prSet/>
      <dgm:spPr/>
      <dgm:t>
        <a:bodyPr/>
        <a:lstStyle/>
        <a:p>
          <a:endParaRPr lang="en-US"/>
        </a:p>
      </dgm:t>
    </dgm:pt>
    <dgm:pt modelId="{F14EB83A-4D2F-42EC-BE7A-AADB618F573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DQ Layer: Separate DQ check layer can be added</a:t>
          </a:r>
          <a:endParaRPr lang="en-US" dirty="0"/>
        </a:p>
      </dgm:t>
    </dgm:pt>
    <dgm:pt modelId="{ECDACA0B-77DE-411A-8672-9A4777F07CBC}" type="parTrans" cxnId="{7D1A4BB9-46BD-4612-A712-E70FEC307A5A}">
      <dgm:prSet/>
      <dgm:spPr/>
      <dgm:t>
        <a:bodyPr/>
        <a:lstStyle/>
        <a:p>
          <a:endParaRPr lang="en-US"/>
        </a:p>
      </dgm:t>
    </dgm:pt>
    <dgm:pt modelId="{32F2E589-1024-4C31-86CA-815EAA995D1B}" type="sibTrans" cxnId="{7D1A4BB9-46BD-4612-A712-E70FEC307A5A}">
      <dgm:prSet/>
      <dgm:spPr/>
      <dgm:t>
        <a:bodyPr/>
        <a:lstStyle/>
        <a:p>
          <a:endParaRPr lang="en-US"/>
        </a:p>
      </dgm:t>
    </dgm:pt>
    <dgm:pt modelId="{E2876882-BAAF-4A50-8DC1-132F67EC28BC}" type="pres">
      <dgm:prSet presAssocID="{5F6F5424-D4E4-47E3-BCF0-AE3A7124BF18}" presName="root" presStyleCnt="0">
        <dgm:presLayoutVars>
          <dgm:dir/>
          <dgm:resizeHandles val="exact"/>
        </dgm:presLayoutVars>
      </dgm:prSet>
      <dgm:spPr/>
    </dgm:pt>
    <dgm:pt modelId="{0C07C10C-3C6A-4300-94FE-DED2C6F456DB}" type="pres">
      <dgm:prSet presAssocID="{D9192D45-D6B1-4F4D-AE9B-FA7012599C9A}" presName="compNode" presStyleCnt="0"/>
      <dgm:spPr/>
    </dgm:pt>
    <dgm:pt modelId="{62770E8D-5035-4229-B112-B0F4A4A3D40F}" type="pres">
      <dgm:prSet presAssocID="{D9192D45-D6B1-4F4D-AE9B-FA7012599C9A}" presName="bgRect" presStyleLbl="bgShp" presStyleIdx="0" presStyleCnt="3" custLinFactNeighborY="-2275"/>
      <dgm:spPr/>
    </dgm:pt>
    <dgm:pt modelId="{126C4C42-2AA0-4A3D-8467-AE0887F7B2CF}" type="pres">
      <dgm:prSet presAssocID="{D9192D45-D6B1-4F4D-AE9B-FA7012599C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FA98E06-E182-4C09-9039-77690EDC87C6}" type="pres">
      <dgm:prSet presAssocID="{D9192D45-D6B1-4F4D-AE9B-FA7012599C9A}" presName="spaceRect" presStyleCnt="0"/>
      <dgm:spPr/>
    </dgm:pt>
    <dgm:pt modelId="{8A87BECD-1B37-4204-B68B-B8E55AD137AB}" type="pres">
      <dgm:prSet presAssocID="{D9192D45-D6B1-4F4D-AE9B-FA7012599C9A}" presName="parTx" presStyleLbl="revTx" presStyleIdx="0" presStyleCnt="3">
        <dgm:presLayoutVars>
          <dgm:chMax val="0"/>
          <dgm:chPref val="0"/>
        </dgm:presLayoutVars>
      </dgm:prSet>
      <dgm:spPr/>
    </dgm:pt>
    <dgm:pt modelId="{5080C704-B080-4CF3-81C0-014220E32B09}" type="pres">
      <dgm:prSet presAssocID="{88FF6D47-36A7-4B83-97AA-24731C5E0CC9}" presName="sibTrans" presStyleCnt="0"/>
      <dgm:spPr/>
    </dgm:pt>
    <dgm:pt modelId="{157074CA-E84F-4C1E-802F-5ADC8C4DA721}" type="pres">
      <dgm:prSet presAssocID="{F80D8036-9B34-4057-9D20-54894A4FCFE3}" presName="compNode" presStyleCnt="0"/>
      <dgm:spPr/>
    </dgm:pt>
    <dgm:pt modelId="{18279A56-6E63-4437-B95E-4606D6D487CD}" type="pres">
      <dgm:prSet presAssocID="{F80D8036-9B34-4057-9D20-54894A4FCFE3}" presName="bgRect" presStyleLbl="bgShp" presStyleIdx="1" presStyleCnt="3"/>
      <dgm:spPr/>
    </dgm:pt>
    <dgm:pt modelId="{0BA9A816-0E3A-44E3-ABF0-738A2FF7935C}" type="pres">
      <dgm:prSet presAssocID="{F80D8036-9B34-4057-9D20-54894A4FCF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CE88302C-98A2-4DD8-852A-D03A0E7444C2}" type="pres">
      <dgm:prSet presAssocID="{F80D8036-9B34-4057-9D20-54894A4FCFE3}" presName="spaceRect" presStyleCnt="0"/>
      <dgm:spPr/>
    </dgm:pt>
    <dgm:pt modelId="{7746B619-ACB9-4B81-B3BD-47AE132684F6}" type="pres">
      <dgm:prSet presAssocID="{F80D8036-9B34-4057-9D20-54894A4FCFE3}" presName="parTx" presStyleLbl="revTx" presStyleIdx="1" presStyleCnt="3">
        <dgm:presLayoutVars>
          <dgm:chMax val="0"/>
          <dgm:chPref val="0"/>
        </dgm:presLayoutVars>
      </dgm:prSet>
      <dgm:spPr/>
    </dgm:pt>
    <dgm:pt modelId="{5172546D-E7A4-401D-A87D-91828A7B941F}" type="pres">
      <dgm:prSet presAssocID="{AF4986C0-0FA8-445C-913D-07FC32713AA5}" presName="sibTrans" presStyleCnt="0"/>
      <dgm:spPr/>
    </dgm:pt>
    <dgm:pt modelId="{E2A93D57-8AB9-4C40-A421-FFCE83E7AD31}" type="pres">
      <dgm:prSet presAssocID="{F14EB83A-4D2F-42EC-BE7A-AADB618F5736}" presName="compNode" presStyleCnt="0"/>
      <dgm:spPr/>
    </dgm:pt>
    <dgm:pt modelId="{57F38D43-CEFD-4578-9F23-84ABF079DE3A}" type="pres">
      <dgm:prSet presAssocID="{F14EB83A-4D2F-42EC-BE7A-AADB618F5736}" presName="bgRect" presStyleLbl="bgShp" presStyleIdx="2" presStyleCnt="3"/>
      <dgm:spPr/>
    </dgm:pt>
    <dgm:pt modelId="{686D6DD0-5A5F-44B4-A75C-12793E7A459C}" type="pres">
      <dgm:prSet presAssocID="{F14EB83A-4D2F-42EC-BE7A-AADB618F57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59614B5-ACA5-47D2-A2EF-3ECFD05BB962}" type="pres">
      <dgm:prSet presAssocID="{F14EB83A-4D2F-42EC-BE7A-AADB618F5736}" presName="spaceRect" presStyleCnt="0"/>
      <dgm:spPr/>
    </dgm:pt>
    <dgm:pt modelId="{649FD5F4-290A-445F-83E1-40DAAFA1D59B}" type="pres">
      <dgm:prSet presAssocID="{F14EB83A-4D2F-42EC-BE7A-AADB618F57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171703-A6F6-4886-B555-2D7AF445CE45}" srcId="{5F6F5424-D4E4-47E3-BCF0-AE3A7124BF18}" destId="{F80D8036-9B34-4057-9D20-54894A4FCFE3}" srcOrd="1" destOrd="0" parTransId="{52192AF4-B210-47CC-B7E0-A6CF76B43734}" sibTransId="{AF4986C0-0FA8-445C-913D-07FC32713AA5}"/>
    <dgm:cxn modelId="{63B26076-FAFF-4327-A22E-5F0A37F20E7A}" srcId="{5F6F5424-D4E4-47E3-BCF0-AE3A7124BF18}" destId="{D9192D45-D6B1-4F4D-AE9B-FA7012599C9A}" srcOrd="0" destOrd="0" parTransId="{405A2A8D-A398-47A3-B269-BADA1663A8A5}" sibTransId="{88FF6D47-36A7-4B83-97AA-24731C5E0CC9}"/>
    <dgm:cxn modelId="{1F4A89AF-284D-49A4-8E7E-F3908C5A2913}" type="presOf" srcId="{F14EB83A-4D2F-42EC-BE7A-AADB618F5736}" destId="{649FD5F4-290A-445F-83E1-40DAAFA1D59B}" srcOrd="0" destOrd="0" presId="urn:microsoft.com/office/officeart/2018/2/layout/IconVerticalSolidList"/>
    <dgm:cxn modelId="{11B01EB5-F77E-46F6-BA48-813BBC6C4B47}" type="presOf" srcId="{F80D8036-9B34-4057-9D20-54894A4FCFE3}" destId="{7746B619-ACB9-4B81-B3BD-47AE132684F6}" srcOrd="0" destOrd="0" presId="urn:microsoft.com/office/officeart/2018/2/layout/IconVerticalSolidList"/>
    <dgm:cxn modelId="{7D1A4BB9-46BD-4612-A712-E70FEC307A5A}" srcId="{5F6F5424-D4E4-47E3-BCF0-AE3A7124BF18}" destId="{F14EB83A-4D2F-42EC-BE7A-AADB618F5736}" srcOrd="2" destOrd="0" parTransId="{ECDACA0B-77DE-411A-8672-9A4777F07CBC}" sibTransId="{32F2E589-1024-4C31-86CA-815EAA995D1B}"/>
    <dgm:cxn modelId="{CEC844BA-7F51-409B-BE34-A9D46BA9EFC7}" type="presOf" srcId="{5F6F5424-D4E4-47E3-BCF0-AE3A7124BF18}" destId="{E2876882-BAAF-4A50-8DC1-132F67EC28BC}" srcOrd="0" destOrd="0" presId="urn:microsoft.com/office/officeart/2018/2/layout/IconVerticalSolidList"/>
    <dgm:cxn modelId="{391AA9CD-8F3B-4747-9EB2-0174FFFBA5D4}" type="presOf" srcId="{D9192D45-D6B1-4F4D-AE9B-FA7012599C9A}" destId="{8A87BECD-1B37-4204-B68B-B8E55AD137AB}" srcOrd="0" destOrd="0" presId="urn:microsoft.com/office/officeart/2018/2/layout/IconVerticalSolidList"/>
    <dgm:cxn modelId="{6ADCBD51-C105-441A-A03A-BB5924EF8820}" type="presParOf" srcId="{E2876882-BAAF-4A50-8DC1-132F67EC28BC}" destId="{0C07C10C-3C6A-4300-94FE-DED2C6F456DB}" srcOrd="0" destOrd="0" presId="urn:microsoft.com/office/officeart/2018/2/layout/IconVerticalSolidList"/>
    <dgm:cxn modelId="{071F4599-22A9-47A0-8957-39194E124085}" type="presParOf" srcId="{0C07C10C-3C6A-4300-94FE-DED2C6F456DB}" destId="{62770E8D-5035-4229-B112-B0F4A4A3D40F}" srcOrd="0" destOrd="0" presId="urn:microsoft.com/office/officeart/2018/2/layout/IconVerticalSolidList"/>
    <dgm:cxn modelId="{CA601B91-A7F1-4E59-8FC3-1181A769D030}" type="presParOf" srcId="{0C07C10C-3C6A-4300-94FE-DED2C6F456DB}" destId="{126C4C42-2AA0-4A3D-8467-AE0887F7B2CF}" srcOrd="1" destOrd="0" presId="urn:microsoft.com/office/officeart/2018/2/layout/IconVerticalSolidList"/>
    <dgm:cxn modelId="{8B32DA14-A77A-4EB7-B3EE-3793D39042CB}" type="presParOf" srcId="{0C07C10C-3C6A-4300-94FE-DED2C6F456DB}" destId="{CFA98E06-E182-4C09-9039-77690EDC87C6}" srcOrd="2" destOrd="0" presId="urn:microsoft.com/office/officeart/2018/2/layout/IconVerticalSolidList"/>
    <dgm:cxn modelId="{0EA13AAB-1DC5-498E-A2A5-1C18AA357896}" type="presParOf" srcId="{0C07C10C-3C6A-4300-94FE-DED2C6F456DB}" destId="{8A87BECD-1B37-4204-B68B-B8E55AD137AB}" srcOrd="3" destOrd="0" presId="urn:microsoft.com/office/officeart/2018/2/layout/IconVerticalSolidList"/>
    <dgm:cxn modelId="{87A93120-CA79-4F0E-BADF-2EC79BD9DCB0}" type="presParOf" srcId="{E2876882-BAAF-4A50-8DC1-132F67EC28BC}" destId="{5080C704-B080-4CF3-81C0-014220E32B09}" srcOrd="1" destOrd="0" presId="urn:microsoft.com/office/officeart/2018/2/layout/IconVerticalSolidList"/>
    <dgm:cxn modelId="{958CAB26-9039-45AC-936E-79E2EDBC0EE3}" type="presParOf" srcId="{E2876882-BAAF-4A50-8DC1-132F67EC28BC}" destId="{157074CA-E84F-4C1E-802F-5ADC8C4DA721}" srcOrd="2" destOrd="0" presId="urn:microsoft.com/office/officeart/2018/2/layout/IconVerticalSolidList"/>
    <dgm:cxn modelId="{FFDA861C-A3DD-4D2C-80F2-2C82CB996656}" type="presParOf" srcId="{157074CA-E84F-4C1E-802F-5ADC8C4DA721}" destId="{18279A56-6E63-4437-B95E-4606D6D487CD}" srcOrd="0" destOrd="0" presId="urn:microsoft.com/office/officeart/2018/2/layout/IconVerticalSolidList"/>
    <dgm:cxn modelId="{B71977D4-478F-4F28-897C-F8415E8511BE}" type="presParOf" srcId="{157074CA-E84F-4C1E-802F-5ADC8C4DA721}" destId="{0BA9A816-0E3A-44E3-ABF0-738A2FF7935C}" srcOrd="1" destOrd="0" presId="urn:microsoft.com/office/officeart/2018/2/layout/IconVerticalSolidList"/>
    <dgm:cxn modelId="{62496545-1A4D-4242-AAB2-C520F65F9277}" type="presParOf" srcId="{157074CA-E84F-4C1E-802F-5ADC8C4DA721}" destId="{CE88302C-98A2-4DD8-852A-D03A0E7444C2}" srcOrd="2" destOrd="0" presId="urn:microsoft.com/office/officeart/2018/2/layout/IconVerticalSolidList"/>
    <dgm:cxn modelId="{4ED221F0-548B-42D2-9E63-61CBB0A2BA49}" type="presParOf" srcId="{157074CA-E84F-4C1E-802F-5ADC8C4DA721}" destId="{7746B619-ACB9-4B81-B3BD-47AE132684F6}" srcOrd="3" destOrd="0" presId="urn:microsoft.com/office/officeart/2018/2/layout/IconVerticalSolidList"/>
    <dgm:cxn modelId="{A9944E75-5EC2-4C2D-9BA6-00EF3BA14219}" type="presParOf" srcId="{E2876882-BAAF-4A50-8DC1-132F67EC28BC}" destId="{5172546D-E7A4-401D-A87D-91828A7B941F}" srcOrd="3" destOrd="0" presId="urn:microsoft.com/office/officeart/2018/2/layout/IconVerticalSolidList"/>
    <dgm:cxn modelId="{69F113E5-9B05-4054-989D-37563AD1CBC4}" type="presParOf" srcId="{E2876882-BAAF-4A50-8DC1-132F67EC28BC}" destId="{E2A93D57-8AB9-4C40-A421-FFCE83E7AD31}" srcOrd="4" destOrd="0" presId="urn:microsoft.com/office/officeart/2018/2/layout/IconVerticalSolidList"/>
    <dgm:cxn modelId="{8AE52D5A-B8D8-44FE-824F-6E54216509FB}" type="presParOf" srcId="{E2A93D57-8AB9-4C40-A421-FFCE83E7AD31}" destId="{57F38D43-CEFD-4578-9F23-84ABF079DE3A}" srcOrd="0" destOrd="0" presId="urn:microsoft.com/office/officeart/2018/2/layout/IconVerticalSolidList"/>
    <dgm:cxn modelId="{E262F3C0-30F2-40A9-888E-E8342F2E0082}" type="presParOf" srcId="{E2A93D57-8AB9-4C40-A421-FFCE83E7AD31}" destId="{686D6DD0-5A5F-44B4-A75C-12793E7A459C}" srcOrd="1" destOrd="0" presId="urn:microsoft.com/office/officeart/2018/2/layout/IconVerticalSolidList"/>
    <dgm:cxn modelId="{D8F138EF-9D0A-464F-84A9-830F3383FFDA}" type="presParOf" srcId="{E2A93D57-8AB9-4C40-A421-FFCE83E7AD31}" destId="{A59614B5-ACA5-47D2-A2EF-3ECFD05BB962}" srcOrd="2" destOrd="0" presId="urn:microsoft.com/office/officeart/2018/2/layout/IconVerticalSolidList"/>
    <dgm:cxn modelId="{C4FD4916-9EDD-4548-9058-37349C727489}" type="presParOf" srcId="{E2A93D57-8AB9-4C40-A421-FFCE83E7AD31}" destId="{649FD5F4-290A-445F-83E1-40DAAFA1D5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787FE0-18F9-43F7-ACD0-40DA6ACB631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CB22ED2-B212-47E8-89FE-A6EA96829725}">
      <dgm:prSet phldrT="[Text]"/>
      <dgm:spPr/>
      <dgm:t>
        <a:bodyPr/>
        <a:lstStyle/>
        <a:p>
          <a:pPr algn="l"/>
          <a:r>
            <a:rPr lang="en-IN" dirty="0"/>
            <a:t>AWS S3</a:t>
          </a:r>
          <a:endParaRPr lang="en-GB" dirty="0"/>
        </a:p>
      </dgm:t>
    </dgm:pt>
    <dgm:pt modelId="{18D0FF53-F7A0-46BB-9860-E9CE516088CF}" type="parTrans" cxnId="{27BB777F-93B3-41F0-BE03-2CE2E68DE277}">
      <dgm:prSet/>
      <dgm:spPr/>
      <dgm:t>
        <a:bodyPr/>
        <a:lstStyle/>
        <a:p>
          <a:pPr algn="l"/>
          <a:endParaRPr lang="en-GB"/>
        </a:p>
      </dgm:t>
    </dgm:pt>
    <dgm:pt modelId="{52D6973D-82E8-41F9-9A86-AB98814BF18A}" type="sibTrans" cxnId="{27BB777F-93B3-41F0-BE03-2CE2E68DE277}">
      <dgm:prSet/>
      <dgm:spPr/>
      <dgm:t>
        <a:bodyPr/>
        <a:lstStyle/>
        <a:p>
          <a:pPr algn="l"/>
          <a:endParaRPr lang="en-GB"/>
        </a:p>
      </dgm:t>
    </dgm:pt>
    <dgm:pt modelId="{F5FF319F-ECBD-4FEF-B206-3C35D418D15C}">
      <dgm:prSet phldrT="[Text]" custT="1"/>
      <dgm:spPr/>
      <dgm:t>
        <a:bodyPr/>
        <a:lstStyle/>
        <a:p>
          <a:pPr algn="l"/>
          <a:r>
            <a:rPr lang="en-IN" sz="1800" dirty="0"/>
            <a:t>Data from source system is captured</a:t>
          </a:r>
          <a:endParaRPr lang="en-GB" sz="1800" dirty="0"/>
        </a:p>
      </dgm:t>
    </dgm:pt>
    <dgm:pt modelId="{796B7B71-913F-4D3D-8EE4-857FEAA055FD}" type="parTrans" cxnId="{5BF0ECFA-2D65-4D74-8ED8-4FE3A60BE7AD}">
      <dgm:prSet/>
      <dgm:spPr/>
      <dgm:t>
        <a:bodyPr/>
        <a:lstStyle/>
        <a:p>
          <a:pPr algn="l"/>
          <a:endParaRPr lang="en-GB"/>
        </a:p>
      </dgm:t>
    </dgm:pt>
    <dgm:pt modelId="{79BF5214-E5D4-48CB-8091-DAC6D16163EE}" type="sibTrans" cxnId="{5BF0ECFA-2D65-4D74-8ED8-4FE3A60BE7AD}">
      <dgm:prSet/>
      <dgm:spPr/>
      <dgm:t>
        <a:bodyPr/>
        <a:lstStyle/>
        <a:p>
          <a:pPr algn="l"/>
          <a:endParaRPr lang="en-GB"/>
        </a:p>
      </dgm:t>
    </dgm:pt>
    <dgm:pt modelId="{6EF2BFB1-5C94-4595-911D-A8F62306AEAC}">
      <dgm:prSet phldrT="[Text]"/>
      <dgm:spPr/>
      <dgm:t>
        <a:bodyPr/>
        <a:lstStyle/>
        <a:p>
          <a:pPr algn="l"/>
          <a:r>
            <a:rPr lang="en-IN" dirty="0"/>
            <a:t>Databricks Notebook</a:t>
          </a:r>
          <a:endParaRPr lang="en-GB" dirty="0"/>
        </a:p>
      </dgm:t>
    </dgm:pt>
    <dgm:pt modelId="{4E4B0564-DCFF-4707-9CDD-8C410FB50660}" type="parTrans" cxnId="{439D0637-DBFE-43D0-9829-0E560081CA6B}">
      <dgm:prSet/>
      <dgm:spPr/>
      <dgm:t>
        <a:bodyPr/>
        <a:lstStyle/>
        <a:p>
          <a:pPr algn="l"/>
          <a:endParaRPr lang="en-GB"/>
        </a:p>
      </dgm:t>
    </dgm:pt>
    <dgm:pt modelId="{CDD6560F-490B-4B02-BC78-88368FA73858}" type="sibTrans" cxnId="{439D0637-DBFE-43D0-9829-0E560081CA6B}">
      <dgm:prSet/>
      <dgm:spPr/>
      <dgm:t>
        <a:bodyPr/>
        <a:lstStyle/>
        <a:p>
          <a:pPr algn="l"/>
          <a:endParaRPr lang="en-GB"/>
        </a:p>
      </dgm:t>
    </dgm:pt>
    <dgm:pt modelId="{EC889DA7-08FF-4B53-BA11-7389716136C2}">
      <dgm:prSet phldrT="[Text]" custT="1"/>
      <dgm:spPr/>
      <dgm:t>
        <a:bodyPr/>
        <a:lstStyle/>
        <a:p>
          <a:pPr algn="l"/>
          <a:r>
            <a:rPr lang="en-IN" sz="1800" dirty="0"/>
            <a:t>Scheduled Job to execute ETL scripts in Snowflake</a:t>
          </a:r>
          <a:endParaRPr lang="en-GB" sz="1800" dirty="0"/>
        </a:p>
      </dgm:t>
    </dgm:pt>
    <dgm:pt modelId="{7153433A-00BE-46E1-9269-91D835646BB7}" type="parTrans" cxnId="{547CF459-70C0-4EBD-9E93-51EE424241BC}">
      <dgm:prSet/>
      <dgm:spPr/>
      <dgm:t>
        <a:bodyPr/>
        <a:lstStyle/>
        <a:p>
          <a:pPr algn="l"/>
          <a:endParaRPr lang="en-GB"/>
        </a:p>
      </dgm:t>
    </dgm:pt>
    <dgm:pt modelId="{25307B7E-87B7-45D7-A4AC-9B26871C56E1}" type="sibTrans" cxnId="{547CF459-70C0-4EBD-9E93-51EE424241BC}">
      <dgm:prSet/>
      <dgm:spPr/>
      <dgm:t>
        <a:bodyPr/>
        <a:lstStyle/>
        <a:p>
          <a:pPr algn="l"/>
          <a:endParaRPr lang="en-GB"/>
        </a:p>
      </dgm:t>
    </dgm:pt>
    <dgm:pt modelId="{A29CAF2B-ABF1-4F2A-BCD5-7565D6D0E213}">
      <dgm:prSet phldrT="[Text]"/>
      <dgm:spPr/>
      <dgm:t>
        <a:bodyPr/>
        <a:lstStyle/>
        <a:p>
          <a:pPr algn="l"/>
          <a:r>
            <a:rPr lang="en-IN" dirty="0"/>
            <a:t>Databricks Notebook</a:t>
          </a:r>
          <a:endParaRPr lang="en-GB" dirty="0"/>
        </a:p>
      </dgm:t>
    </dgm:pt>
    <dgm:pt modelId="{4AA6313B-545D-4DB0-90F8-68AD5309EC2E}" type="parTrans" cxnId="{F603C3DF-B267-4E92-B68A-CA8C41A0916A}">
      <dgm:prSet/>
      <dgm:spPr/>
      <dgm:t>
        <a:bodyPr/>
        <a:lstStyle/>
        <a:p>
          <a:pPr algn="l"/>
          <a:endParaRPr lang="en-GB"/>
        </a:p>
      </dgm:t>
    </dgm:pt>
    <dgm:pt modelId="{4CFE2695-2BD8-4406-82A3-A03AEF2767A7}" type="sibTrans" cxnId="{F603C3DF-B267-4E92-B68A-CA8C41A0916A}">
      <dgm:prSet/>
      <dgm:spPr/>
      <dgm:t>
        <a:bodyPr/>
        <a:lstStyle/>
        <a:p>
          <a:pPr algn="l"/>
          <a:endParaRPr lang="en-GB"/>
        </a:p>
      </dgm:t>
    </dgm:pt>
    <dgm:pt modelId="{F9790E22-77F8-4B80-840F-8EF4382574A2}">
      <dgm:prSet phldrT="[Text]" custT="1"/>
      <dgm:spPr>
        <a:noFill/>
        <a:ln>
          <a:noFill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Load dim and fact tables into Spark</a:t>
          </a:r>
          <a:endParaRPr lang="en-GB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60F83C24-49E2-4780-A23C-B38B5A4EC383}" type="parTrans" cxnId="{62128F3B-4DE3-4C5E-8A56-C64981D446BA}">
      <dgm:prSet/>
      <dgm:spPr/>
      <dgm:t>
        <a:bodyPr/>
        <a:lstStyle/>
        <a:p>
          <a:pPr algn="l"/>
          <a:endParaRPr lang="en-GB"/>
        </a:p>
      </dgm:t>
    </dgm:pt>
    <dgm:pt modelId="{CADF48B1-8D9C-4C1D-993B-6455452ECC7A}" type="sibTrans" cxnId="{62128F3B-4DE3-4C5E-8A56-C64981D446BA}">
      <dgm:prSet/>
      <dgm:spPr/>
      <dgm:t>
        <a:bodyPr/>
        <a:lstStyle/>
        <a:p>
          <a:pPr algn="l"/>
          <a:endParaRPr lang="en-GB"/>
        </a:p>
      </dgm:t>
    </dgm:pt>
    <dgm:pt modelId="{95B9C9D2-357C-4612-8FFF-7280ECB2DFD0}">
      <dgm:prSet/>
      <dgm:spPr/>
      <dgm:t>
        <a:bodyPr/>
        <a:lstStyle/>
        <a:p>
          <a:pPr algn="l"/>
          <a:r>
            <a:rPr lang="en-IN" dirty="0"/>
            <a:t>Databricks Notebook</a:t>
          </a:r>
          <a:endParaRPr lang="en-GB" b="1" dirty="0"/>
        </a:p>
      </dgm:t>
    </dgm:pt>
    <dgm:pt modelId="{99B0C556-1BD7-417B-8640-6F638E29FFAB}" type="parTrans" cxnId="{E341BAEB-B352-4D42-878D-8ED5EE7D6331}">
      <dgm:prSet/>
      <dgm:spPr/>
      <dgm:t>
        <a:bodyPr/>
        <a:lstStyle/>
        <a:p>
          <a:pPr algn="l"/>
          <a:endParaRPr lang="en-GB"/>
        </a:p>
      </dgm:t>
    </dgm:pt>
    <dgm:pt modelId="{DAFA8C9E-BB30-4996-9276-8E6D1400D4EA}" type="sibTrans" cxnId="{E341BAEB-B352-4D42-878D-8ED5EE7D6331}">
      <dgm:prSet/>
      <dgm:spPr/>
      <dgm:t>
        <a:bodyPr/>
        <a:lstStyle/>
        <a:p>
          <a:pPr algn="l"/>
          <a:endParaRPr lang="en-GB"/>
        </a:p>
      </dgm:t>
    </dgm:pt>
    <dgm:pt modelId="{251DBBD4-5E9E-48F9-B217-FBEB1AA4D737}">
      <dgm:prSet/>
      <dgm:spPr/>
      <dgm:t>
        <a:bodyPr/>
        <a:lstStyle/>
        <a:p>
          <a:pPr algn="l"/>
          <a:r>
            <a:rPr lang="en-IN" dirty="0"/>
            <a:t>Databricks Notebook</a:t>
          </a:r>
          <a:endParaRPr lang="en-GB" dirty="0"/>
        </a:p>
      </dgm:t>
    </dgm:pt>
    <dgm:pt modelId="{DA0936AB-63AC-43B1-81C1-D13AEE9C5175}" type="parTrans" cxnId="{7DF17C8C-CF49-44E5-8B43-3E9ED855B8FC}">
      <dgm:prSet/>
      <dgm:spPr/>
      <dgm:t>
        <a:bodyPr/>
        <a:lstStyle/>
        <a:p>
          <a:pPr algn="l"/>
          <a:endParaRPr lang="en-GB"/>
        </a:p>
      </dgm:t>
    </dgm:pt>
    <dgm:pt modelId="{A7B33F2B-CE46-4F57-A42E-228DC0E7F5B1}" type="sibTrans" cxnId="{7DF17C8C-CF49-44E5-8B43-3E9ED855B8FC}">
      <dgm:prSet/>
      <dgm:spPr/>
      <dgm:t>
        <a:bodyPr/>
        <a:lstStyle/>
        <a:p>
          <a:pPr algn="l"/>
          <a:endParaRPr lang="en-GB"/>
        </a:p>
      </dgm:t>
    </dgm:pt>
    <dgm:pt modelId="{1C8B0E6D-6171-43F7-AB67-4807BC5FAC33}">
      <dgm:prSet phldrT="[Text]" custT="1"/>
      <dgm:spPr/>
      <dgm:t>
        <a:bodyPr/>
        <a:lstStyle/>
        <a:p>
          <a:pPr algn="l"/>
          <a:r>
            <a:rPr lang="en-IN" sz="1800" dirty="0"/>
            <a:t>Error Logging ( </a:t>
          </a:r>
          <a:r>
            <a:rPr lang="en-IN" sz="1800" dirty="0">
              <a:solidFill>
                <a:srgbClr val="FF0000"/>
              </a:solidFill>
            </a:rPr>
            <a:t>&lt;timestamp&gt;_&lt;script&gt;_&lt;status&gt;.log </a:t>
          </a:r>
          <a:r>
            <a:rPr lang="en-IN" sz="1800" dirty="0"/>
            <a:t>)</a:t>
          </a:r>
          <a:endParaRPr lang="en-GB" sz="1800" dirty="0"/>
        </a:p>
      </dgm:t>
    </dgm:pt>
    <dgm:pt modelId="{0015EFAC-F0FF-4E92-84E6-C7C653EA27B4}" type="parTrans" cxnId="{86ABB1DF-7BCE-4DCD-AB87-508911E5D334}">
      <dgm:prSet/>
      <dgm:spPr/>
      <dgm:t>
        <a:bodyPr/>
        <a:lstStyle/>
        <a:p>
          <a:endParaRPr lang="en-GB"/>
        </a:p>
      </dgm:t>
    </dgm:pt>
    <dgm:pt modelId="{89DACA75-917A-4BE7-B47C-EA3FDDE2F93D}" type="sibTrans" cxnId="{86ABB1DF-7BCE-4DCD-AB87-508911E5D334}">
      <dgm:prSet/>
      <dgm:spPr/>
      <dgm:t>
        <a:bodyPr/>
        <a:lstStyle/>
        <a:p>
          <a:endParaRPr lang="en-GB"/>
        </a:p>
      </dgm:t>
    </dgm:pt>
    <dgm:pt modelId="{CEB5C78F-6C4E-4877-922E-E42D3D8BF2D5}">
      <dgm:prSet/>
      <dgm:spPr/>
      <dgm:t>
        <a:bodyPr/>
        <a:lstStyle/>
        <a:p>
          <a:pPr algn="l"/>
          <a:r>
            <a:rPr lang="en-IN" dirty="0"/>
            <a:t>Snowflake</a:t>
          </a:r>
          <a:endParaRPr lang="en-GB" dirty="0"/>
        </a:p>
      </dgm:t>
    </dgm:pt>
    <dgm:pt modelId="{AB8E0E55-5E89-45D7-B00F-13142D3EB328}" type="sibTrans" cxnId="{1CB2A5C8-F1AC-4306-A488-70D340A63BB9}">
      <dgm:prSet/>
      <dgm:spPr/>
      <dgm:t>
        <a:bodyPr/>
        <a:lstStyle/>
        <a:p>
          <a:pPr algn="l"/>
          <a:endParaRPr lang="en-GB"/>
        </a:p>
      </dgm:t>
    </dgm:pt>
    <dgm:pt modelId="{166BE06F-47CF-4243-A825-C5075AD3C6F6}" type="parTrans" cxnId="{1CB2A5C8-F1AC-4306-A488-70D340A63BB9}">
      <dgm:prSet/>
      <dgm:spPr/>
      <dgm:t>
        <a:bodyPr/>
        <a:lstStyle/>
        <a:p>
          <a:pPr algn="l"/>
          <a:endParaRPr lang="en-GB"/>
        </a:p>
      </dgm:t>
    </dgm:pt>
    <dgm:pt modelId="{EA426DEE-AF0D-4F31-B310-D5F92BB43492}" type="pres">
      <dgm:prSet presAssocID="{BE787FE0-18F9-43F7-ACD0-40DA6ACB6318}" presName="rootnode" presStyleCnt="0">
        <dgm:presLayoutVars>
          <dgm:chMax/>
          <dgm:chPref/>
          <dgm:dir/>
          <dgm:animLvl val="lvl"/>
        </dgm:presLayoutVars>
      </dgm:prSet>
      <dgm:spPr/>
    </dgm:pt>
    <dgm:pt modelId="{E9567994-9B77-4548-916D-2CD67FC58287}" type="pres">
      <dgm:prSet presAssocID="{3CB22ED2-B212-47E8-89FE-A6EA96829725}" presName="composite" presStyleCnt="0"/>
      <dgm:spPr/>
    </dgm:pt>
    <dgm:pt modelId="{12518084-9725-47EB-807E-672C2CD74049}" type="pres">
      <dgm:prSet presAssocID="{3CB22ED2-B212-47E8-89FE-A6EA96829725}" presName="bentUpArrow1" presStyleLbl="alignImgPlace1" presStyleIdx="0" presStyleCnt="5"/>
      <dgm:spPr/>
    </dgm:pt>
    <dgm:pt modelId="{68ECE60F-D344-4C25-BA1C-0E7DDADDF901}" type="pres">
      <dgm:prSet presAssocID="{3CB22ED2-B212-47E8-89FE-A6EA96829725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611957B-C22B-4BAC-80D9-A8385B7F6E3B}" type="pres">
      <dgm:prSet presAssocID="{3CB22ED2-B212-47E8-89FE-A6EA96829725}" presName="ChildText" presStyleLbl="revTx" presStyleIdx="0" presStyleCnt="5" custScaleX="518002" custLinFactX="100000" custLinFactNeighborX="107451" custLinFactNeighborY="-3281">
        <dgm:presLayoutVars>
          <dgm:chMax val="0"/>
          <dgm:chPref val="0"/>
          <dgm:bulletEnabled val="1"/>
        </dgm:presLayoutVars>
      </dgm:prSet>
      <dgm:spPr/>
    </dgm:pt>
    <dgm:pt modelId="{B5D8BCA3-3730-423F-B284-ABD30D4A3CB6}" type="pres">
      <dgm:prSet presAssocID="{52D6973D-82E8-41F9-9A86-AB98814BF18A}" presName="sibTrans" presStyleCnt="0"/>
      <dgm:spPr/>
    </dgm:pt>
    <dgm:pt modelId="{1AD0F3D3-44EC-42B5-8AE1-1D92B0D76641}" type="pres">
      <dgm:prSet presAssocID="{6EF2BFB1-5C94-4595-911D-A8F62306AEAC}" presName="composite" presStyleCnt="0"/>
      <dgm:spPr/>
    </dgm:pt>
    <dgm:pt modelId="{203C581D-6308-4D4D-8134-36889ADB61F0}" type="pres">
      <dgm:prSet presAssocID="{6EF2BFB1-5C94-4595-911D-A8F62306AEAC}" presName="bentUpArrow1" presStyleLbl="alignImgPlace1" presStyleIdx="1" presStyleCnt="5" custLinFactX="-100000" custLinFactNeighborX="-170207" custLinFactNeighborY="-502"/>
      <dgm:spPr/>
    </dgm:pt>
    <dgm:pt modelId="{78DB47B4-81DE-4991-B7AF-ACF46C615C34}" type="pres">
      <dgm:prSet presAssocID="{6EF2BFB1-5C94-4595-911D-A8F62306AEAC}" presName="ParentText" presStyleLbl="node1" presStyleIdx="1" presStyleCnt="6" custLinFactX="-81780" custLinFactNeighborX="-100000" custLinFactNeighborY="-2734">
        <dgm:presLayoutVars>
          <dgm:chMax val="1"/>
          <dgm:chPref val="1"/>
          <dgm:bulletEnabled val="1"/>
        </dgm:presLayoutVars>
      </dgm:prSet>
      <dgm:spPr/>
    </dgm:pt>
    <dgm:pt modelId="{37430AEF-2E39-4BAB-B61D-7A854738A615}" type="pres">
      <dgm:prSet presAssocID="{6EF2BFB1-5C94-4595-911D-A8F62306AEAC}" presName="ChildText" presStyleLbl="revTx" presStyleIdx="1" presStyleCnt="5" custScaleX="825227" custLinFactX="11636" custLinFactNeighborX="100000" custLinFactNeighborY="0">
        <dgm:presLayoutVars>
          <dgm:chMax val="0"/>
          <dgm:chPref val="0"/>
          <dgm:bulletEnabled val="1"/>
        </dgm:presLayoutVars>
      </dgm:prSet>
      <dgm:spPr/>
    </dgm:pt>
    <dgm:pt modelId="{2B99292B-FED5-4D58-8C50-0056D66F0745}" type="pres">
      <dgm:prSet presAssocID="{CDD6560F-490B-4B02-BC78-88368FA73858}" presName="sibTrans" presStyleCnt="0"/>
      <dgm:spPr/>
    </dgm:pt>
    <dgm:pt modelId="{C472FE47-B571-46D4-A34E-7FC7B4411FDA}" type="pres">
      <dgm:prSet presAssocID="{A29CAF2B-ABF1-4F2A-BCD5-7565D6D0E213}" presName="composite" presStyleCnt="0"/>
      <dgm:spPr/>
    </dgm:pt>
    <dgm:pt modelId="{6DF25606-2992-46BC-86ED-971D20DA08C9}" type="pres">
      <dgm:prSet presAssocID="{A29CAF2B-ABF1-4F2A-BCD5-7565D6D0E213}" presName="bentUpArrow1" presStyleLbl="alignImgPlace1" presStyleIdx="2" presStyleCnt="5" custLinFactX="-81082" custLinFactNeighborX="-100000" custLinFactNeighborY="4832"/>
      <dgm:spPr/>
    </dgm:pt>
    <dgm:pt modelId="{B7225ED1-837D-4243-87ED-29F0B9CBFC14}" type="pres">
      <dgm:prSet presAssocID="{A29CAF2B-ABF1-4F2A-BCD5-7565D6D0E213}" presName="ParentText" presStyleLbl="node1" presStyleIdx="2" presStyleCnt="6" custLinFactX="-23421" custLinFactNeighborX="-100000" custLinFactNeighborY="1367">
        <dgm:presLayoutVars>
          <dgm:chMax val="1"/>
          <dgm:chPref val="1"/>
          <dgm:bulletEnabled val="1"/>
        </dgm:presLayoutVars>
      </dgm:prSet>
      <dgm:spPr/>
    </dgm:pt>
    <dgm:pt modelId="{866426ED-2651-40C6-8714-C8E7A352CAF1}" type="pres">
      <dgm:prSet presAssocID="{A29CAF2B-ABF1-4F2A-BCD5-7565D6D0E213}" presName="ChildText" presStyleLbl="revTx" presStyleIdx="2" presStyleCnt="5" custScaleX="482855" custLinFactNeighborX="21056" custLinFactNeighborY="-1691">
        <dgm:presLayoutVars>
          <dgm:chMax val="0"/>
          <dgm:chPref val="0"/>
          <dgm:bulletEnabled val="1"/>
        </dgm:presLayoutVars>
      </dgm:prSet>
      <dgm:spPr>
        <a:xfrm>
          <a:off x="4796492" y="1891456"/>
          <a:ext cx="755566" cy="587728"/>
        </a:xfrm>
        <a:prstGeom prst="rect">
          <a:avLst/>
        </a:prstGeom>
      </dgm:spPr>
    </dgm:pt>
    <dgm:pt modelId="{6CF4B1ED-B9E5-469C-92B0-17FAB13F5E9F}" type="pres">
      <dgm:prSet presAssocID="{4CFE2695-2BD8-4406-82A3-A03AEF2767A7}" presName="sibTrans" presStyleCnt="0"/>
      <dgm:spPr/>
    </dgm:pt>
    <dgm:pt modelId="{D02BBDA2-4DD1-4B0A-9BAA-0CE3E1F2C767}" type="pres">
      <dgm:prSet presAssocID="{95B9C9D2-357C-4612-8FFF-7280ECB2DFD0}" presName="composite" presStyleCnt="0"/>
      <dgm:spPr/>
    </dgm:pt>
    <dgm:pt modelId="{E590AEF4-8E49-43CD-88D6-8A3C83EA39E4}" type="pres">
      <dgm:prSet presAssocID="{95B9C9D2-357C-4612-8FFF-7280ECB2DFD0}" presName="bentUpArrow1" presStyleLbl="alignImgPlace1" presStyleIdx="3" presStyleCnt="5" custLinFactX="-100000" custLinFactNeighborX="-148986" custLinFactNeighborY="4832"/>
      <dgm:spPr/>
    </dgm:pt>
    <dgm:pt modelId="{F07D8D5E-45D6-4F94-A3FA-13E98D7CB069}" type="pres">
      <dgm:prSet presAssocID="{95B9C9D2-357C-4612-8FFF-7280ECB2DFD0}" presName="ParentText" presStyleLbl="node1" presStyleIdx="3" presStyleCnt="6" custLinFactX="-66454" custLinFactNeighborX="-100000" custLinFactNeighborY="2734">
        <dgm:presLayoutVars>
          <dgm:chMax val="1"/>
          <dgm:chPref val="1"/>
          <dgm:bulletEnabled val="1"/>
        </dgm:presLayoutVars>
      </dgm:prSet>
      <dgm:spPr/>
    </dgm:pt>
    <dgm:pt modelId="{56D8A0F8-FD3A-458D-B3F8-13ED447ECDFA}" type="pres">
      <dgm:prSet presAssocID="{95B9C9D2-357C-4612-8FFF-7280ECB2DFD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7C5439C-DDEF-4F34-8FB8-97325299E31A}" type="pres">
      <dgm:prSet presAssocID="{DAFA8C9E-BB30-4996-9276-8E6D1400D4EA}" presName="sibTrans" presStyleCnt="0"/>
      <dgm:spPr/>
    </dgm:pt>
    <dgm:pt modelId="{5BE88A1F-7AC2-4A09-AFD4-F9798195B1B0}" type="pres">
      <dgm:prSet presAssocID="{251DBBD4-5E9E-48F9-B217-FBEB1AA4D737}" presName="composite" presStyleCnt="0"/>
      <dgm:spPr/>
    </dgm:pt>
    <dgm:pt modelId="{8FE73BA0-1BB4-4213-A302-19FC7DC637ED}" type="pres">
      <dgm:prSet presAssocID="{251DBBD4-5E9E-48F9-B217-FBEB1AA4D737}" presName="bentUpArrow1" presStyleLbl="alignImgPlace1" presStyleIdx="4" presStyleCnt="5" custLinFactX="-162162" custLinFactNeighborX="-200000" custLinFactNeighborY="9663"/>
      <dgm:spPr/>
    </dgm:pt>
    <dgm:pt modelId="{EDA1DF27-CB17-4D11-915C-D566C1A7F68A}" type="pres">
      <dgm:prSet presAssocID="{251DBBD4-5E9E-48F9-B217-FBEB1AA4D737}" presName="ParentText" presStyleLbl="node1" presStyleIdx="4" presStyleCnt="6" custLinFactX="-100000" custLinFactNeighborX="-146312" custLinFactNeighborY="4150">
        <dgm:presLayoutVars>
          <dgm:chMax val="1"/>
          <dgm:chPref val="1"/>
          <dgm:bulletEnabled val="1"/>
        </dgm:presLayoutVars>
      </dgm:prSet>
      <dgm:spPr/>
    </dgm:pt>
    <dgm:pt modelId="{621FB214-0C4B-4E4E-8E41-347E6DCA1F25}" type="pres">
      <dgm:prSet presAssocID="{251DBBD4-5E9E-48F9-B217-FBEB1AA4D73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CB1EA9D-4CFA-4F0B-9CAB-D911DC089F8D}" type="pres">
      <dgm:prSet presAssocID="{A7B33F2B-CE46-4F57-A42E-228DC0E7F5B1}" presName="sibTrans" presStyleCnt="0"/>
      <dgm:spPr/>
    </dgm:pt>
    <dgm:pt modelId="{13A9724A-69A4-45A5-8A4D-6DBA94FCA0D4}" type="pres">
      <dgm:prSet presAssocID="{CEB5C78F-6C4E-4877-922E-E42D3D8BF2D5}" presName="composite" presStyleCnt="0"/>
      <dgm:spPr/>
    </dgm:pt>
    <dgm:pt modelId="{3F48F4A5-D472-42D2-9C25-914668E8C423}" type="pres">
      <dgm:prSet presAssocID="{CEB5C78F-6C4E-4877-922E-E42D3D8BF2D5}" presName="ParentText" presStyleLbl="node1" presStyleIdx="5" presStyleCnt="6" custLinFactX="-130020" custLinFactNeighborX="-200000" custLinFactNeighborY="7136">
        <dgm:presLayoutVars>
          <dgm:chMax val="1"/>
          <dgm:chPref val="1"/>
          <dgm:bulletEnabled val="1"/>
        </dgm:presLayoutVars>
      </dgm:prSet>
      <dgm:spPr/>
    </dgm:pt>
  </dgm:ptLst>
  <dgm:cxnLst>
    <dgm:cxn modelId="{DC4B5405-E3E5-4B5A-8511-7CBA9579EA33}" type="presOf" srcId="{BE787FE0-18F9-43F7-ACD0-40DA6ACB6318}" destId="{EA426DEE-AF0D-4F31-B310-D5F92BB43492}" srcOrd="0" destOrd="0" presId="urn:microsoft.com/office/officeart/2005/8/layout/StepDownProcess"/>
    <dgm:cxn modelId="{35FFF31C-4545-4D89-8CCB-D04C701D553D}" type="presOf" srcId="{6EF2BFB1-5C94-4595-911D-A8F62306AEAC}" destId="{78DB47B4-81DE-4991-B7AF-ACF46C615C34}" srcOrd="0" destOrd="0" presId="urn:microsoft.com/office/officeart/2005/8/layout/StepDownProcess"/>
    <dgm:cxn modelId="{8C238330-16FA-41C3-9AB4-D64080EDD9B3}" type="presOf" srcId="{CEB5C78F-6C4E-4877-922E-E42D3D8BF2D5}" destId="{3F48F4A5-D472-42D2-9C25-914668E8C423}" srcOrd="0" destOrd="0" presId="urn:microsoft.com/office/officeart/2005/8/layout/StepDownProcess"/>
    <dgm:cxn modelId="{439D0637-DBFE-43D0-9829-0E560081CA6B}" srcId="{BE787FE0-18F9-43F7-ACD0-40DA6ACB6318}" destId="{6EF2BFB1-5C94-4595-911D-A8F62306AEAC}" srcOrd="1" destOrd="0" parTransId="{4E4B0564-DCFF-4707-9CDD-8C410FB50660}" sibTransId="{CDD6560F-490B-4B02-BC78-88368FA73858}"/>
    <dgm:cxn modelId="{62128F3B-4DE3-4C5E-8A56-C64981D446BA}" srcId="{A29CAF2B-ABF1-4F2A-BCD5-7565D6D0E213}" destId="{F9790E22-77F8-4B80-840F-8EF4382574A2}" srcOrd="0" destOrd="0" parTransId="{60F83C24-49E2-4780-A23C-B38B5A4EC383}" sibTransId="{CADF48B1-8D9C-4C1D-993B-6455452ECC7A}"/>
    <dgm:cxn modelId="{135DFE43-24C0-4E23-9677-9D870F2B66E7}" type="presOf" srcId="{95B9C9D2-357C-4612-8FFF-7280ECB2DFD0}" destId="{F07D8D5E-45D6-4F94-A3FA-13E98D7CB069}" srcOrd="0" destOrd="0" presId="urn:microsoft.com/office/officeart/2005/8/layout/StepDownProcess"/>
    <dgm:cxn modelId="{A7BE2A52-578C-4145-B70E-249907F4FF1B}" type="presOf" srcId="{F5FF319F-ECBD-4FEF-B206-3C35D418D15C}" destId="{0611957B-C22B-4BAC-80D9-A8385B7F6E3B}" srcOrd="0" destOrd="0" presId="urn:microsoft.com/office/officeart/2005/8/layout/StepDownProcess"/>
    <dgm:cxn modelId="{547CF459-70C0-4EBD-9E93-51EE424241BC}" srcId="{6EF2BFB1-5C94-4595-911D-A8F62306AEAC}" destId="{EC889DA7-08FF-4B53-BA11-7389716136C2}" srcOrd="0" destOrd="0" parTransId="{7153433A-00BE-46E1-9269-91D835646BB7}" sibTransId="{25307B7E-87B7-45D7-A4AC-9B26871C56E1}"/>
    <dgm:cxn modelId="{27BB777F-93B3-41F0-BE03-2CE2E68DE277}" srcId="{BE787FE0-18F9-43F7-ACD0-40DA6ACB6318}" destId="{3CB22ED2-B212-47E8-89FE-A6EA96829725}" srcOrd="0" destOrd="0" parTransId="{18D0FF53-F7A0-46BB-9860-E9CE516088CF}" sibTransId="{52D6973D-82E8-41F9-9A86-AB98814BF18A}"/>
    <dgm:cxn modelId="{7DF17C8C-CF49-44E5-8B43-3E9ED855B8FC}" srcId="{BE787FE0-18F9-43F7-ACD0-40DA6ACB6318}" destId="{251DBBD4-5E9E-48F9-B217-FBEB1AA4D737}" srcOrd="4" destOrd="0" parTransId="{DA0936AB-63AC-43B1-81C1-D13AEE9C5175}" sibTransId="{A7B33F2B-CE46-4F57-A42E-228DC0E7F5B1}"/>
    <dgm:cxn modelId="{4595D88D-8274-4A13-BE0D-4F97754BF822}" type="presOf" srcId="{3CB22ED2-B212-47E8-89FE-A6EA96829725}" destId="{68ECE60F-D344-4C25-BA1C-0E7DDADDF901}" srcOrd="0" destOrd="0" presId="urn:microsoft.com/office/officeart/2005/8/layout/StepDownProcess"/>
    <dgm:cxn modelId="{AFDC2F94-523F-4199-844F-C7CBC9D3FA76}" type="presOf" srcId="{A29CAF2B-ABF1-4F2A-BCD5-7565D6D0E213}" destId="{B7225ED1-837D-4243-87ED-29F0B9CBFC14}" srcOrd="0" destOrd="0" presId="urn:microsoft.com/office/officeart/2005/8/layout/StepDownProcess"/>
    <dgm:cxn modelId="{5699B1B2-1C5B-48AA-AC67-CE83EA15F8B9}" type="presOf" srcId="{1C8B0E6D-6171-43F7-AB67-4807BC5FAC33}" destId="{37430AEF-2E39-4BAB-B61D-7A854738A615}" srcOrd="0" destOrd="1" presId="urn:microsoft.com/office/officeart/2005/8/layout/StepDownProcess"/>
    <dgm:cxn modelId="{1CB2A5C8-F1AC-4306-A488-70D340A63BB9}" srcId="{BE787FE0-18F9-43F7-ACD0-40DA6ACB6318}" destId="{CEB5C78F-6C4E-4877-922E-E42D3D8BF2D5}" srcOrd="5" destOrd="0" parTransId="{166BE06F-47CF-4243-A825-C5075AD3C6F6}" sibTransId="{AB8E0E55-5E89-45D7-B00F-13142D3EB328}"/>
    <dgm:cxn modelId="{9506EFD5-49FA-4F6F-9863-EF6971D18A79}" type="presOf" srcId="{EC889DA7-08FF-4B53-BA11-7389716136C2}" destId="{37430AEF-2E39-4BAB-B61D-7A854738A615}" srcOrd="0" destOrd="0" presId="urn:microsoft.com/office/officeart/2005/8/layout/StepDownProcess"/>
    <dgm:cxn modelId="{86ABB1DF-7BCE-4DCD-AB87-508911E5D334}" srcId="{6EF2BFB1-5C94-4595-911D-A8F62306AEAC}" destId="{1C8B0E6D-6171-43F7-AB67-4807BC5FAC33}" srcOrd="1" destOrd="0" parTransId="{0015EFAC-F0FF-4E92-84E6-C7C653EA27B4}" sibTransId="{89DACA75-917A-4BE7-B47C-EA3FDDE2F93D}"/>
    <dgm:cxn modelId="{F603C3DF-B267-4E92-B68A-CA8C41A0916A}" srcId="{BE787FE0-18F9-43F7-ACD0-40DA6ACB6318}" destId="{A29CAF2B-ABF1-4F2A-BCD5-7565D6D0E213}" srcOrd="2" destOrd="0" parTransId="{4AA6313B-545D-4DB0-90F8-68AD5309EC2E}" sibTransId="{4CFE2695-2BD8-4406-82A3-A03AEF2767A7}"/>
    <dgm:cxn modelId="{E341BAEB-B352-4D42-878D-8ED5EE7D6331}" srcId="{BE787FE0-18F9-43F7-ACD0-40DA6ACB6318}" destId="{95B9C9D2-357C-4612-8FFF-7280ECB2DFD0}" srcOrd="3" destOrd="0" parTransId="{99B0C556-1BD7-417B-8640-6F638E29FFAB}" sibTransId="{DAFA8C9E-BB30-4996-9276-8E6D1400D4EA}"/>
    <dgm:cxn modelId="{C73CB3ED-A3E9-48D3-9D47-C1D499EC1935}" type="presOf" srcId="{F9790E22-77F8-4B80-840F-8EF4382574A2}" destId="{866426ED-2651-40C6-8714-C8E7A352CAF1}" srcOrd="0" destOrd="0" presId="urn:microsoft.com/office/officeart/2005/8/layout/StepDownProcess"/>
    <dgm:cxn modelId="{5BF0ECFA-2D65-4D74-8ED8-4FE3A60BE7AD}" srcId="{3CB22ED2-B212-47E8-89FE-A6EA96829725}" destId="{F5FF319F-ECBD-4FEF-B206-3C35D418D15C}" srcOrd="0" destOrd="0" parTransId="{796B7B71-913F-4D3D-8EE4-857FEAA055FD}" sibTransId="{79BF5214-E5D4-48CB-8091-DAC6D16163EE}"/>
    <dgm:cxn modelId="{540DC8FD-EC20-4E88-80A9-7589F1356E06}" type="presOf" srcId="{251DBBD4-5E9E-48F9-B217-FBEB1AA4D737}" destId="{EDA1DF27-CB17-4D11-915C-D566C1A7F68A}" srcOrd="0" destOrd="0" presId="urn:microsoft.com/office/officeart/2005/8/layout/StepDownProcess"/>
    <dgm:cxn modelId="{AF61A60A-392A-426D-B0CA-CBD5610842E3}" type="presParOf" srcId="{EA426DEE-AF0D-4F31-B310-D5F92BB43492}" destId="{E9567994-9B77-4548-916D-2CD67FC58287}" srcOrd="0" destOrd="0" presId="urn:microsoft.com/office/officeart/2005/8/layout/StepDownProcess"/>
    <dgm:cxn modelId="{3847C019-F82E-46DC-8D7F-91F06A6FE4B9}" type="presParOf" srcId="{E9567994-9B77-4548-916D-2CD67FC58287}" destId="{12518084-9725-47EB-807E-672C2CD74049}" srcOrd="0" destOrd="0" presId="urn:microsoft.com/office/officeart/2005/8/layout/StepDownProcess"/>
    <dgm:cxn modelId="{EAE8FFD3-2E25-4940-A06F-5D3B0570689C}" type="presParOf" srcId="{E9567994-9B77-4548-916D-2CD67FC58287}" destId="{68ECE60F-D344-4C25-BA1C-0E7DDADDF901}" srcOrd="1" destOrd="0" presId="urn:microsoft.com/office/officeart/2005/8/layout/StepDownProcess"/>
    <dgm:cxn modelId="{17426A5B-9079-48C4-AC19-C844E0707B46}" type="presParOf" srcId="{E9567994-9B77-4548-916D-2CD67FC58287}" destId="{0611957B-C22B-4BAC-80D9-A8385B7F6E3B}" srcOrd="2" destOrd="0" presId="urn:microsoft.com/office/officeart/2005/8/layout/StepDownProcess"/>
    <dgm:cxn modelId="{37F35146-4F03-411E-9AA2-DF8CC77158AE}" type="presParOf" srcId="{EA426DEE-AF0D-4F31-B310-D5F92BB43492}" destId="{B5D8BCA3-3730-423F-B284-ABD30D4A3CB6}" srcOrd="1" destOrd="0" presId="urn:microsoft.com/office/officeart/2005/8/layout/StepDownProcess"/>
    <dgm:cxn modelId="{640937AE-FD06-4076-AA73-7F4EA233778D}" type="presParOf" srcId="{EA426DEE-AF0D-4F31-B310-D5F92BB43492}" destId="{1AD0F3D3-44EC-42B5-8AE1-1D92B0D76641}" srcOrd="2" destOrd="0" presId="urn:microsoft.com/office/officeart/2005/8/layout/StepDownProcess"/>
    <dgm:cxn modelId="{7B808144-8284-48BA-B4B7-D6C9866FBA03}" type="presParOf" srcId="{1AD0F3D3-44EC-42B5-8AE1-1D92B0D76641}" destId="{203C581D-6308-4D4D-8134-36889ADB61F0}" srcOrd="0" destOrd="0" presId="urn:microsoft.com/office/officeart/2005/8/layout/StepDownProcess"/>
    <dgm:cxn modelId="{69EEBB97-8AA9-400D-9D1B-115BA540EAFF}" type="presParOf" srcId="{1AD0F3D3-44EC-42B5-8AE1-1D92B0D76641}" destId="{78DB47B4-81DE-4991-B7AF-ACF46C615C34}" srcOrd="1" destOrd="0" presId="urn:microsoft.com/office/officeart/2005/8/layout/StepDownProcess"/>
    <dgm:cxn modelId="{320C815A-F526-4BFB-ACE9-41997ABB1BEA}" type="presParOf" srcId="{1AD0F3D3-44EC-42B5-8AE1-1D92B0D76641}" destId="{37430AEF-2E39-4BAB-B61D-7A854738A615}" srcOrd="2" destOrd="0" presId="urn:microsoft.com/office/officeart/2005/8/layout/StepDownProcess"/>
    <dgm:cxn modelId="{41A9507D-4DCC-4765-BD82-4C057A6C3E72}" type="presParOf" srcId="{EA426DEE-AF0D-4F31-B310-D5F92BB43492}" destId="{2B99292B-FED5-4D58-8C50-0056D66F0745}" srcOrd="3" destOrd="0" presId="urn:microsoft.com/office/officeart/2005/8/layout/StepDownProcess"/>
    <dgm:cxn modelId="{30568202-7AFC-45F6-ADC8-B02666198027}" type="presParOf" srcId="{EA426DEE-AF0D-4F31-B310-D5F92BB43492}" destId="{C472FE47-B571-46D4-A34E-7FC7B4411FDA}" srcOrd="4" destOrd="0" presId="urn:microsoft.com/office/officeart/2005/8/layout/StepDownProcess"/>
    <dgm:cxn modelId="{B0D8AC84-B26D-449B-8E95-95EF42EE0DB5}" type="presParOf" srcId="{C472FE47-B571-46D4-A34E-7FC7B4411FDA}" destId="{6DF25606-2992-46BC-86ED-971D20DA08C9}" srcOrd="0" destOrd="0" presId="urn:microsoft.com/office/officeart/2005/8/layout/StepDownProcess"/>
    <dgm:cxn modelId="{0507A616-EE98-4E83-B74C-79C257F20405}" type="presParOf" srcId="{C472FE47-B571-46D4-A34E-7FC7B4411FDA}" destId="{B7225ED1-837D-4243-87ED-29F0B9CBFC14}" srcOrd="1" destOrd="0" presId="urn:microsoft.com/office/officeart/2005/8/layout/StepDownProcess"/>
    <dgm:cxn modelId="{1E5CF3B1-96C0-43A6-945E-BB36D8689948}" type="presParOf" srcId="{C472FE47-B571-46D4-A34E-7FC7B4411FDA}" destId="{866426ED-2651-40C6-8714-C8E7A352CAF1}" srcOrd="2" destOrd="0" presId="urn:microsoft.com/office/officeart/2005/8/layout/StepDownProcess"/>
    <dgm:cxn modelId="{C83D2AF4-798C-47FF-852F-18C7C6FC6485}" type="presParOf" srcId="{EA426DEE-AF0D-4F31-B310-D5F92BB43492}" destId="{6CF4B1ED-B9E5-469C-92B0-17FAB13F5E9F}" srcOrd="5" destOrd="0" presId="urn:microsoft.com/office/officeart/2005/8/layout/StepDownProcess"/>
    <dgm:cxn modelId="{D9D826D8-A25D-4D1D-8292-EA8464909A70}" type="presParOf" srcId="{EA426DEE-AF0D-4F31-B310-D5F92BB43492}" destId="{D02BBDA2-4DD1-4B0A-9BAA-0CE3E1F2C767}" srcOrd="6" destOrd="0" presId="urn:microsoft.com/office/officeart/2005/8/layout/StepDownProcess"/>
    <dgm:cxn modelId="{FE5DDEF6-EB90-47A9-9FA1-652E850DCA61}" type="presParOf" srcId="{D02BBDA2-4DD1-4B0A-9BAA-0CE3E1F2C767}" destId="{E590AEF4-8E49-43CD-88D6-8A3C83EA39E4}" srcOrd="0" destOrd="0" presId="urn:microsoft.com/office/officeart/2005/8/layout/StepDownProcess"/>
    <dgm:cxn modelId="{0E01C10C-5FD7-4A3D-9AF7-DB9B918D8B15}" type="presParOf" srcId="{D02BBDA2-4DD1-4B0A-9BAA-0CE3E1F2C767}" destId="{F07D8D5E-45D6-4F94-A3FA-13E98D7CB069}" srcOrd="1" destOrd="0" presId="urn:microsoft.com/office/officeart/2005/8/layout/StepDownProcess"/>
    <dgm:cxn modelId="{05EF131F-C8FB-4C3D-B61A-255E7362B06F}" type="presParOf" srcId="{D02BBDA2-4DD1-4B0A-9BAA-0CE3E1F2C767}" destId="{56D8A0F8-FD3A-458D-B3F8-13ED447ECDFA}" srcOrd="2" destOrd="0" presId="urn:microsoft.com/office/officeart/2005/8/layout/StepDownProcess"/>
    <dgm:cxn modelId="{5117009A-9752-4D00-B16D-52654D25344B}" type="presParOf" srcId="{EA426DEE-AF0D-4F31-B310-D5F92BB43492}" destId="{07C5439C-DDEF-4F34-8FB8-97325299E31A}" srcOrd="7" destOrd="0" presId="urn:microsoft.com/office/officeart/2005/8/layout/StepDownProcess"/>
    <dgm:cxn modelId="{4956E7BC-A029-4F27-AF2D-3B23DCF91D76}" type="presParOf" srcId="{EA426DEE-AF0D-4F31-B310-D5F92BB43492}" destId="{5BE88A1F-7AC2-4A09-AFD4-F9798195B1B0}" srcOrd="8" destOrd="0" presId="urn:microsoft.com/office/officeart/2005/8/layout/StepDownProcess"/>
    <dgm:cxn modelId="{0C57EAEF-62E0-4EE5-8DA5-1275AFBFB6A5}" type="presParOf" srcId="{5BE88A1F-7AC2-4A09-AFD4-F9798195B1B0}" destId="{8FE73BA0-1BB4-4213-A302-19FC7DC637ED}" srcOrd="0" destOrd="0" presId="urn:microsoft.com/office/officeart/2005/8/layout/StepDownProcess"/>
    <dgm:cxn modelId="{72BD9AA3-7E44-41A5-ADA6-1216F7355A9F}" type="presParOf" srcId="{5BE88A1F-7AC2-4A09-AFD4-F9798195B1B0}" destId="{EDA1DF27-CB17-4D11-915C-D566C1A7F68A}" srcOrd="1" destOrd="0" presId="urn:microsoft.com/office/officeart/2005/8/layout/StepDownProcess"/>
    <dgm:cxn modelId="{AB2DEFD8-6055-4C87-82B6-237059A6BA44}" type="presParOf" srcId="{5BE88A1F-7AC2-4A09-AFD4-F9798195B1B0}" destId="{621FB214-0C4B-4E4E-8E41-347E6DCA1F25}" srcOrd="2" destOrd="0" presId="urn:microsoft.com/office/officeart/2005/8/layout/StepDownProcess"/>
    <dgm:cxn modelId="{37FF7606-E326-4716-A4EB-C82B068B86A5}" type="presParOf" srcId="{EA426DEE-AF0D-4F31-B310-D5F92BB43492}" destId="{ACB1EA9D-4CFA-4F0B-9CAB-D911DC089F8D}" srcOrd="9" destOrd="0" presId="urn:microsoft.com/office/officeart/2005/8/layout/StepDownProcess"/>
    <dgm:cxn modelId="{34212298-4DF5-48DD-AF3B-4E5A8D42DD77}" type="presParOf" srcId="{EA426DEE-AF0D-4F31-B310-D5F92BB43492}" destId="{13A9724A-69A4-45A5-8A4D-6DBA94FCA0D4}" srcOrd="10" destOrd="0" presId="urn:microsoft.com/office/officeart/2005/8/layout/StepDownProcess"/>
    <dgm:cxn modelId="{CBD0EDFC-F776-4D0E-8CD0-F781431045F8}" type="presParOf" srcId="{13A9724A-69A4-45A5-8A4D-6DBA94FCA0D4}" destId="{3F48F4A5-D472-42D2-9C25-914668E8C42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8F860A-C8D2-4DF6-AA93-D142233013FA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678AB-C626-4911-A686-1D6833C5B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Huge Compressed</a:t>
          </a:r>
        </a:p>
        <a:p>
          <a:pPr>
            <a:lnSpc>
              <a:spcPct val="100000"/>
            </a:lnSpc>
          </a:pPr>
          <a:r>
            <a:rPr lang="en-US" dirty="0"/>
            <a:t>Source File</a:t>
          </a:r>
        </a:p>
      </dgm:t>
    </dgm:pt>
    <dgm:pt modelId="{EBB92DB0-E0F0-42AB-BDE8-32BB66F7C3F3}" type="parTrans" cxnId="{A8FFBB5D-19AC-4B0F-83FD-31C282AC0139}">
      <dgm:prSet/>
      <dgm:spPr/>
      <dgm:t>
        <a:bodyPr/>
        <a:lstStyle/>
        <a:p>
          <a:endParaRPr lang="en-US"/>
        </a:p>
      </dgm:t>
    </dgm:pt>
    <dgm:pt modelId="{F676AAA7-02A9-4D9B-A3ED-28D72F692069}" type="sibTrans" cxnId="{A8FFBB5D-19AC-4B0F-83FD-31C282AC0139}">
      <dgm:prSet/>
      <dgm:spPr/>
      <dgm:t>
        <a:bodyPr/>
        <a:lstStyle/>
        <a:p>
          <a:endParaRPr lang="en-US"/>
        </a:p>
      </dgm:t>
    </dgm:pt>
    <dgm:pt modelId="{BED98846-2ACF-4925-915F-6F64882E1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Slow Compute</a:t>
          </a:r>
        </a:p>
        <a:p>
          <a:pPr>
            <a:lnSpc>
              <a:spcPct val="100000"/>
            </a:lnSpc>
          </a:pPr>
          <a:r>
            <a:rPr lang="en-US" dirty="0"/>
            <a:t>Engine/Cluster</a:t>
          </a:r>
        </a:p>
      </dgm:t>
    </dgm:pt>
    <dgm:pt modelId="{3C47160C-C62C-46E0-8FE8-33B5F1430BCD}" type="parTrans" cxnId="{8DC04F0E-8FF5-44DD-A3AF-B9A3FC6303EC}">
      <dgm:prSet/>
      <dgm:spPr/>
      <dgm:t>
        <a:bodyPr/>
        <a:lstStyle/>
        <a:p>
          <a:endParaRPr lang="en-US"/>
        </a:p>
      </dgm:t>
    </dgm:pt>
    <dgm:pt modelId="{FAC6A6A1-D9A7-4DCF-AC23-BE786A37237F}" type="sibTrans" cxnId="{8DC04F0E-8FF5-44DD-A3AF-B9A3FC6303EC}">
      <dgm:prSet/>
      <dgm:spPr/>
      <dgm:t>
        <a:bodyPr/>
        <a:lstStyle/>
        <a:p>
          <a:endParaRPr lang="en-US"/>
        </a:p>
      </dgm:t>
    </dgm:pt>
    <dgm:pt modelId="{0230CB20-217F-47F6-9E12-7A707F70F3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 of JSON Parsing</a:t>
          </a:r>
        </a:p>
        <a:p>
          <a:pPr>
            <a:lnSpc>
              <a:spcPct val="100000"/>
            </a:lnSpc>
          </a:pPr>
          <a:r>
            <a:rPr lang="en-US" dirty="0"/>
            <a:t>Capabilities</a:t>
          </a:r>
        </a:p>
      </dgm:t>
    </dgm:pt>
    <dgm:pt modelId="{D65BA444-70F8-455A-8CBD-2A4A908A63C7}" type="parTrans" cxnId="{CD1B499F-5E8E-44DB-9119-DB57B7BEBF1E}">
      <dgm:prSet/>
      <dgm:spPr/>
      <dgm:t>
        <a:bodyPr/>
        <a:lstStyle/>
        <a:p>
          <a:endParaRPr lang="en-US"/>
        </a:p>
      </dgm:t>
    </dgm:pt>
    <dgm:pt modelId="{CE9776CB-7F66-4FBD-8502-C552B4299475}" type="sibTrans" cxnId="{CD1B499F-5E8E-44DB-9119-DB57B7BEBF1E}">
      <dgm:prSet/>
      <dgm:spPr/>
      <dgm:t>
        <a:bodyPr/>
        <a:lstStyle/>
        <a:p>
          <a:endParaRPr lang="en-US"/>
        </a:p>
      </dgm:t>
    </dgm:pt>
    <dgm:pt modelId="{6243DEA4-B5F7-41A4-B683-5AF4E5384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Connection and Authentication</a:t>
          </a:r>
        </a:p>
      </dgm:t>
    </dgm:pt>
    <dgm:pt modelId="{30C93605-A559-4704-B0D6-7FB5BB588256}" type="parTrans" cxnId="{D1DE5BFD-2BA7-4CCC-862C-3908E50FE22F}">
      <dgm:prSet/>
      <dgm:spPr/>
      <dgm:t>
        <a:bodyPr/>
        <a:lstStyle/>
        <a:p>
          <a:endParaRPr lang="en-US"/>
        </a:p>
      </dgm:t>
    </dgm:pt>
    <dgm:pt modelId="{110B6E2B-2CBD-4BC1-A42F-01D3D8D4C2D9}" type="sibTrans" cxnId="{D1DE5BFD-2BA7-4CCC-862C-3908E50FE22F}">
      <dgm:prSet/>
      <dgm:spPr/>
      <dgm:t>
        <a:bodyPr/>
        <a:lstStyle/>
        <a:p>
          <a:endParaRPr lang="en-US"/>
        </a:p>
      </dgm:t>
    </dgm:pt>
    <dgm:pt modelId="{3FD59F54-62D8-4868-B02B-43958455148A}" type="pres">
      <dgm:prSet presAssocID="{708F860A-C8D2-4DF6-AA93-D142233013FA}" presName="root" presStyleCnt="0">
        <dgm:presLayoutVars>
          <dgm:dir/>
          <dgm:resizeHandles val="exact"/>
        </dgm:presLayoutVars>
      </dgm:prSet>
      <dgm:spPr/>
    </dgm:pt>
    <dgm:pt modelId="{40E598B0-758E-4078-8508-084012228801}" type="pres">
      <dgm:prSet presAssocID="{D47678AB-C626-4911-A686-1D6833C5B5AC}" presName="compNode" presStyleCnt="0"/>
      <dgm:spPr/>
    </dgm:pt>
    <dgm:pt modelId="{C9388A4E-1D49-440C-AA8E-E9A9B56865BC}" type="pres">
      <dgm:prSet presAssocID="{D47678AB-C626-4911-A686-1D6833C5B5AC}" presName="iconRect" presStyleLbl="node1" presStyleIdx="0" presStyleCnt="4" custLinFactNeighborX="-41815" custLinFactNeighborY="-996"/>
      <dgm:spPr>
        <a:prstGeom prst="verticalScroll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</dgm:spPr>
    </dgm:pt>
    <dgm:pt modelId="{ACEE6B69-9CA3-4D35-8065-C11C2EFB2BB7}" type="pres">
      <dgm:prSet presAssocID="{D47678AB-C626-4911-A686-1D6833C5B5AC}" presName="spaceRect" presStyleCnt="0"/>
      <dgm:spPr/>
    </dgm:pt>
    <dgm:pt modelId="{48646C03-78C0-4662-9716-B83CF86684A3}" type="pres">
      <dgm:prSet presAssocID="{D47678AB-C626-4911-A686-1D6833C5B5AC}" presName="textRect" presStyleLbl="revTx" presStyleIdx="0" presStyleCnt="4" custScaleX="128847" custLinFactNeighborX="-9933" custLinFactNeighborY="-1380">
        <dgm:presLayoutVars>
          <dgm:chMax val="1"/>
          <dgm:chPref val="1"/>
        </dgm:presLayoutVars>
      </dgm:prSet>
      <dgm:spPr/>
    </dgm:pt>
    <dgm:pt modelId="{325EAF9D-9A56-4F46-93B3-77671D87ECDB}" type="pres">
      <dgm:prSet presAssocID="{F676AAA7-02A9-4D9B-A3ED-28D72F692069}" presName="sibTrans" presStyleCnt="0"/>
      <dgm:spPr/>
    </dgm:pt>
    <dgm:pt modelId="{7AEF03FA-FEDD-420C-AF37-C4900BF3332E}" type="pres">
      <dgm:prSet presAssocID="{BED98846-2ACF-4925-915F-6F64882E159F}" presName="compNode" presStyleCnt="0"/>
      <dgm:spPr/>
    </dgm:pt>
    <dgm:pt modelId="{E564ADC2-45D2-48DF-B6E0-DDF88A69AA25}" type="pres">
      <dgm:prSet presAssocID="{BED98846-2ACF-4925-915F-6F64882E159F}" presName="iconRect" presStyleLbl="node1" presStyleIdx="1" presStyleCnt="4" custLinFactX="-136514" custLinFactY="100000" custLinFactNeighborX="-200000" custLinFactNeighborY="170791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 Wheelchair"/>
        </a:ext>
      </dgm:extLst>
    </dgm:pt>
    <dgm:pt modelId="{D39640D7-A54F-4A46-99CF-BA2CEE4EA283}" type="pres">
      <dgm:prSet presAssocID="{BED98846-2ACF-4925-915F-6F64882E159F}" presName="spaceRect" presStyleCnt="0"/>
      <dgm:spPr/>
    </dgm:pt>
    <dgm:pt modelId="{0733D67F-FA30-4EC5-B872-AE7B0DE564BD}" type="pres">
      <dgm:prSet presAssocID="{BED98846-2ACF-4925-915F-6F64882E159F}" presName="textRect" presStyleLbl="revTx" presStyleIdx="1" presStyleCnt="4" custScaleX="94737">
        <dgm:presLayoutVars>
          <dgm:chMax val="1"/>
          <dgm:chPref val="1"/>
        </dgm:presLayoutVars>
      </dgm:prSet>
      <dgm:spPr/>
    </dgm:pt>
    <dgm:pt modelId="{5ED6381C-71E4-4880-BEA5-AB708BF13AC5}" type="pres">
      <dgm:prSet presAssocID="{FAC6A6A1-D9A7-4DCF-AC23-BE786A37237F}" presName="sibTrans" presStyleCnt="0"/>
      <dgm:spPr/>
    </dgm:pt>
    <dgm:pt modelId="{4D8D5A4C-3CCD-44EB-986E-BCD9FF954A35}" type="pres">
      <dgm:prSet presAssocID="{0230CB20-217F-47F6-9E12-7A707F70F392}" presName="compNode" presStyleCnt="0"/>
      <dgm:spPr/>
    </dgm:pt>
    <dgm:pt modelId="{2C089D83-DAC3-4B7D-88C9-211084A03656}" type="pres">
      <dgm:prSet presAssocID="{0230CB20-217F-47F6-9E12-7A707F70F392}" presName="iconRect" presStyleLbl="node1" presStyleIdx="2" presStyleCnt="4" custLinFactX="121009" custLinFactY="-100000" custLinFactNeighborX="200000" custLinFactNeighborY="-161929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8A848FD-7AEB-4F25-8F27-E66F24131B2D}" type="pres">
      <dgm:prSet presAssocID="{0230CB20-217F-47F6-9E12-7A707F70F392}" presName="spaceRect" presStyleCnt="0"/>
      <dgm:spPr/>
    </dgm:pt>
    <dgm:pt modelId="{5FA00B41-65FE-41C8-B68E-CF0CE9617E66}" type="pres">
      <dgm:prSet presAssocID="{0230CB20-217F-47F6-9E12-7A707F70F392}" presName="textRect" presStyleLbl="revTx" presStyleIdx="2" presStyleCnt="4" custScaleX="124632">
        <dgm:presLayoutVars>
          <dgm:chMax val="1"/>
          <dgm:chPref val="1"/>
        </dgm:presLayoutVars>
      </dgm:prSet>
      <dgm:spPr/>
    </dgm:pt>
    <dgm:pt modelId="{F1C76E9D-852D-4D3B-B987-581C25819599}" type="pres">
      <dgm:prSet presAssocID="{CE9776CB-7F66-4FBD-8502-C552B4299475}" presName="sibTrans" presStyleCnt="0"/>
      <dgm:spPr/>
    </dgm:pt>
    <dgm:pt modelId="{1C2E4BD0-C05B-471C-8A41-851DA0A8D803}" type="pres">
      <dgm:prSet presAssocID="{6243DEA4-B5F7-41A4-B683-5AF4E5384932}" presName="compNode" presStyleCnt="0"/>
      <dgm:spPr/>
    </dgm:pt>
    <dgm:pt modelId="{D044C8AA-42B9-43AB-BF7F-6D6FBCAF7CD7}" type="pres">
      <dgm:prSet presAssocID="{6243DEA4-B5F7-41A4-B683-5AF4E5384932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A7150A26-77E1-4A70-B0B9-4F6DFDA85BE1}" type="pres">
      <dgm:prSet presAssocID="{6243DEA4-B5F7-41A4-B683-5AF4E5384932}" presName="spaceRect" presStyleCnt="0"/>
      <dgm:spPr/>
    </dgm:pt>
    <dgm:pt modelId="{80661DDF-2F93-4CA1-80BC-2619C50DEDDF}" type="pres">
      <dgm:prSet presAssocID="{6243DEA4-B5F7-41A4-B683-5AF4E5384932}" presName="textRect" presStyleLbl="revTx" presStyleIdx="3" presStyleCnt="4" custScaleX="131840">
        <dgm:presLayoutVars>
          <dgm:chMax val="1"/>
          <dgm:chPref val="1"/>
        </dgm:presLayoutVars>
      </dgm:prSet>
      <dgm:spPr/>
    </dgm:pt>
  </dgm:ptLst>
  <dgm:cxnLst>
    <dgm:cxn modelId="{8DC04F0E-8FF5-44DD-A3AF-B9A3FC6303EC}" srcId="{708F860A-C8D2-4DF6-AA93-D142233013FA}" destId="{BED98846-2ACF-4925-915F-6F64882E159F}" srcOrd="1" destOrd="0" parTransId="{3C47160C-C62C-46E0-8FE8-33B5F1430BCD}" sibTransId="{FAC6A6A1-D9A7-4DCF-AC23-BE786A37237F}"/>
    <dgm:cxn modelId="{8EA2CB37-AA0A-4795-A958-04A3D3B79D49}" type="presOf" srcId="{BED98846-2ACF-4925-915F-6F64882E159F}" destId="{0733D67F-FA30-4EC5-B872-AE7B0DE564BD}" srcOrd="0" destOrd="0" presId="urn:microsoft.com/office/officeart/2018/2/layout/IconLabelList"/>
    <dgm:cxn modelId="{A8FFBB5D-19AC-4B0F-83FD-31C282AC0139}" srcId="{708F860A-C8D2-4DF6-AA93-D142233013FA}" destId="{D47678AB-C626-4911-A686-1D6833C5B5AC}" srcOrd="0" destOrd="0" parTransId="{EBB92DB0-E0F0-42AB-BDE8-32BB66F7C3F3}" sibTransId="{F676AAA7-02A9-4D9B-A3ED-28D72F692069}"/>
    <dgm:cxn modelId="{5592784B-2350-4957-A8D9-8CE79C159DE8}" type="presOf" srcId="{0230CB20-217F-47F6-9E12-7A707F70F392}" destId="{5FA00B41-65FE-41C8-B68E-CF0CE9617E66}" srcOrd="0" destOrd="0" presId="urn:microsoft.com/office/officeart/2018/2/layout/IconLabelList"/>
    <dgm:cxn modelId="{C4E15875-BB4D-4EAB-AD1B-0FA673F1C21B}" type="presOf" srcId="{D47678AB-C626-4911-A686-1D6833C5B5AC}" destId="{48646C03-78C0-4662-9716-B83CF86684A3}" srcOrd="0" destOrd="0" presId="urn:microsoft.com/office/officeart/2018/2/layout/IconLabelList"/>
    <dgm:cxn modelId="{CD1B499F-5E8E-44DB-9119-DB57B7BEBF1E}" srcId="{708F860A-C8D2-4DF6-AA93-D142233013FA}" destId="{0230CB20-217F-47F6-9E12-7A707F70F392}" srcOrd="2" destOrd="0" parTransId="{D65BA444-70F8-455A-8CBD-2A4A908A63C7}" sibTransId="{CE9776CB-7F66-4FBD-8502-C552B4299475}"/>
    <dgm:cxn modelId="{A883EDA8-E444-466D-951A-83380CC7C93C}" type="presOf" srcId="{6243DEA4-B5F7-41A4-B683-5AF4E5384932}" destId="{80661DDF-2F93-4CA1-80BC-2619C50DEDDF}" srcOrd="0" destOrd="0" presId="urn:microsoft.com/office/officeart/2018/2/layout/IconLabelList"/>
    <dgm:cxn modelId="{8130F9B8-90CD-40E8-942D-ACF1939C9E8E}" type="presOf" srcId="{708F860A-C8D2-4DF6-AA93-D142233013FA}" destId="{3FD59F54-62D8-4868-B02B-43958455148A}" srcOrd="0" destOrd="0" presId="urn:microsoft.com/office/officeart/2018/2/layout/IconLabelList"/>
    <dgm:cxn modelId="{D1DE5BFD-2BA7-4CCC-862C-3908E50FE22F}" srcId="{708F860A-C8D2-4DF6-AA93-D142233013FA}" destId="{6243DEA4-B5F7-41A4-B683-5AF4E5384932}" srcOrd="3" destOrd="0" parTransId="{30C93605-A559-4704-B0D6-7FB5BB588256}" sibTransId="{110B6E2B-2CBD-4BC1-A42F-01D3D8D4C2D9}"/>
    <dgm:cxn modelId="{39976B8E-6BA9-4B5D-9F6E-4B12FED6F3C0}" type="presParOf" srcId="{3FD59F54-62D8-4868-B02B-43958455148A}" destId="{40E598B0-758E-4078-8508-084012228801}" srcOrd="0" destOrd="0" presId="urn:microsoft.com/office/officeart/2018/2/layout/IconLabelList"/>
    <dgm:cxn modelId="{26446DE4-CA09-4D8B-8119-051D70977AA1}" type="presParOf" srcId="{40E598B0-758E-4078-8508-084012228801}" destId="{C9388A4E-1D49-440C-AA8E-E9A9B56865BC}" srcOrd="0" destOrd="0" presId="urn:microsoft.com/office/officeart/2018/2/layout/IconLabelList"/>
    <dgm:cxn modelId="{EC0634A7-90BA-4AAC-AB6F-F6263A02F794}" type="presParOf" srcId="{40E598B0-758E-4078-8508-084012228801}" destId="{ACEE6B69-9CA3-4D35-8065-C11C2EFB2BB7}" srcOrd="1" destOrd="0" presId="urn:microsoft.com/office/officeart/2018/2/layout/IconLabelList"/>
    <dgm:cxn modelId="{352B19FC-FBC0-4937-A5C7-6B57769F6E0F}" type="presParOf" srcId="{40E598B0-758E-4078-8508-084012228801}" destId="{48646C03-78C0-4662-9716-B83CF86684A3}" srcOrd="2" destOrd="0" presId="urn:microsoft.com/office/officeart/2018/2/layout/IconLabelList"/>
    <dgm:cxn modelId="{E56B2BA9-90A4-4451-9C38-AE86798375DA}" type="presParOf" srcId="{3FD59F54-62D8-4868-B02B-43958455148A}" destId="{325EAF9D-9A56-4F46-93B3-77671D87ECDB}" srcOrd="1" destOrd="0" presId="urn:microsoft.com/office/officeart/2018/2/layout/IconLabelList"/>
    <dgm:cxn modelId="{65A7C179-076E-4802-B2F8-B3EDF92E5793}" type="presParOf" srcId="{3FD59F54-62D8-4868-B02B-43958455148A}" destId="{7AEF03FA-FEDD-420C-AF37-C4900BF3332E}" srcOrd="2" destOrd="0" presId="urn:microsoft.com/office/officeart/2018/2/layout/IconLabelList"/>
    <dgm:cxn modelId="{D9733813-483A-4439-8ACA-5767A87BCB56}" type="presParOf" srcId="{7AEF03FA-FEDD-420C-AF37-C4900BF3332E}" destId="{E564ADC2-45D2-48DF-B6E0-DDF88A69AA25}" srcOrd="0" destOrd="0" presId="urn:microsoft.com/office/officeart/2018/2/layout/IconLabelList"/>
    <dgm:cxn modelId="{B873AB28-06BC-4E5A-8383-07ED3C4153CB}" type="presParOf" srcId="{7AEF03FA-FEDD-420C-AF37-C4900BF3332E}" destId="{D39640D7-A54F-4A46-99CF-BA2CEE4EA283}" srcOrd="1" destOrd="0" presId="urn:microsoft.com/office/officeart/2018/2/layout/IconLabelList"/>
    <dgm:cxn modelId="{5E39A31B-E30E-43DB-8BB6-1A1A458DE320}" type="presParOf" srcId="{7AEF03FA-FEDD-420C-AF37-C4900BF3332E}" destId="{0733D67F-FA30-4EC5-B872-AE7B0DE564BD}" srcOrd="2" destOrd="0" presId="urn:microsoft.com/office/officeart/2018/2/layout/IconLabelList"/>
    <dgm:cxn modelId="{C8D3B97D-BFF7-4A80-8E65-2CF29C19C8B4}" type="presParOf" srcId="{3FD59F54-62D8-4868-B02B-43958455148A}" destId="{5ED6381C-71E4-4880-BEA5-AB708BF13AC5}" srcOrd="3" destOrd="0" presId="urn:microsoft.com/office/officeart/2018/2/layout/IconLabelList"/>
    <dgm:cxn modelId="{06EBC077-61EC-42E5-A32C-4CF249102176}" type="presParOf" srcId="{3FD59F54-62D8-4868-B02B-43958455148A}" destId="{4D8D5A4C-3CCD-44EB-986E-BCD9FF954A35}" srcOrd="4" destOrd="0" presId="urn:microsoft.com/office/officeart/2018/2/layout/IconLabelList"/>
    <dgm:cxn modelId="{98B50B3A-34C9-4FC2-B820-36D93EEEAB8B}" type="presParOf" srcId="{4D8D5A4C-3CCD-44EB-986E-BCD9FF954A35}" destId="{2C089D83-DAC3-4B7D-88C9-211084A03656}" srcOrd="0" destOrd="0" presId="urn:microsoft.com/office/officeart/2018/2/layout/IconLabelList"/>
    <dgm:cxn modelId="{31BE5420-E843-4EC9-85AF-263A8E09454D}" type="presParOf" srcId="{4D8D5A4C-3CCD-44EB-986E-BCD9FF954A35}" destId="{38A848FD-7AEB-4F25-8F27-E66F24131B2D}" srcOrd="1" destOrd="0" presId="urn:microsoft.com/office/officeart/2018/2/layout/IconLabelList"/>
    <dgm:cxn modelId="{03F2D642-4B29-4C9F-B5AA-5B5CE3C56477}" type="presParOf" srcId="{4D8D5A4C-3CCD-44EB-986E-BCD9FF954A35}" destId="{5FA00B41-65FE-41C8-B68E-CF0CE9617E66}" srcOrd="2" destOrd="0" presId="urn:microsoft.com/office/officeart/2018/2/layout/IconLabelList"/>
    <dgm:cxn modelId="{697AA941-6FC4-4FC6-9091-145913110052}" type="presParOf" srcId="{3FD59F54-62D8-4868-B02B-43958455148A}" destId="{F1C76E9D-852D-4D3B-B987-581C25819599}" srcOrd="5" destOrd="0" presId="urn:microsoft.com/office/officeart/2018/2/layout/IconLabelList"/>
    <dgm:cxn modelId="{E8974923-51F3-4C89-BB75-875AF16E7AEA}" type="presParOf" srcId="{3FD59F54-62D8-4868-B02B-43958455148A}" destId="{1C2E4BD0-C05B-471C-8A41-851DA0A8D803}" srcOrd="6" destOrd="0" presId="urn:microsoft.com/office/officeart/2018/2/layout/IconLabelList"/>
    <dgm:cxn modelId="{752DE63B-365B-4AB2-B4B5-7DC2511B7989}" type="presParOf" srcId="{1C2E4BD0-C05B-471C-8A41-851DA0A8D803}" destId="{D044C8AA-42B9-43AB-BF7F-6D6FBCAF7CD7}" srcOrd="0" destOrd="0" presId="urn:microsoft.com/office/officeart/2018/2/layout/IconLabelList"/>
    <dgm:cxn modelId="{C35784B7-8C25-4436-BE3A-42B032D26DFC}" type="presParOf" srcId="{1C2E4BD0-C05B-471C-8A41-851DA0A8D803}" destId="{A7150A26-77E1-4A70-B0B9-4F6DFDA85BE1}" srcOrd="1" destOrd="0" presId="urn:microsoft.com/office/officeart/2018/2/layout/IconLabelList"/>
    <dgm:cxn modelId="{5F484557-17F4-4A6E-B1C0-905B17800583}" type="presParOf" srcId="{1C2E4BD0-C05B-471C-8A41-851DA0A8D803}" destId="{80661DDF-2F93-4CA1-80BC-2619C50DED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8F860A-C8D2-4DF6-AA93-D142233013F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47678AB-C626-4911-A686-1D6833C5B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 Network/IO Traffic</a:t>
          </a:r>
        </a:p>
      </dgm:t>
    </dgm:pt>
    <dgm:pt modelId="{EBB92DB0-E0F0-42AB-BDE8-32BB66F7C3F3}" type="parTrans" cxnId="{A8FFBB5D-19AC-4B0F-83FD-31C282AC0139}">
      <dgm:prSet/>
      <dgm:spPr/>
      <dgm:t>
        <a:bodyPr/>
        <a:lstStyle/>
        <a:p>
          <a:endParaRPr lang="en-US"/>
        </a:p>
      </dgm:t>
    </dgm:pt>
    <dgm:pt modelId="{F676AAA7-02A9-4D9B-A3ED-28D72F692069}" type="sibTrans" cxnId="{A8FFBB5D-19AC-4B0F-83FD-31C282AC0139}">
      <dgm:prSet/>
      <dgm:spPr/>
      <dgm:t>
        <a:bodyPr/>
        <a:lstStyle/>
        <a:p>
          <a:endParaRPr lang="en-US"/>
        </a:p>
      </dgm:t>
    </dgm:pt>
    <dgm:pt modelId="{BED98846-2ACF-4925-915F-6F64882E15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Real Time</a:t>
          </a:r>
        </a:p>
      </dgm:t>
    </dgm:pt>
    <dgm:pt modelId="{3C47160C-C62C-46E0-8FE8-33B5F1430BCD}" type="parTrans" cxnId="{8DC04F0E-8FF5-44DD-A3AF-B9A3FC6303EC}">
      <dgm:prSet/>
      <dgm:spPr/>
      <dgm:t>
        <a:bodyPr/>
        <a:lstStyle/>
        <a:p>
          <a:endParaRPr lang="en-US"/>
        </a:p>
      </dgm:t>
    </dgm:pt>
    <dgm:pt modelId="{FAC6A6A1-D9A7-4DCF-AC23-BE786A37237F}" type="sibTrans" cxnId="{8DC04F0E-8FF5-44DD-A3AF-B9A3FC6303EC}">
      <dgm:prSet/>
      <dgm:spPr/>
      <dgm:t>
        <a:bodyPr/>
        <a:lstStyle/>
        <a:p>
          <a:endParaRPr lang="en-US"/>
        </a:p>
      </dgm:t>
    </dgm:pt>
    <dgm:pt modelId="{0230CB20-217F-47F6-9E12-7A707F70F3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Big Data Processing</a:t>
          </a:r>
        </a:p>
        <a:p>
          <a:pPr>
            <a:lnSpc>
              <a:spcPct val="100000"/>
            </a:lnSpc>
          </a:pPr>
          <a:r>
            <a:rPr lang="en-US" dirty="0"/>
            <a:t>Capabilities</a:t>
          </a:r>
        </a:p>
      </dgm:t>
    </dgm:pt>
    <dgm:pt modelId="{D65BA444-70F8-455A-8CBD-2A4A908A63C7}" type="parTrans" cxnId="{CD1B499F-5E8E-44DB-9119-DB57B7BEBF1E}">
      <dgm:prSet/>
      <dgm:spPr/>
      <dgm:t>
        <a:bodyPr/>
        <a:lstStyle/>
        <a:p>
          <a:endParaRPr lang="en-US"/>
        </a:p>
      </dgm:t>
    </dgm:pt>
    <dgm:pt modelId="{CE9776CB-7F66-4FBD-8502-C552B4299475}" type="sibTrans" cxnId="{CD1B499F-5E8E-44DB-9119-DB57B7BEBF1E}">
      <dgm:prSet/>
      <dgm:spPr/>
      <dgm:t>
        <a:bodyPr/>
        <a:lstStyle/>
        <a:p>
          <a:endParaRPr lang="en-US"/>
        </a:p>
      </dgm:t>
    </dgm:pt>
    <dgm:pt modelId="{6243DEA4-B5F7-41A4-B683-5AF4E5384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Controlled Optimization</a:t>
          </a:r>
        </a:p>
      </dgm:t>
    </dgm:pt>
    <dgm:pt modelId="{30C93605-A559-4704-B0D6-7FB5BB588256}" type="parTrans" cxnId="{D1DE5BFD-2BA7-4CCC-862C-3908E50FE22F}">
      <dgm:prSet/>
      <dgm:spPr/>
      <dgm:t>
        <a:bodyPr/>
        <a:lstStyle/>
        <a:p>
          <a:endParaRPr lang="en-US"/>
        </a:p>
      </dgm:t>
    </dgm:pt>
    <dgm:pt modelId="{110B6E2B-2CBD-4BC1-A42F-01D3D8D4C2D9}" type="sibTrans" cxnId="{D1DE5BFD-2BA7-4CCC-862C-3908E50FE22F}">
      <dgm:prSet/>
      <dgm:spPr/>
      <dgm:t>
        <a:bodyPr/>
        <a:lstStyle/>
        <a:p>
          <a:endParaRPr lang="en-US"/>
        </a:p>
      </dgm:t>
    </dgm:pt>
    <dgm:pt modelId="{3FD59F54-62D8-4868-B02B-43958455148A}" type="pres">
      <dgm:prSet presAssocID="{708F860A-C8D2-4DF6-AA93-D142233013FA}" presName="root" presStyleCnt="0">
        <dgm:presLayoutVars>
          <dgm:dir/>
          <dgm:resizeHandles val="exact"/>
        </dgm:presLayoutVars>
      </dgm:prSet>
      <dgm:spPr/>
    </dgm:pt>
    <dgm:pt modelId="{40E598B0-758E-4078-8508-084012228801}" type="pres">
      <dgm:prSet presAssocID="{D47678AB-C626-4911-A686-1D6833C5B5AC}" presName="compNode" presStyleCnt="0"/>
      <dgm:spPr/>
    </dgm:pt>
    <dgm:pt modelId="{C9388A4E-1D49-440C-AA8E-E9A9B56865BC}" type="pres">
      <dgm:prSet presAssocID="{D47678AB-C626-4911-A686-1D6833C5B5AC}" presName="iconRect" presStyleLbl="node1" presStyleIdx="0" presStyleCnt="4" custLinFactNeighborX="-22752" custLinFactNeighborY="1194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thernet"/>
        </a:ext>
      </dgm:extLst>
    </dgm:pt>
    <dgm:pt modelId="{ACEE6B69-9CA3-4D35-8065-C11C2EFB2BB7}" type="pres">
      <dgm:prSet presAssocID="{D47678AB-C626-4911-A686-1D6833C5B5AC}" presName="spaceRect" presStyleCnt="0"/>
      <dgm:spPr/>
    </dgm:pt>
    <dgm:pt modelId="{48646C03-78C0-4662-9716-B83CF86684A3}" type="pres">
      <dgm:prSet presAssocID="{D47678AB-C626-4911-A686-1D6833C5B5AC}" presName="textRect" presStyleLbl="revTx" presStyleIdx="0" presStyleCnt="4" custScaleX="128847">
        <dgm:presLayoutVars>
          <dgm:chMax val="1"/>
          <dgm:chPref val="1"/>
        </dgm:presLayoutVars>
      </dgm:prSet>
      <dgm:spPr/>
    </dgm:pt>
    <dgm:pt modelId="{325EAF9D-9A56-4F46-93B3-77671D87ECDB}" type="pres">
      <dgm:prSet presAssocID="{F676AAA7-02A9-4D9B-A3ED-28D72F692069}" presName="sibTrans" presStyleCnt="0"/>
      <dgm:spPr/>
    </dgm:pt>
    <dgm:pt modelId="{7AEF03FA-FEDD-420C-AF37-C4900BF3332E}" type="pres">
      <dgm:prSet presAssocID="{BED98846-2ACF-4925-915F-6F64882E159F}" presName="compNode" presStyleCnt="0"/>
      <dgm:spPr/>
    </dgm:pt>
    <dgm:pt modelId="{E564ADC2-45D2-48DF-B6E0-DDF88A69AA25}" type="pres">
      <dgm:prSet presAssocID="{BED98846-2ACF-4925-915F-6F64882E15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39640D7-A54F-4A46-99CF-BA2CEE4EA283}" type="pres">
      <dgm:prSet presAssocID="{BED98846-2ACF-4925-915F-6F64882E159F}" presName="spaceRect" presStyleCnt="0"/>
      <dgm:spPr/>
    </dgm:pt>
    <dgm:pt modelId="{0733D67F-FA30-4EC5-B872-AE7B0DE564BD}" type="pres">
      <dgm:prSet presAssocID="{BED98846-2ACF-4925-915F-6F64882E159F}" presName="textRect" presStyleLbl="revTx" presStyleIdx="1" presStyleCnt="4">
        <dgm:presLayoutVars>
          <dgm:chMax val="1"/>
          <dgm:chPref val="1"/>
        </dgm:presLayoutVars>
      </dgm:prSet>
      <dgm:spPr/>
    </dgm:pt>
    <dgm:pt modelId="{5ED6381C-71E4-4880-BEA5-AB708BF13AC5}" type="pres">
      <dgm:prSet presAssocID="{FAC6A6A1-D9A7-4DCF-AC23-BE786A37237F}" presName="sibTrans" presStyleCnt="0"/>
      <dgm:spPr/>
    </dgm:pt>
    <dgm:pt modelId="{4D8D5A4C-3CCD-44EB-986E-BCD9FF954A35}" type="pres">
      <dgm:prSet presAssocID="{0230CB20-217F-47F6-9E12-7A707F70F392}" presName="compNode" presStyleCnt="0"/>
      <dgm:spPr/>
    </dgm:pt>
    <dgm:pt modelId="{2C089D83-DAC3-4B7D-88C9-211084A03656}" type="pres">
      <dgm:prSet presAssocID="{0230CB20-217F-47F6-9E12-7A707F70F3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8A848FD-7AEB-4F25-8F27-E66F24131B2D}" type="pres">
      <dgm:prSet presAssocID="{0230CB20-217F-47F6-9E12-7A707F70F392}" presName="spaceRect" presStyleCnt="0"/>
      <dgm:spPr/>
    </dgm:pt>
    <dgm:pt modelId="{5FA00B41-65FE-41C8-B68E-CF0CE9617E66}" type="pres">
      <dgm:prSet presAssocID="{0230CB20-217F-47F6-9E12-7A707F70F392}" presName="textRect" presStyleLbl="revTx" presStyleIdx="2" presStyleCnt="4" custScaleX="124632">
        <dgm:presLayoutVars>
          <dgm:chMax val="1"/>
          <dgm:chPref val="1"/>
        </dgm:presLayoutVars>
      </dgm:prSet>
      <dgm:spPr/>
    </dgm:pt>
    <dgm:pt modelId="{F1C76E9D-852D-4D3B-B987-581C25819599}" type="pres">
      <dgm:prSet presAssocID="{CE9776CB-7F66-4FBD-8502-C552B4299475}" presName="sibTrans" presStyleCnt="0"/>
      <dgm:spPr/>
    </dgm:pt>
    <dgm:pt modelId="{1C2E4BD0-C05B-471C-8A41-851DA0A8D803}" type="pres">
      <dgm:prSet presAssocID="{6243DEA4-B5F7-41A4-B683-5AF4E5384932}" presName="compNode" presStyleCnt="0"/>
      <dgm:spPr/>
    </dgm:pt>
    <dgm:pt modelId="{D044C8AA-42B9-43AB-BF7F-6D6FBCAF7CD7}" type="pres">
      <dgm:prSet presAssocID="{6243DEA4-B5F7-41A4-B683-5AF4E53849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7150A26-77E1-4A70-B0B9-4F6DFDA85BE1}" type="pres">
      <dgm:prSet presAssocID="{6243DEA4-B5F7-41A4-B683-5AF4E5384932}" presName="spaceRect" presStyleCnt="0"/>
      <dgm:spPr/>
    </dgm:pt>
    <dgm:pt modelId="{80661DDF-2F93-4CA1-80BC-2619C50DEDDF}" type="pres">
      <dgm:prSet presAssocID="{6243DEA4-B5F7-41A4-B683-5AF4E5384932}" presName="textRect" presStyleLbl="revTx" presStyleIdx="3" presStyleCnt="4" custScaleX="131840">
        <dgm:presLayoutVars>
          <dgm:chMax val="1"/>
          <dgm:chPref val="1"/>
        </dgm:presLayoutVars>
      </dgm:prSet>
      <dgm:spPr/>
    </dgm:pt>
  </dgm:ptLst>
  <dgm:cxnLst>
    <dgm:cxn modelId="{8DC04F0E-8FF5-44DD-A3AF-B9A3FC6303EC}" srcId="{708F860A-C8D2-4DF6-AA93-D142233013FA}" destId="{BED98846-2ACF-4925-915F-6F64882E159F}" srcOrd="1" destOrd="0" parTransId="{3C47160C-C62C-46E0-8FE8-33B5F1430BCD}" sibTransId="{FAC6A6A1-D9A7-4DCF-AC23-BE786A37237F}"/>
    <dgm:cxn modelId="{8EA2CB37-AA0A-4795-A958-04A3D3B79D49}" type="presOf" srcId="{BED98846-2ACF-4925-915F-6F64882E159F}" destId="{0733D67F-FA30-4EC5-B872-AE7B0DE564BD}" srcOrd="0" destOrd="0" presId="urn:microsoft.com/office/officeart/2018/2/layout/IconLabelList"/>
    <dgm:cxn modelId="{A8FFBB5D-19AC-4B0F-83FD-31C282AC0139}" srcId="{708F860A-C8D2-4DF6-AA93-D142233013FA}" destId="{D47678AB-C626-4911-A686-1D6833C5B5AC}" srcOrd="0" destOrd="0" parTransId="{EBB92DB0-E0F0-42AB-BDE8-32BB66F7C3F3}" sibTransId="{F676AAA7-02A9-4D9B-A3ED-28D72F692069}"/>
    <dgm:cxn modelId="{5592784B-2350-4957-A8D9-8CE79C159DE8}" type="presOf" srcId="{0230CB20-217F-47F6-9E12-7A707F70F392}" destId="{5FA00B41-65FE-41C8-B68E-CF0CE9617E66}" srcOrd="0" destOrd="0" presId="urn:microsoft.com/office/officeart/2018/2/layout/IconLabelList"/>
    <dgm:cxn modelId="{C4E15875-BB4D-4EAB-AD1B-0FA673F1C21B}" type="presOf" srcId="{D47678AB-C626-4911-A686-1D6833C5B5AC}" destId="{48646C03-78C0-4662-9716-B83CF86684A3}" srcOrd="0" destOrd="0" presId="urn:microsoft.com/office/officeart/2018/2/layout/IconLabelList"/>
    <dgm:cxn modelId="{CD1B499F-5E8E-44DB-9119-DB57B7BEBF1E}" srcId="{708F860A-C8D2-4DF6-AA93-D142233013FA}" destId="{0230CB20-217F-47F6-9E12-7A707F70F392}" srcOrd="2" destOrd="0" parTransId="{D65BA444-70F8-455A-8CBD-2A4A908A63C7}" sibTransId="{CE9776CB-7F66-4FBD-8502-C552B4299475}"/>
    <dgm:cxn modelId="{A883EDA8-E444-466D-951A-83380CC7C93C}" type="presOf" srcId="{6243DEA4-B5F7-41A4-B683-5AF4E5384932}" destId="{80661DDF-2F93-4CA1-80BC-2619C50DEDDF}" srcOrd="0" destOrd="0" presId="urn:microsoft.com/office/officeart/2018/2/layout/IconLabelList"/>
    <dgm:cxn modelId="{8130F9B8-90CD-40E8-942D-ACF1939C9E8E}" type="presOf" srcId="{708F860A-C8D2-4DF6-AA93-D142233013FA}" destId="{3FD59F54-62D8-4868-B02B-43958455148A}" srcOrd="0" destOrd="0" presId="urn:microsoft.com/office/officeart/2018/2/layout/IconLabelList"/>
    <dgm:cxn modelId="{D1DE5BFD-2BA7-4CCC-862C-3908E50FE22F}" srcId="{708F860A-C8D2-4DF6-AA93-D142233013FA}" destId="{6243DEA4-B5F7-41A4-B683-5AF4E5384932}" srcOrd="3" destOrd="0" parTransId="{30C93605-A559-4704-B0D6-7FB5BB588256}" sibTransId="{110B6E2B-2CBD-4BC1-A42F-01D3D8D4C2D9}"/>
    <dgm:cxn modelId="{39976B8E-6BA9-4B5D-9F6E-4B12FED6F3C0}" type="presParOf" srcId="{3FD59F54-62D8-4868-B02B-43958455148A}" destId="{40E598B0-758E-4078-8508-084012228801}" srcOrd="0" destOrd="0" presId="urn:microsoft.com/office/officeart/2018/2/layout/IconLabelList"/>
    <dgm:cxn modelId="{26446DE4-CA09-4D8B-8119-051D70977AA1}" type="presParOf" srcId="{40E598B0-758E-4078-8508-084012228801}" destId="{C9388A4E-1D49-440C-AA8E-E9A9B56865BC}" srcOrd="0" destOrd="0" presId="urn:microsoft.com/office/officeart/2018/2/layout/IconLabelList"/>
    <dgm:cxn modelId="{EC0634A7-90BA-4AAC-AB6F-F6263A02F794}" type="presParOf" srcId="{40E598B0-758E-4078-8508-084012228801}" destId="{ACEE6B69-9CA3-4D35-8065-C11C2EFB2BB7}" srcOrd="1" destOrd="0" presId="urn:microsoft.com/office/officeart/2018/2/layout/IconLabelList"/>
    <dgm:cxn modelId="{352B19FC-FBC0-4937-A5C7-6B57769F6E0F}" type="presParOf" srcId="{40E598B0-758E-4078-8508-084012228801}" destId="{48646C03-78C0-4662-9716-B83CF86684A3}" srcOrd="2" destOrd="0" presId="urn:microsoft.com/office/officeart/2018/2/layout/IconLabelList"/>
    <dgm:cxn modelId="{E56B2BA9-90A4-4451-9C38-AE86798375DA}" type="presParOf" srcId="{3FD59F54-62D8-4868-B02B-43958455148A}" destId="{325EAF9D-9A56-4F46-93B3-77671D87ECDB}" srcOrd="1" destOrd="0" presId="urn:microsoft.com/office/officeart/2018/2/layout/IconLabelList"/>
    <dgm:cxn modelId="{65A7C179-076E-4802-B2F8-B3EDF92E5793}" type="presParOf" srcId="{3FD59F54-62D8-4868-B02B-43958455148A}" destId="{7AEF03FA-FEDD-420C-AF37-C4900BF3332E}" srcOrd="2" destOrd="0" presId="urn:microsoft.com/office/officeart/2018/2/layout/IconLabelList"/>
    <dgm:cxn modelId="{D9733813-483A-4439-8ACA-5767A87BCB56}" type="presParOf" srcId="{7AEF03FA-FEDD-420C-AF37-C4900BF3332E}" destId="{E564ADC2-45D2-48DF-B6E0-DDF88A69AA25}" srcOrd="0" destOrd="0" presId="urn:microsoft.com/office/officeart/2018/2/layout/IconLabelList"/>
    <dgm:cxn modelId="{B873AB28-06BC-4E5A-8383-07ED3C4153CB}" type="presParOf" srcId="{7AEF03FA-FEDD-420C-AF37-C4900BF3332E}" destId="{D39640D7-A54F-4A46-99CF-BA2CEE4EA283}" srcOrd="1" destOrd="0" presId="urn:microsoft.com/office/officeart/2018/2/layout/IconLabelList"/>
    <dgm:cxn modelId="{5E39A31B-E30E-43DB-8BB6-1A1A458DE320}" type="presParOf" srcId="{7AEF03FA-FEDD-420C-AF37-C4900BF3332E}" destId="{0733D67F-FA30-4EC5-B872-AE7B0DE564BD}" srcOrd="2" destOrd="0" presId="urn:microsoft.com/office/officeart/2018/2/layout/IconLabelList"/>
    <dgm:cxn modelId="{C8D3B97D-BFF7-4A80-8E65-2CF29C19C8B4}" type="presParOf" srcId="{3FD59F54-62D8-4868-B02B-43958455148A}" destId="{5ED6381C-71E4-4880-BEA5-AB708BF13AC5}" srcOrd="3" destOrd="0" presId="urn:microsoft.com/office/officeart/2018/2/layout/IconLabelList"/>
    <dgm:cxn modelId="{06EBC077-61EC-42E5-A32C-4CF249102176}" type="presParOf" srcId="{3FD59F54-62D8-4868-B02B-43958455148A}" destId="{4D8D5A4C-3CCD-44EB-986E-BCD9FF954A35}" srcOrd="4" destOrd="0" presId="urn:microsoft.com/office/officeart/2018/2/layout/IconLabelList"/>
    <dgm:cxn modelId="{98B50B3A-34C9-4FC2-B820-36D93EEEAB8B}" type="presParOf" srcId="{4D8D5A4C-3CCD-44EB-986E-BCD9FF954A35}" destId="{2C089D83-DAC3-4B7D-88C9-211084A03656}" srcOrd="0" destOrd="0" presId="urn:microsoft.com/office/officeart/2018/2/layout/IconLabelList"/>
    <dgm:cxn modelId="{31BE5420-E843-4EC9-85AF-263A8E09454D}" type="presParOf" srcId="{4D8D5A4C-3CCD-44EB-986E-BCD9FF954A35}" destId="{38A848FD-7AEB-4F25-8F27-E66F24131B2D}" srcOrd="1" destOrd="0" presId="urn:microsoft.com/office/officeart/2018/2/layout/IconLabelList"/>
    <dgm:cxn modelId="{03F2D642-4B29-4C9F-B5AA-5B5CE3C56477}" type="presParOf" srcId="{4D8D5A4C-3CCD-44EB-986E-BCD9FF954A35}" destId="{5FA00B41-65FE-41C8-B68E-CF0CE9617E66}" srcOrd="2" destOrd="0" presId="urn:microsoft.com/office/officeart/2018/2/layout/IconLabelList"/>
    <dgm:cxn modelId="{697AA941-6FC4-4FC6-9091-145913110052}" type="presParOf" srcId="{3FD59F54-62D8-4868-B02B-43958455148A}" destId="{F1C76E9D-852D-4D3B-B987-581C25819599}" srcOrd="5" destOrd="0" presId="urn:microsoft.com/office/officeart/2018/2/layout/IconLabelList"/>
    <dgm:cxn modelId="{E8974923-51F3-4C89-BB75-875AF16E7AEA}" type="presParOf" srcId="{3FD59F54-62D8-4868-B02B-43958455148A}" destId="{1C2E4BD0-C05B-471C-8A41-851DA0A8D803}" srcOrd="6" destOrd="0" presId="urn:microsoft.com/office/officeart/2018/2/layout/IconLabelList"/>
    <dgm:cxn modelId="{752DE63B-365B-4AB2-B4B5-7DC2511B7989}" type="presParOf" srcId="{1C2E4BD0-C05B-471C-8A41-851DA0A8D803}" destId="{D044C8AA-42B9-43AB-BF7F-6D6FBCAF7CD7}" srcOrd="0" destOrd="0" presId="urn:microsoft.com/office/officeart/2018/2/layout/IconLabelList"/>
    <dgm:cxn modelId="{C35784B7-8C25-4436-BE3A-42B032D26DFC}" type="presParOf" srcId="{1C2E4BD0-C05B-471C-8A41-851DA0A8D803}" destId="{A7150A26-77E1-4A70-B0B9-4F6DFDA85BE1}" srcOrd="1" destOrd="0" presId="urn:microsoft.com/office/officeart/2018/2/layout/IconLabelList"/>
    <dgm:cxn modelId="{5F484557-17F4-4A6E-B1C0-905B17800583}" type="presParOf" srcId="{1C2E4BD0-C05B-471C-8A41-851DA0A8D803}" destId="{80661DDF-2F93-4CA1-80BC-2619C50DED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46543-2FC2-443D-B7FF-1C4FE3E7EAE1}">
      <dsp:nvSpPr>
        <dsp:cNvPr id="0" name=""/>
        <dsp:cNvSpPr/>
      </dsp:nvSpPr>
      <dsp:spPr>
        <a:xfrm>
          <a:off x="290371" y="315687"/>
          <a:ext cx="1473353" cy="1473353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D8321-5331-417A-BEED-9643EE373DD5}">
      <dsp:nvSpPr>
        <dsp:cNvPr id="0" name=""/>
        <dsp:cNvSpPr/>
      </dsp:nvSpPr>
      <dsp:spPr>
        <a:xfrm>
          <a:off x="7492177" y="636998"/>
          <a:ext cx="845366" cy="845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0055C-A600-4714-B5B1-D4CC1EB3C412}">
      <dsp:nvSpPr>
        <dsp:cNvPr id="0" name=""/>
        <dsp:cNvSpPr/>
      </dsp:nvSpPr>
      <dsp:spPr>
        <a:xfrm>
          <a:off x="88777" y="2421789"/>
          <a:ext cx="1820064" cy="2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data sources</a:t>
          </a:r>
        </a:p>
      </dsp:txBody>
      <dsp:txXfrm>
        <a:off x="88777" y="2421789"/>
        <a:ext cx="1820064" cy="28199"/>
      </dsp:txXfrm>
    </dsp:sp>
    <dsp:sp modelId="{B53A6549-E9DF-41B7-A70B-5DF006C43D5B}">
      <dsp:nvSpPr>
        <dsp:cNvPr id="0" name=""/>
        <dsp:cNvSpPr/>
      </dsp:nvSpPr>
      <dsp:spPr>
        <a:xfrm>
          <a:off x="2501830" y="315059"/>
          <a:ext cx="1473353" cy="1473353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0BF34-C69A-46B9-8D96-22055801C617}">
      <dsp:nvSpPr>
        <dsp:cNvPr id="0" name=""/>
        <dsp:cNvSpPr/>
      </dsp:nvSpPr>
      <dsp:spPr>
        <a:xfrm>
          <a:off x="2788270" y="656858"/>
          <a:ext cx="845366" cy="845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FFDA9-102F-4102-B331-0A3C35D91B47}">
      <dsp:nvSpPr>
        <dsp:cNvPr id="0" name=""/>
        <dsp:cNvSpPr/>
      </dsp:nvSpPr>
      <dsp:spPr>
        <a:xfrm>
          <a:off x="2092745" y="2439055"/>
          <a:ext cx="2415334" cy="84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dirty="0"/>
            <a:t>CLOUD storage</a:t>
          </a:r>
          <a:endParaRPr lang="en-US" sz="1800" kern="1200" dirty="0"/>
        </a:p>
      </dsp:txBody>
      <dsp:txXfrm>
        <a:off x="2092745" y="2439055"/>
        <a:ext cx="2415334" cy="84692"/>
      </dsp:txXfrm>
    </dsp:sp>
    <dsp:sp modelId="{CF701EF4-8DD5-4EA0-82F7-8EEEF1DCF82A}">
      <dsp:nvSpPr>
        <dsp:cNvPr id="0" name=""/>
        <dsp:cNvSpPr/>
      </dsp:nvSpPr>
      <dsp:spPr>
        <a:xfrm>
          <a:off x="4782861" y="315059"/>
          <a:ext cx="1473353" cy="1473353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FB88E-F957-42CC-9EA9-73AD3EF5737A}">
      <dsp:nvSpPr>
        <dsp:cNvPr id="0" name=""/>
        <dsp:cNvSpPr/>
      </dsp:nvSpPr>
      <dsp:spPr>
        <a:xfrm>
          <a:off x="10197550" y="1142999"/>
          <a:ext cx="573682" cy="464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466AB-3D90-492A-A00A-E17D6BF314CE}">
      <dsp:nvSpPr>
        <dsp:cNvPr id="0" name=""/>
        <dsp:cNvSpPr/>
      </dsp:nvSpPr>
      <dsp:spPr>
        <a:xfrm>
          <a:off x="4426151" y="2441650"/>
          <a:ext cx="2415334" cy="84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dirty="0"/>
            <a:t>data processing</a:t>
          </a:r>
          <a:endParaRPr lang="en-US" sz="1800" kern="1200" dirty="0"/>
        </a:p>
      </dsp:txBody>
      <dsp:txXfrm>
        <a:off x="4426151" y="2441650"/>
        <a:ext cx="2415334" cy="84692"/>
      </dsp:txXfrm>
    </dsp:sp>
    <dsp:sp modelId="{EA93020D-5B64-4DD1-B89A-DFDC566A5929}">
      <dsp:nvSpPr>
        <dsp:cNvPr id="0" name=""/>
        <dsp:cNvSpPr/>
      </dsp:nvSpPr>
      <dsp:spPr>
        <a:xfrm>
          <a:off x="9493954" y="315693"/>
          <a:ext cx="1473353" cy="1473353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7D1AE-9CE9-4302-B41E-D506EE7BC077}">
      <dsp:nvSpPr>
        <dsp:cNvPr id="0" name=""/>
        <dsp:cNvSpPr/>
      </dsp:nvSpPr>
      <dsp:spPr>
        <a:xfrm>
          <a:off x="9882797" y="637892"/>
          <a:ext cx="742671" cy="828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87F5F-DD3B-4CCD-9076-B957F0B0983F}">
      <dsp:nvSpPr>
        <dsp:cNvPr id="0" name=""/>
        <dsp:cNvSpPr/>
      </dsp:nvSpPr>
      <dsp:spPr>
        <a:xfrm>
          <a:off x="9070815" y="2399297"/>
          <a:ext cx="2415334" cy="84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 dirty="0"/>
            <a:t>analysis and visualization</a:t>
          </a:r>
          <a:endParaRPr lang="en-US" sz="1800" kern="1200" dirty="0"/>
        </a:p>
      </dsp:txBody>
      <dsp:txXfrm>
        <a:off x="9070815" y="2399297"/>
        <a:ext cx="2415334" cy="84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ABEBC-E6A8-4B7B-8039-5658DE960209}">
      <dsp:nvSpPr>
        <dsp:cNvPr id="0" name=""/>
        <dsp:cNvSpPr/>
      </dsp:nvSpPr>
      <dsp:spPr>
        <a:xfrm>
          <a:off x="5316" y="10860"/>
          <a:ext cx="2397038" cy="864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Multiple</a:t>
          </a:r>
        </a:p>
      </dsp:txBody>
      <dsp:txXfrm>
        <a:off x="437316" y="10860"/>
        <a:ext cx="1533038" cy="864000"/>
      </dsp:txXfrm>
    </dsp:sp>
    <dsp:sp modelId="{3D7FE8C0-0C5F-4571-8836-1F56642EB3B2}">
      <dsp:nvSpPr>
        <dsp:cNvPr id="0" name=""/>
        <dsp:cNvSpPr/>
      </dsp:nvSpPr>
      <dsp:spPr>
        <a:xfrm>
          <a:off x="450570" y="934835"/>
          <a:ext cx="1917630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Product Catalogue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User Reviews</a:t>
          </a:r>
        </a:p>
      </dsp:txBody>
      <dsp:txXfrm>
        <a:off x="450570" y="934835"/>
        <a:ext cx="1917630" cy="432000"/>
      </dsp:txXfrm>
    </dsp:sp>
    <dsp:sp modelId="{1AFA5894-552E-4CE3-BE97-5E34DA03C9CD}">
      <dsp:nvSpPr>
        <dsp:cNvPr id="0" name=""/>
        <dsp:cNvSpPr/>
      </dsp:nvSpPr>
      <dsp:spPr>
        <a:xfrm>
          <a:off x="2186354" y="10860"/>
          <a:ext cx="2397038" cy="864000"/>
        </a:xfrm>
        <a:prstGeom prst="chevron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Variety</a:t>
          </a:r>
        </a:p>
      </dsp:txBody>
      <dsp:txXfrm>
        <a:off x="2618354" y="10860"/>
        <a:ext cx="1533038" cy="864000"/>
      </dsp:txXfrm>
    </dsp:sp>
    <dsp:sp modelId="{AF5A6805-3F63-40F7-9228-99BD14F17BED}">
      <dsp:nvSpPr>
        <dsp:cNvPr id="0" name=""/>
        <dsp:cNvSpPr/>
      </dsp:nvSpPr>
      <dsp:spPr>
        <a:xfrm>
          <a:off x="2951662" y="934835"/>
          <a:ext cx="1917630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JSON</a:t>
          </a:r>
        </a:p>
      </dsp:txBody>
      <dsp:txXfrm>
        <a:off x="2951662" y="934835"/>
        <a:ext cx="1917630" cy="432000"/>
      </dsp:txXfrm>
    </dsp:sp>
    <dsp:sp modelId="{31A0D4D0-158F-4E83-9453-8540572D1002}">
      <dsp:nvSpPr>
        <dsp:cNvPr id="0" name=""/>
        <dsp:cNvSpPr/>
      </dsp:nvSpPr>
      <dsp:spPr>
        <a:xfrm>
          <a:off x="4367393" y="10860"/>
          <a:ext cx="2397038" cy="864000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Types</a:t>
          </a:r>
        </a:p>
      </dsp:txBody>
      <dsp:txXfrm>
        <a:off x="4799393" y="10860"/>
        <a:ext cx="1533038" cy="864000"/>
      </dsp:txXfrm>
    </dsp:sp>
    <dsp:sp modelId="{4420AC7F-2059-489F-9AF0-A1E12811413D}">
      <dsp:nvSpPr>
        <dsp:cNvPr id="0" name=""/>
        <dsp:cNvSpPr/>
      </dsp:nvSpPr>
      <dsp:spPr>
        <a:xfrm>
          <a:off x="5017930" y="943168"/>
          <a:ext cx="1917630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Batch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Real Time</a:t>
          </a:r>
        </a:p>
      </dsp:txBody>
      <dsp:txXfrm>
        <a:off x="5017930" y="943168"/>
        <a:ext cx="1917630" cy="432000"/>
      </dsp:txXfrm>
    </dsp:sp>
    <dsp:sp modelId="{CC84EA67-5C59-4EDA-B252-604AB5A38A9C}">
      <dsp:nvSpPr>
        <dsp:cNvPr id="0" name=""/>
        <dsp:cNvSpPr/>
      </dsp:nvSpPr>
      <dsp:spPr>
        <a:xfrm>
          <a:off x="6572737" y="0"/>
          <a:ext cx="2397038" cy="864000"/>
        </a:xfrm>
        <a:prstGeom prst="chevron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Data Warehouse</a:t>
          </a:r>
        </a:p>
      </dsp:txBody>
      <dsp:txXfrm>
        <a:off x="7004737" y="0"/>
        <a:ext cx="1533038" cy="864000"/>
      </dsp:txXfrm>
    </dsp:sp>
    <dsp:sp modelId="{82833AD1-43C6-42A6-8573-9825AC1AF8A5}">
      <dsp:nvSpPr>
        <dsp:cNvPr id="0" name=""/>
        <dsp:cNvSpPr/>
      </dsp:nvSpPr>
      <dsp:spPr>
        <a:xfrm>
          <a:off x="9214194" y="934835"/>
          <a:ext cx="1917630" cy="43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AI/ML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Reporting</a:t>
          </a:r>
        </a:p>
      </dsp:txBody>
      <dsp:txXfrm>
        <a:off x="9214194" y="934835"/>
        <a:ext cx="1917630" cy="432000"/>
      </dsp:txXfrm>
    </dsp:sp>
    <dsp:sp modelId="{82501B58-9DF1-46E4-BACB-C7743D7B82C7}">
      <dsp:nvSpPr>
        <dsp:cNvPr id="0" name=""/>
        <dsp:cNvSpPr/>
      </dsp:nvSpPr>
      <dsp:spPr>
        <a:xfrm>
          <a:off x="8734786" y="0"/>
          <a:ext cx="2397038" cy="864000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ML/Report</a:t>
          </a:r>
        </a:p>
      </dsp:txBody>
      <dsp:txXfrm>
        <a:off x="9166786" y="0"/>
        <a:ext cx="1533038" cy="86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3E25E-AA9B-43EC-B105-1DD8A5572D90}">
      <dsp:nvSpPr>
        <dsp:cNvPr id="0" name=""/>
        <dsp:cNvSpPr/>
      </dsp:nvSpPr>
      <dsp:spPr>
        <a:xfrm>
          <a:off x="0" y="27638"/>
          <a:ext cx="4780721" cy="7202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Dimensions</a:t>
          </a:r>
        </a:p>
      </dsp:txBody>
      <dsp:txXfrm>
        <a:off x="35159" y="62797"/>
        <a:ext cx="4710403" cy="649915"/>
      </dsp:txXfrm>
    </dsp:sp>
    <dsp:sp modelId="{74B65E26-560D-4D7D-A7DD-1E4B36213062}">
      <dsp:nvSpPr>
        <dsp:cNvPr id="0" name=""/>
        <dsp:cNvSpPr/>
      </dsp:nvSpPr>
      <dsp:spPr>
        <a:xfrm>
          <a:off x="0" y="723023"/>
          <a:ext cx="4780721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8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Product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Product Category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Price Bucket</a:t>
          </a:r>
        </a:p>
      </dsp:txBody>
      <dsp:txXfrm>
        <a:off x="0" y="723023"/>
        <a:ext cx="4780721" cy="1816425"/>
      </dsp:txXfrm>
    </dsp:sp>
    <dsp:sp modelId="{28CDFC5E-C7D1-4C0C-B106-557326DD1B11}">
      <dsp:nvSpPr>
        <dsp:cNvPr id="0" name=""/>
        <dsp:cNvSpPr/>
      </dsp:nvSpPr>
      <dsp:spPr>
        <a:xfrm>
          <a:off x="0" y="1964399"/>
          <a:ext cx="4780721" cy="6564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Fact</a:t>
          </a:r>
        </a:p>
      </dsp:txBody>
      <dsp:txXfrm>
        <a:off x="32044" y="1996443"/>
        <a:ext cx="4716633" cy="592346"/>
      </dsp:txXfrm>
    </dsp:sp>
    <dsp:sp modelId="{28CDD7E7-60F4-4E34-A44A-5F9FEB432C65}">
      <dsp:nvSpPr>
        <dsp:cNvPr id="0" name=""/>
        <dsp:cNvSpPr/>
      </dsp:nvSpPr>
      <dsp:spPr>
        <a:xfrm>
          <a:off x="0" y="2610187"/>
          <a:ext cx="4780721" cy="59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8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Product Reviews</a:t>
          </a:r>
        </a:p>
      </dsp:txBody>
      <dsp:txXfrm>
        <a:off x="0" y="2610187"/>
        <a:ext cx="4780721" cy="598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3E25E-AA9B-43EC-B105-1DD8A5572D90}">
      <dsp:nvSpPr>
        <dsp:cNvPr id="0" name=""/>
        <dsp:cNvSpPr/>
      </dsp:nvSpPr>
      <dsp:spPr>
        <a:xfrm>
          <a:off x="0" y="0"/>
          <a:ext cx="3861354" cy="6814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Product Dimension</a:t>
          </a:r>
        </a:p>
      </dsp:txBody>
      <dsp:txXfrm>
        <a:off x="33265" y="33265"/>
        <a:ext cx="3794824" cy="614913"/>
      </dsp:txXfrm>
    </dsp:sp>
    <dsp:sp modelId="{74B65E26-560D-4D7D-A7DD-1E4B36213062}">
      <dsp:nvSpPr>
        <dsp:cNvPr id="0" name=""/>
        <dsp:cNvSpPr/>
      </dsp:nvSpPr>
      <dsp:spPr>
        <a:xfrm>
          <a:off x="0" y="689303"/>
          <a:ext cx="3861354" cy="148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9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Price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URL</a:t>
          </a:r>
        </a:p>
      </dsp:txBody>
      <dsp:txXfrm>
        <a:off x="0" y="689303"/>
        <a:ext cx="3861354" cy="1480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70E8D-5035-4229-B112-B0F4A4A3D40F}">
      <dsp:nvSpPr>
        <dsp:cNvPr id="0" name=""/>
        <dsp:cNvSpPr/>
      </dsp:nvSpPr>
      <dsp:spPr>
        <a:xfrm>
          <a:off x="0" y="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C4C42-2AA0-4A3D-8467-AE0887F7B2C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7BECD-1B37-4204-B68B-B8E55AD137A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NULL:	 Replaced with “NA” or “0”, Discarded while transforming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18279A56-6E63-4437-B95E-4606D6D487C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9A816-0E3A-44E3-ABF0-738A2FF7935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6B619-ACB9-4B81-B3BD-47AE132684F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Duplicates: Distinct values are taken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57F38D43-CEFD-4578-9F23-84ABF079DE3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D6DD0-5A5F-44B4-A75C-12793E7A459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FD5F4-290A-445F-83E1-40DAAFA1D59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DQ Layer: Separate DQ check layer can be added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18084-9725-47EB-807E-672C2CD74049}">
      <dsp:nvSpPr>
        <dsp:cNvPr id="0" name=""/>
        <dsp:cNvSpPr/>
      </dsp:nvSpPr>
      <dsp:spPr>
        <a:xfrm rot="5400000">
          <a:off x="720091" y="836871"/>
          <a:ext cx="629883" cy="717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CE60F-D344-4C25-BA1C-0E7DDADDF901}">
      <dsp:nvSpPr>
        <dsp:cNvPr id="0" name=""/>
        <dsp:cNvSpPr/>
      </dsp:nvSpPr>
      <dsp:spPr>
        <a:xfrm>
          <a:off x="553210" y="138633"/>
          <a:ext cx="1060352" cy="742212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AWS S3</a:t>
          </a:r>
          <a:endParaRPr lang="en-GB" sz="1600" kern="1200" dirty="0"/>
        </a:p>
      </dsp:txBody>
      <dsp:txXfrm>
        <a:off x="589448" y="174871"/>
        <a:ext cx="987876" cy="669736"/>
      </dsp:txXfrm>
    </dsp:sp>
    <dsp:sp modelId="{0611957B-C22B-4BAC-80D9-A8385B7F6E3B}">
      <dsp:nvSpPr>
        <dsp:cNvPr id="0" name=""/>
        <dsp:cNvSpPr/>
      </dsp:nvSpPr>
      <dsp:spPr>
        <a:xfrm>
          <a:off x="1601609" y="189738"/>
          <a:ext cx="3994827" cy="5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Data from source system is captured</a:t>
          </a:r>
          <a:endParaRPr lang="en-GB" sz="1800" kern="1200" dirty="0"/>
        </a:p>
      </dsp:txBody>
      <dsp:txXfrm>
        <a:off x="1601609" y="189738"/>
        <a:ext cx="3994827" cy="599888"/>
      </dsp:txXfrm>
    </dsp:sp>
    <dsp:sp modelId="{203C581D-6308-4D4D-8134-36889ADB61F0}">
      <dsp:nvSpPr>
        <dsp:cNvPr id="0" name=""/>
        <dsp:cNvSpPr/>
      </dsp:nvSpPr>
      <dsp:spPr>
        <a:xfrm rot="5400000">
          <a:off x="1884613" y="1667459"/>
          <a:ext cx="629883" cy="717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671256"/>
            <a:satOff val="-6331"/>
            <a:lumOff val="21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B47B4-81DE-4991-B7AF-ACF46C615C34}">
      <dsp:nvSpPr>
        <dsp:cNvPr id="0" name=""/>
        <dsp:cNvSpPr/>
      </dsp:nvSpPr>
      <dsp:spPr>
        <a:xfrm>
          <a:off x="1727877" y="952090"/>
          <a:ext cx="1060352" cy="742212"/>
        </a:xfrm>
        <a:prstGeom prst="roundRect">
          <a:avLst>
            <a:gd name="adj" fmla="val 1667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Databricks Notebook</a:t>
          </a:r>
          <a:endParaRPr lang="en-GB" sz="1600" kern="1200" dirty="0"/>
        </a:p>
      </dsp:txBody>
      <dsp:txXfrm>
        <a:off x="1764115" y="988328"/>
        <a:ext cx="987876" cy="669736"/>
      </dsp:txXfrm>
    </dsp:sp>
    <dsp:sp modelId="{37430AEF-2E39-4BAB-B61D-7A854738A615}">
      <dsp:nvSpPr>
        <dsp:cNvPr id="0" name=""/>
        <dsp:cNvSpPr/>
      </dsp:nvSpPr>
      <dsp:spPr>
        <a:xfrm>
          <a:off x="2780201" y="1043169"/>
          <a:ext cx="6364144" cy="5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Scheduled Job to execute ETL scripts in Snowflake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Error Logging ( </a:t>
          </a:r>
          <a:r>
            <a:rPr lang="en-IN" sz="1800" kern="1200" dirty="0">
              <a:solidFill>
                <a:srgbClr val="FF0000"/>
              </a:solidFill>
            </a:rPr>
            <a:t>&lt;timestamp&gt;_&lt;script&gt;_&lt;status&gt;.log </a:t>
          </a:r>
          <a:r>
            <a:rPr lang="en-IN" sz="1800" kern="1200" dirty="0"/>
            <a:t>)</a:t>
          </a:r>
          <a:endParaRPr lang="en-GB" sz="1800" kern="1200" dirty="0"/>
        </a:p>
      </dsp:txBody>
      <dsp:txXfrm>
        <a:off x="2780201" y="1043169"/>
        <a:ext cx="6364144" cy="599888"/>
      </dsp:txXfrm>
    </dsp:sp>
    <dsp:sp modelId="{6DF25606-2992-46BC-86ED-971D20DA08C9}">
      <dsp:nvSpPr>
        <dsp:cNvPr id="0" name=""/>
        <dsp:cNvSpPr/>
      </dsp:nvSpPr>
      <dsp:spPr>
        <a:xfrm rot="5400000">
          <a:off x="3121060" y="2534806"/>
          <a:ext cx="629883" cy="717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342512"/>
            <a:satOff val="-12663"/>
            <a:lumOff val="4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25ED1-837D-4243-87ED-29F0B9CBFC14}">
      <dsp:nvSpPr>
        <dsp:cNvPr id="0" name=""/>
        <dsp:cNvSpPr/>
      </dsp:nvSpPr>
      <dsp:spPr>
        <a:xfrm>
          <a:off x="2944020" y="1816278"/>
          <a:ext cx="1060352" cy="742212"/>
        </a:xfrm>
        <a:prstGeom prst="roundRect">
          <a:avLst>
            <a:gd name="adj" fmla="val 1667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Databricks Notebook</a:t>
          </a:r>
          <a:endParaRPr lang="en-GB" sz="1600" kern="1200" dirty="0"/>
        </a:p>
      </dsp:txBody>
      <dsp:txXfrm>
        <a:off x="2980258" y="1852516"/>
        <a:ext cx="987876" cy="669736"/>
      </dsp:txXfrm>
    </dsp:sp>
    <dsp:sp modelId="{866426ED-2651-40C6-8714-C8E7A352CAF1}">
      <dsp:nvSpPr>
        <dsp:cNvPr id="0" name=""/>
        <dsp:cNvSpPr/>
      </dsp:nvSpPr>
      <dsp:spPr>
        <a:xfrm>
          <a:off x="3999166" y="1866775"/>
          <a:ext cx="3723773" cy="5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Load dim and fact tables into Spark</a:t>
          </a:r>
          <a:endParaRPr lang="en-GB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999166" y="1866775"/>
        <a:ext cx="3723773" cy="599888"/>
      </dsp:txXfrm>
    </dsp:sp>
    <dsp:sp modelId="{E590AEF4-8E49-43CD-88D6-8A3C83EA39E4}">
      <dsp:nvSpPr>
        <dsp:cNvPr id="0" name=""/>
        <dsp:cNvSpPr/>
      </dsp:nvSpPr>
      <dsp:spPr>
        <a:xfrm rot="5400000">
          <a:off x="4135703" y="3368555"/>
          <a:ext cx="629883" cy="717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5013768"/>
            <a:satOff val="-18994"/>
            <a:lumOff val="63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D8D5E-45D6-4F94-A3FA-13E98D7CB069}">
      <dsp:nvSpPr>
        <dsp:cNvPr id="0" name=""/>
        <dsp:cNvSpPr/>
      </dsp:nvSpPr>
      <dsp:spPr>
        <a:xfrm>
          <a:off x="3989301" y="2660173"/>
          <a:ext cx="1060352" cy="742212"/>
        </a:xfrm>
        <a:prstGeom prst="roundRect">
          <a:avLst>
            <a:gd name="adj" fmla="val 1667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Databricks Notebook</a:t>
          </a:r>
          <a:endParaRPr lang="en-GB" sz="1600" b="1" kern="1200" dirty="0"/>
        </a:p>
      </dsp:txBody>
      <dsp:txXfrm>
        <a:off x="4025539" y="2696411"/>
        <a:ext cx="987876" cy="669736"/>
      </dsp:txXfrm>
    </dsp:sp>
    <dsp:sp modelId="{56D8A0F8-FD3A-458D-B3F8-13ED447ECDFA}">
      <dsp:nvSpPr>
        <dsp:cNvPr id="0" name=""/>
        <dsp:cNvSpPr/>
      </dsp:nvSpPr>
      <dsp:spPr>
        <a:xfrm>
          <a:off x="6814652" y="2710668"/>
          <a:ext cx="771199" cy="5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73BA0-1BB4-4213-A302-19FC7DC637ED}">
      <dsp:nvSpPr>
        <dsp:cNvPr id="0" name=""/>
        <dsp:cNvSpPr/>
      </dsp:nvSpPr>
      <dsp:spPr>
        <a:xfrm rot="5400000">
          <a:off x="5241635" y="4232734"/>
          <a:ext cx="629883" cy="7170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1DF27-CB17-4D11-915C-D566C1A7F68A}">
      <dsp:nvSpPr>
        <dsp:cNvPr id="0" name=""/>
        <dsp:cNvSpPr/>
      </dsp:nvSpPr>
      <dsp:spPr>
        <a:xfrm>
          <a:off x="5060042" y="3504432"/>
          <a:ext cx="1060352" cy="742212"/>
        </a:xfrm>
        <a:prstGeom prst="roundRect">
          <a:avLst>
            <a:gd name="adj" fmla="val 1667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Databricks Notebook</a:t>
          </a:r>
          <a:endParaRPr lang="en-GB" sz="1600" kern="1200" dirty="0"/>
        </a:p>
      </dsp:txBody>
      <dsp:txXfrm>
        <a:off x="5096280" y="3540670"/>
        <a:ext cx="987876" cy="669736"/>
      </dsp:txXfrm>
    </dsp:sp>
    <dsp:sp modelId="{621FB214-0C4B-4E4E-8E41-347E6DCA1F25}">
      <dsp:nvSpPr>
        <dsp:cNvPr id="0" name=""/>
        <dsp:cNvSpPr/>
      </dsp:nvSpPr>
      <dsp:spPr>
        <a:xfrm>
          <a:off x="8732169" y="3544417"/>
          <a:ext cx="771199" cy="5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8F4A5-D472-42D2-9C25-914668E8C423}">
      <dsp:nvSpPr>
        <dsp:cNvPr id="0" name=""/>
        <dsp:cNvSpPr/>
      </dsp:nvSpPr>
      <dsp:spPr>
        <a:xfrm>
          <a:off x="6089959" y="4360344"/>
          <a:ext cx="1060352" cy="742212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Snowflake</a:t>
          </a:r>
          <a:endParaRPr lang="en-GB" sz="1600" kern="1200" dirty="0"/>
        </a:p>
      </dsp:txBody>
      <dsp:txXfrm>
        <a:off x="6126197" y="4396582"/>
        <a:ext cx="987876" cy="669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88A4E-1D49-440C-AA8E-E9A9B56865BC}">
      <dsp:nvSpPr>
        <dsp:cNvPr id="0" name=""/>
        <dsp:cNvSpPr/>
      </dsp:nvSpPr>
      <dsp:spPr>
        <a:xfrm>
          <a:off x="1253283" y="396806"/>
          <a:ext cx="1133244" cy="1133244"/>
        </a:xfrm>
        <a:prstGeom prst="verticalScroll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46C03-78C0-4662-9716-B83CF86684A3}">
      <dsp:nvSpPr>
        <dsp:cNvPr id="0" name=""/>
        <dsp:cNvSpPr/>
      </dsp:nvSpPr>
      <dsp:spPr>
        <a:xfrm>
          <a:off x="421236" y="1882692"/>
          <a:ext cx="3244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Huge Compressed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 File</a:t>
          </a:r>
        </a:p>
      </dsp:txBody>
      <dsp:txXfrm>
        <a:off x="421236" y="1882692"/>
        <a:ext cx="3244781" cy="720000"/>
      </dsp:txXfrm>
    </dsp:sp>
    <dsp:sp modelId="{E564ADC2-45D2-48DF-B6E0-DDF88A69AA25}">
      <dsp:nvSpPr>
        <dsp:cNvPr id="0" name=""/>
        <dsp:cNvSpPr/>
      </dsp:nvSpPr>
      <dsp:spPr>
        <a:xfrm>
          <a:off x="1235881" y="3476818"/>
          <a:ext cx="1133244" cy="113324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3D67F-FA30-4EC5-B872-AE7B0DE564BD}">
      <dsp:nvSpPr>
        <dsp:cNvPr id="0" name=""/>
        <dsp:cNvSpPr/>
      </dsp:nvSpPr>
      <dsp:spPr>
        <a:xfrm>
          <a:off x="4423139" y="1892628"/>
          <a:ext cx="23857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Slow Compute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Engine/Cluster</a:t>
          </a:r>
        </a:p>
      </dsp:txBody>
      <dsp:txXfrm>
        <a:off x="4423139" y="1892628"/>
        <a:ext cx="2385782" cy="720000"/>
      </dsp:txXfrm>
    </dsp:sp>
    <dsp:sp modelId="{2C089D83-DAC3-4B7D-88C9-211084A03656}">
      <dsp:nvSpPr>
        <dsp:cNvPr id="0" name=""/>
        <dsp:cNvSpPr/>
      </dsp:nvSpPr>
      <dsp:spPr>
        <a:xfrm>
          <a:off x="4964050" y="273912"/>
          <a:ext cx="1133244" cy="113324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00B41-65FE-41C8-B68E-CF0CE9617E66}">
      <dsp:nvSpPr>
        <dsp:cNvPr id="0" name=""/>
        <dsp:cNvSpPr/>
      </dsp:nvSpPr>
      <dsp:spPr>
        <a:xfrm>
          <a:off x="323538" y="4726743"/>
          <a:ext cx="31386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Lack of JSON Parsing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Capabilities</a:t>
          </a:r>
        </a:p>
      </dsp:txBody>
      <dsp:txXfrm>
        <a:off x="323538" y="4726743"/>
        <a:ext cx="3138634" cy="720000"/>
      </dsp:txXfrm>
    </dsp:sp>
    <dsp:sp modelId="{D044C8AA-42B9-43AB-BF7F-6D6FBCAF7CD7}">
      <dsp:nvSpPr>
        <dsp:cNvPr id="0" name=""/>
        <dsp:cNvSpPr/>
      </dsp:nvSpPr>
      <dsp:spPr>
        <a:xfrm>
          <a:off x="4996334" y="3242208"/>
          <a:ext cx="1133244" cy="113324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61DDF-2F93-4CA1-80BC-2619C50DEDDF}">
      <dsp:nvSpPr>
        <dsp:cNvPr id="0" name=""/>
        <dsp:cNvSpPr/>
      </dsp:nvSpPr>
      <dsp:spPr>
        <a:xfrm>
          <a:off x="3902879" y="4726743"/>
          <a:ext cx="33201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Connection and Authentication</a:t>
          </a:r>
        </a:p>
      </dsp:txBody>
      <dsp:txXfrm>
        <a:off x="3902879" y="4726743"/>
        <a:ext cx="3320155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88A4E-1D49-440C-AA8E-E9A9B56865BC}">
      <dsp:nvSpPr>
        <dsp:cNvPr id="0" name=""/>
        <dsp:cNvSpPr/>
      </dsp:nvSpPr>
      <dsp:spPr>
        <a:xfrm>
          <a:off x="1102180" y="545712"/>
          <a:ext cx="998309" cy="998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46C03-78C0-4662-9716-B83CF86684A3}">
      <dsp:nvSpPr>
        <dsp:cNvPr id="0" name=""/>
        <dsp:cNvSpPr/>
      </dsp:nvSpPr>
      <dsp:spPr>
        <a:xfrm>
          <a:off x="399257" y="1755035"/>
          <a:ext cx="28584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Less Network/IO Traffic</a:t>
          </a:r>
        </a:p>
      </dsp:txBody>
      <dsp:txXfrm>
        <a:off x="399257" y="1755035"/>
        <a:ext cx="2858427" cy="720000"/>
      </dsp:txXfrm>
    </dsp:sp>
    <dsp:sp modelId="{E564ADC2-45D2-48DF-B6E0-DDF88A69AA25}">
      <dsp:nvSpPr>
        <dsp:cNvPr id="0" name=""/>
        <dsp:cNvSpPr/>
      </dsp:nvSpPr>
      <dsp:spPr>
        <a:xfrm>
          <a:off x="4255994" y="426444"/>
          <a:ext cx="998309" cy="998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3D67F-FA30-4EC5-B872-AE7B0DE564BD}">
      <dsp:nvSpPr>
        <dsp:cNvPr id="0" name=""/>
        <dsp:cNvSpPr/>
      </dsp:nvSpPr>
      <dsp:spPr>
        <a:xfrm>
          <a:off x="3645916" y="1755035"/>
          <a:ext cx="22184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Real Time</a:t>
          </a:r>
        </a:p>
      </dsp:txBody>
      <dsp:txXfrm>
        <a:off x="3645916" y="1755035"/>
        <a:ext cx="2218466" cy="720000"/>
      </dsp:txXfrm>
    </dsp:sp>
    <dsp:sp modelId="{2C089D83-DAC3-4B7D-88C9-211084A03656}">
      <dsp:nvSpPr>
        <dsp:cNvPr id="0" name=""/>
        <dsp:cNvSpPr/>
      </dsp:nvSpPr>
      <dsp:spPr>
        <a:xfrm>
          <a:off x="976136" y="3029652"/>
          <a:ext cx="998309" cy="9983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00B41-65FE-41C8-B68E-CF0CE9617E66}">
      <dsp:nvSpPr>
        <dsp:cNvPr id="0" name=""/>
        <dsp:cNvSpPr/>
      </dsp:nvSpPr>
      <dsp:spPr>
        <a:xfrm>
          <a:off x="92831" y="4358243"/>
          <a:ext cx="27649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Big Data Processing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Capabilities</a:t>
          </a:r>
        </a:p>
      </dsp:txBody>
      <dsp:txXfrm>
        <a:off x="92831" y="4358243"/>
        <a:ext cx="2764918" cy="720000"/>
      </dsp:txXfrm>
    </dsp:sp>
    <dsp:sp modelId="{D044C8AA-42B9-43AB-BF7F-6D6FBCAF7CD7}">
      <dsp:nvSpPr>
        <dsp:cNvPr id="0" name=""/>
        <dsp:cNvSpPr/>
      </dsp:nvSpPr>
      <dsp:spPr>
        <a:xfrm>
          <a:off x="4209240" y="3029652"/>
          <a:ext cx="998309" cy="9983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61DDF-2F93-4CA1-80BC-2619C50DEDDF}">
      <dsp:nvSpPr>
        <dsp:cNvPr id="0" name=""/>
        <dsp:cNvSpPr/>
      </dsp:nvSpPr>
      <dsp:spPr>
        <a:xfrm>
          <a:off x="3245982" y="4358243"/>
          <a:ext cx="29248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Controlled Optimization</a:t>
          </a:r>
        </a:p>
      </dsp:txBody>
      <dsp:txXfrm>
        <a:off x="3245982" y="4358243"/>
        <a:ext cx="29248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5921F-86EC-4C5C-8863-EB9EBCA7E2AE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150A6-FF70-4652-A3D9-3D5DEE34E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26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150A6-FF70-4652-A3D9-3D5DEE34E6A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7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https://databricks-prod-cloudfront.cloud.databricks.com/public/4027ec902e239c93eaaa8714f173bcfc/2269326428961072/3244486160382768/7487126396143688/latest.html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150A6-FF70-4652-A3D9-3D5DEE34E6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5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6137-FC31-4E30-AF18-ADC38A387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D6BF-1FF1-429A-BFD0-ADA7FA92D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FF69-C487-4783-BEF3-A7D0A3A8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B8ED-65F1-42E7-9F5F-902A5ED2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AD68-5AA1-46E3-9C45-7BE9DD07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3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F199-9E46-4279-BEEC-404D916C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B2A67-F687-497F-A9B8-FB7DBD078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72D1-055C-4B52-9FEE-E08162D9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44D8-6B12-4FB6-B1A0-ABEA389E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DBA4-D252-4A37-80EE-343F01EE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3FD3F-F551-438E-A867-AC13D31D1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C8576-9FEC-4866-9482-988076A9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863C-5B59-4E6C-A0C8-B6263D2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56EB-B755-4E41-94E7-8D49ABF6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50F-51B8-4CAD-9CA7-043229F2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1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ED43-B09B-4047-B11A-118D5F79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669B-FEC9-4116-ABCF-1AB9A76A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7702-4AF8-4E66-9F66-7459A220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1023-2C2E-44CB-84F6-729817AC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524A-1C45-482A-9116-D2A08F6B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DA35-619A-4785-A42A-366EAB84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B1632-9A84-4E9F-B986-AF14D46B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6AB3-E84A-4136-931C-270F829E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B711-1845-4D1D-BF6F-618DE507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6723-7B49-4443-A0D6-8CC9BFBA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37B1-6AB9-4F39-AD64-1BDA870F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3217-41F0-4991-9B04-8A5E9F387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B2B93-E40D-4B0A-B811-2742AC5FA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9B69B-74E3-4BBF-8E8C-73368587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F12C-F123-43AF-9D4C-0B3B7DB1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5861-CDF9-4483-B099-479BB1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0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A4CE-D486-4A42-B8FF-9663AAB4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0389-0629-49E9-89FA-9FC87B27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FCC3A-C3E9-47A3-B122-2E473B9F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C9759-45C8-4EFF-BA4C-A7B2B2A48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F48D7-E7CE-40EB-9F94-809B64B14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3F689-B391-4F3B-A291-0657D3F8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29A9-FDD6-4525-879A-C47248CA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9687-5175-4CD2-9DCC-8810600C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8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B52A-D725-4227-A679-DFFC1269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346A0-83C3-48AA-B04C-991642B5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6BBFE-2E6F-43D3-A924-03AFF36A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C972-128A-437B-850B-EAF2FC15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FBEC-4765-4E3A-85F7-8F6648AC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29C91-6DAB-4274-B847-AC07E446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CF5D3-DA96-4230-B091-BD7CF53B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8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7D21-A622-4146-9909-E9326636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D889-1686-4FF0-9551-DB15BA7C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BB432-EEDB-4F6E-A4A3-5DC44FF1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5FF5A-9EF0-4993-A3AE-038FEBB4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87CB4-2029-4DCA-81E4-B33B4048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9FF52-4DB9-4DEE-AE22-B559D972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1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41FF-43A8-4979-963A-B86FF9C1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F823D-BC12-4474-B6CA-8453CFE64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983F8-86D3-42D4-8FCE-0597A007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FD3AE-03B2-4748-9DA3-8191DB78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2AA28-49AC-4F89-B27C-A3F475ED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4D814-CDA9-4B49-B735-550F30F0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2C253-A062-4FC3-9AC9-95B1463C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93763-4128-4332-A84E-23378CD8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4C98-E58C-4585-9B41-4ACCEBDC5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12CE-98D0-4890-AF6F-7567797E2911}" type="datetimeFigureOut">
              <a:rPr lang="en-GB" smtClean="0"/>
              <a:t>19/07/2020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B514B-75CF-46EE-A19A-7122CFB8E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FF31-9220-4165-A143-1067ED3C2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B111-839A-4333-99B0-8BC97E140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2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57.sv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5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0" Type="http://schemas.openxmlformats.org/officeDocument/2006/relationships/image" Target="../media/image55.svg"/><Relationship Id="rId4" Type="http://schemas.openxmlformats.org/officeDocument/2006/relationships/image" Target="../media/image32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3.sv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png"/><Relationship Id="rId15" Type="http://schemas.openxmlformats.org/officeDocument/2006/relationships/hyperlink" Target="https://databricks-prod-cloudfront.cloud.databricks.com/public/4027ec902e239c93eaaa8714f173bcfc/2269326428961072/3244486160382768/7487126396143688/latest.html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4.png"/><Relationship Id="rId7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5747-C37C-494F-9F7B-D8E82AF67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94813-09D3-4D22-8EE0-D6BB14AC6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390CD-40BB-4FAC-B05A-C26867734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740942A-42BD-4F82-8BB8-375958DF026A}"/>
              </a:ext>
            </a:extLst>
          </p:cNvPr>
          <p:cNvSpPr txBox="1">
            <a:spLocks/>
          </p:cNvSpPr>
          <p:nvPr/>
        </p:nvSpPr>
        <p:spPr>
          <a:xfrm>
            <a:off x="1063752" y="1121555"/>
            <a:ext cx="10058400" cy="770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5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Georgia Pro Black" panose="02040A02050405020203" pitchFamily="18" charset="0"/>
              </a:rPr>
              <a:t>Amazon Product Review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76327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7EEB-39BB-F944-91AD-183B0422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0392"/>
            <a:ext cx="3465443" cy="5504688"/>
          </a:xfrm>
        </p:spPr>
        <p:txBody>
          <a:bodyPr>
            <a:normAutofit/>
          </a:bodyPr>
          <a:lstStyle/>
          <a:p>
            <a:r>
              <a:rPr lang="en-IN" sz="3600" dirty="0"/>
              <a:t>Challenges</a:t>
            </a:r>
            <a:endParaRPr lang="en-US" sz="36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6FE71E9-AB3C-40B9-BB72-06FE53705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237827"/>
              </p:ext>
            </p:extLst>
          </p:nvPr>
        </p:nvGraphicFramePr>
        <p:xfrm>
          <a:off x="4072270" y="620391"/>
          <a:ext cx="7546573" cy="585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9F7B1D-EB83-4136-9BBF-DBD65048AA23}"/>
              </a:ext>
            </a:extLst>
          </p:cNvPr>
          <p:cNvSpPr txBox="1"/>
          <p:nvPr/>
        </p:nvSpPr>
        <p:spPr>
          <a:xfrm>
            <a:off x="9696121" y="3178477"/>
            <a:ext cx="192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** trial versions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7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3C0E15EB-CF7A-470E-8DFB-23DE4BDD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10" y="365126"/>
            <a:ext cx="11157390" cy="709166"/>
          </a:xfrm>
        </p:spPr>
        <p:txBody>
          <a:bodyPr>
            <a:normAutofit/>
          </a:bodyPr>
          <a:lstStyle/>
          <a:p>
            <a:r>
              <a:rPr lang="en-IN" sz="3600" dirty="0"/>
              <a:t>Alternative ETL Approach</a:t>
            </a:r>
            <a:endParaRPr lang="en-GB" sz="3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195F0C-2888-49EF-915A-74B9DED86B7E}"/>
              </a:ext>
            </a:extLst>
          </p:cNvPr>
          <p:cNvGrpSpPr/>
          <p:nvPr/>
        </p:nvGrpSpPr>
        <p:grpSpPr>
          <a:xfrm>
            <a:off x="360479" y="1245210"/>
            <a:ext cx="10251085" cy="5366741"/>
            <a:chOff x="360479" y="1245210"/>
            <a:chExt cx="10251085" cy="536674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59E7D98-7EE5-497F-939C-3D4342F1EBD4}"/>
                </a:ext>
              </a:extLst>
            </p:cNvPr>
            <p:cNvSpPr/>
            <p:nvPr/>
          </p:nvSpPr>
          <p:spPr>
            <a:xfrm rot="16200000">
              <a:off x="2003227" y="2965710"/>
              <a:ext cx="5327574" cy="19649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DC5C61-9A73-4DF9-850B-7A58DB0BE7F8}"/>
                </a:ext>
              </a:extLst>
            </p:cNvPr>
            <p:cNvGrpSpPr/>
            <p:nvPr/>
          </p:nvGrpSpPr>
          <p:grpSpPr>
            <a:xfrm>
              <a:off x="1280401" y="1274413"/>
              <a:ext cx="932202" cy="5327581"/>
              <a:chOff x="428763" y="1274417"/>
              <a:chExt cx="2463523" cy="215458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39D3FB9-02AA-4A56-A171-3386BF1F0BCC}"/>
                  </a:ext>
                </a:extLst>
              </p:cNvPr>
              <p:cNvSpPr/>
              <p:nvPr/>
            </p:nvSpPr>
            <p:spPr>
              <a:xfrm>
                <a:off x="428763" y="1274417"/>
                <a:ext cx="2463523" cy="215458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endParaRPr lang="en-GB" sz="10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8E60B59-C090-4B2B-95E8-E57A08607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763" y="1274417"/>
                <a:ext cx="2463523" cy="35387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67EBB0C-2333-4E46-832B-1DACAD62E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239" y="2053240"/>
                <a:ext cx="1592679" cy="481158"/>
              </a:xfrm>
              <a:prstGeom prst="rect">
                <a:avLst/>
              </a:prstGeom>
            </p:spPr>
          </p:pic>
        </p:grpSp>
        <p:sp>
          <p:nvSpPr>
            <p:cNvPr id="21" name="Arrow: Striped Right 20">
              <a:extLst>
                <a:ext uri="{FF2B5EF4-FFF2-40B4-BE49-F238E27FC236}">
                  <a16:creationId xmlns:a16="http://schemas.microsoft.com/office/drawing/2014/main" id="{CD687FA0-F9AC-476C-88BE-933760709809}"/>
                </a:ext>
              </a:extLst>
            </p:cNvPr>
            <p:cNvSpPr/>
            <p:nvPr/>
          </p:nvSpPr>
          <p:spPr>
            <a:xfrm>
              <a:off x="524772" y="3899566"/>
              <a:ext cx="638292" cy="392501"/>
            </a:xfrm>
            <a:prstGeom prst="striped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4268FB1-38BF-4DFE-AC25-E2674588E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803" y="1349806"/>
              <a:ext cx="1455241" cy="766880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54DCDA2-3531-4958-AA15-5EB9FBBA8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3745" y="2241844"/>
              <a:ext cx="1497576" cy="11393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8DE8BD2-6ECE-40AE-BF45-C877A19A7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2892" y="5829343"/>
              <a:ext cx="1471061" cy="75671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8F58EC-14E7-4C50-B0D3-EBA098A47E82}"/>
                </a:ext>
              </a:extLst>
            </p:cNvPr>
            <p:cNvSpPr/>
            <p:nvPr/>
          </p:nvSpPr>
          <p:spPr>
            <a:xfrm>
              <a:off x="7355740" y="1245210"/>
              <a:ext cx="3070408" cy="19549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Aft>
                  <a:spcPts val="600"/>
                </a:spcAft>
              </a:pPr>
              <a:endParaRPr lang="en-GB" sz="10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7D7511-53EC-4877-A1A0-539E12505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" t="30934" r="8776" b="30397"/>
            <a:stretch/>
          </p:blipFill>
          <p:spPr>
            <a:xfrm>
              <a:off x="7365680" y="1255171"/>
              <a:ext cx="1482300" cy="436943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pic>
          <p:nvPicPr>
            <p:cNvPr id="17" name="Graphic 16" descr="Database">
              <a:extLst>
                <a:ext uri="{FF2B5EF4-FFF2-40B4-BE49-F238E27FC236}">
                  <a16:creationId xmlns:a16="http://schemas.microsoft.com/office/drawing/2014/main" id="{CFF5D2D1-9EC5-45ED-9C47-798B37B50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9218" y="1834494"/>
              <a:ext cx="1293648" cy="129653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D1CC1A-1A4E-45D9-A6C1-9733748263BE}"/>
                </a:ext>
              </a:extLst>
            </p:cNvPr>
            <p:cNvSpPr txBox="1"/>
            <p:nvPr/>
          </p:nvSpPr>
          <p:spPr>
            <a:xfrm>
              <a:off x="3924141" y="4319978"/>
              <a:ext cx="1204979" cy="370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Transform</a:t>
              </a:r>
              <a:endParaRPr lang="en-GB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89DAA8-339D-43F7-881C-73A9FD9E6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345" y="4102359"/>
              <a:ext cx="1204938" cy="626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51F5E69-D1FA-4786-9F5E-FA59B577BCEF}"/>
                </a:ext>
              </a:extLst>
            </p:cNvPr>
            <p:cNvSpPr txBox="1"/>
            <p:nvPr/>
          </p:nvSpPr>
          <p:spPr>
            <a:xfrm>
              <a:off x="8771374" y="2283128"/>
              <a:ext cx="184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70C0"/>
                  </a:solidFill>
                </a:rPr>
                <a:t>Takeaway DWH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0E5493-508D-439D-BAA7-E79CDFACEC13}"/>
                </a:ext>
              </a:extLst>
            </p:cNvPr>
            <p:cNvSpPr txBox="1"/>
            <p:nvPr/>
          </p:nvSpPr>
          <p:spPr>
            <a:xfrm>
              <a:off x="2521536" y="3732862"/>
              <a:ext cx="1037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Extract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A0504B-4DC2-43C3-B7D9-171ED703374D}"/>
                </a:ext>
              </a:extLst>
            </p:cNvPr>
            <p:cNvSpPr txBox="1"/>
            <p:nvPr/>
          </p:nvSpPr>
          <p:spPr>
            <a:xfrm>
              <a:off x="360479" y="3530234"/>
              <a:ext cx="950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2">
                      <a:lumMod val="75000"/>
                    </a:schemeClr>
                  </a:solidFill>
                </a:rPr>
                <a:t>Ingest</a:t>
              </a:r>
            </a:p>
          </p:txBody>
        </p:sp>
        <p:pic>
          <p:nvPicPr>
            <p:cNvPr id="5" name="Graphic 4" descr="Gears">
              <a:extLst>
                <a:ext uri="{FF2B5EF4-FFF2-40B4-BE49-F238E27FC236}">
                  <a16:creationId xmlns:a16="http://schemas.microsoft.com/office/drawing/2014/main" id="{D7F38347-4D62-42A6-A14B-F2199326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90572" y="3216217"/>
              <a:ext cx="1139210" cy="1139210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3B64C3-6C3F-48E0-8993-442761A46A6E}"/>
                </a:ext>
              </a:extLst>
            </p:cNvPr>
            <p:cNvCxnSpPr>
              <a:cxnSpLocks/>
            </p:cNvCxnSpPr>
            <p:nvPr/>
          </p:nvCxnSpPr>
          <p:spPr>
            <a:xfrm>
              <a:off x="5798784" y="4108627"/>
              <a:ext cx="1492537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F5D6547-4126-4AE1-91E5-2A42635D6F8C}"/>
                </a:ext>
              </a:extLst>
            </p:cNvPr>
            <p:cNvCxnSpPr>
              <a:cxnSpLocks/>
            </p:cNvCxnSpPr>
            <p:nvPr/>
          </p:nvCxnSpPr>
          <p:spPr>
            <a:xfrm>
              <a:off x="5775105" y="5761836"/>
              <a:ext cx="14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C04A9F5-A312-4C3C-BBB5-821163B1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55740" y="3534344"/>
              <a:ext cx="1406893" cy="1299977"/>
            </a:xfrm>
            <a:prstGeom prst="rect">
              <a:avLst/>
            </a:prstGeom>
          </p:spPr>
        </p:pic>
        <p:pic>
          <p:nvPicPr>
            <p:cNvPr id="19" name="Graphic 18" descr="Programmer">
              <a:extLst>
                <a:ext uri="{FF2B5EF4-FFF2-40B4-BE49-F238E27FC236}">
                  <a16:creationId xmlns:a16="http://schemas.microsoft.com/office/drawing/2014/main" id="{918221F8-C22C-4C01-9DFA-57A4A70DB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291321" y="4948301"/>
              <a:ext cx="1328977" cy="132897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8249F6-8068-4080-BA8A-2EB552030B62}"/>
                </a:ext>
              </a:extLst>
            </p:cNvPr>
            <p:cNvSpPr txBox="1"/>
            <p:nvPr/>
          </p:nvSpPr>
          <p:spPr>
            <a:xfrm>
              <a:off x="5793744" y="3763085"/>
              <a:ext cx="147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50000"/>
                    </a:schemeClr>
                  </a:solidFill>
                </a:rPr>
                <a:t>Analysis / ML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CC8287-80BE-4BB9-BF44-37D9E27B31D6}"/>
                </a:ext>
              </a:extLst>
            </p:cNvPr>
            <p:cNvSpPr txBox="1"/>
            <p:nvPr/>
          </p:nvSpPr>
          <p:spPr>
            <a:xfrm>
              <a:off x="6096000" y="1883905"/>
              <a:ext cx="95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70C0"/>
                  </a:solidFill>
                </a:rPr>
                <a:t>Load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7B9579-2966-4132-852A-6BA06AAB0E66}"/>
                </a:ext>
              </a:extLst>
            </p:cNvPr>
            <p:cNvSpPr txBox="1"/>
            <p:nvPr/>
          </p:nvSpPr>
          <p:spPr>
            <a:xfrm>
              <a:off x="5793744" y="5398900"/>
              <a:ext cx="1492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Downstream</a:t>
              </a:r>
              <a:endParaRPr lang="en-GB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084E9E-8927-44F0-B8DA-F3CAD80F86A2}"/>
              </a:ext>
            </a:extLst>
          </p:cNvPr>
          <p:cNvGrpSpPr/>
          <p:nvPr/>
        </p:nvGrpSpPr>
        <p:grpSpPr>
          <a:xfrm>
            <a:off x="8762633" y="3216217"/>
            <a:ext cx="928836" cy="888791"/>
            <a:chOff x="8762633" y="3216217"/>
            <a:chExt cx="928836" cy="88879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0A329C-6B56-480B-BA46-C36F065FBE4D}"/>
                </a:ext>
              </a:extLst>
            </p:cNvPr>
            <p:cNvCxnSpPr>
              <a:cxnSpLocks/>
            </p:cNvCxnSpPr>
            <p:nvPr/>
          </p:nvCxnSpPr>
          <p:spPr>
            <a:xfrm>
              <a:off x="9691469" y="3216217"/>
              <a:ext cx="0" cy="859056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B37C5C3-0EB6-484E-8223-68B693187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633" y="4105008"/>
              <a:ext cx="928836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424B4ED-B915-460F-AF9E-31DCF3C96AA6}"/>
              </a:ext>
            </a:extLst>
          </p:cNvPr>
          <p:cNvSpPr txBox="1"/>
          <p:nvPr/>
        </p:nvSpPr>
        <p:spPr>
          <a:xfrm>
            <a:off x="9691469" y="3437600"/>
            <a:ext cx="95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Reports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5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7EEB-39BB-F944-91AD-183B0422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0392"/>
            <a:ext cx="3465443" cy="5504688"/>
          </a:xfrm>
        </p:spPr>
        <p:txBody>
          <a:bodyPr>
            <a:normAutofit/>
          </a:bodyPr>
          <a:lstStyle/>
          <a:p>
            <a:r>
              <a:rPr lang="en-IN" sz="3600" dirty="0"/>
              <a:t>Benefits</a:t>
            </a:r>
            <a:endParaRPr lang="en-US" sz="36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6FE71E9-AB3C-40B9-BB72-06FE53705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57127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52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7EEB-39BB-F944-91AD-183B04228C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9854" y="1171284"/>
            <a:ext cx="3274324" cy="151693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Q&amp;A 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F8F71-7693-4870-AA41-E700CEE1FD6B}"/>
              </a:ext>
            </a:extLst>
          </p:cNvPr>
          <p:cNvSpPr/>
          <p:nvPr/>
        </p:nvSpPr>
        <p:spPr>
          <a:xfrm>
            <a:off x="4359853" y="2967335"/>
            <a:ext cx="3472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7E2777-FE34-409F-AC5E-51B2E8B5B9B2}"/>
              </a:ext>
            </a:extLst>
          </p:cNvPr>
          <p:cNvSpPr/>
          <p:nvPr/>
        </p:nvSpPr>
        <p:spPr>
          <a:xfrm>
            <a:off x="9949636" y="5841670"/>
            <a:ext cx="15926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-Kamalendu Biswas</a:t>
            </a:r>
            <a:endParaRPr lang="en-US" sz="1400" b="0" cap="none" spc="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08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DA9FD028-D647-4A6D-A09A-FE098A1A201C}"/>
              </a:ext>
            </a:extLst>
          </p:cNvPr>
          <p:cNvSpPr/>
          <p:nvPr/>
        </p:nvSpPr>
        <p:spPr>
          <a:xfrm>
            <a:off x="7327271" y="1905951"/>
            <a:ext cx="1473353" cy="1473353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712C-93E2-4395-9D32-6633277F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6" y="359706"/>
            <a:ext cx="11645349" cy="907084"/>
          </a:xfrm>
        </p:spPr>
        <p:txBody>
          <a:bodyPr>
            <a:normAutofit/>
          </a:bodyPr>
          <a:lstStyle/>
          <a:p>
            <a:r>
              <a:rPr lang="en-AU" dirty="0"/>
              <a:t>  </a:t>
            </a:r>
            <a:r>
              <a:rPr lang="en-AU" sz="3600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F9A61-B442-4F0C-B3F4-B02B60F0D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114299"/>
              </p:ext>
            </p:extLst>
          </p:nvPr>
        </p:nvGraphicFramePr>
        <p:xfrm>
          <a:off x="149086" y="1590262"/>
          <a:ext cx="11645348" cy="2931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533280-D62D-41F2-8FD8-970EDEB3C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677525"/>
              </p:ext>
            </p:extLst>
          </p:nvPr>
        </p:nvGraphicFramePr>
        <p:xfrm>
          <a:off x="149087" y="4521403"/>
          <a:ext cx="11131825" cy="1425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75960959-66F5-4535-B4D6-663240328A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1423" y="2237207"/>
            <a:ext cx="914400" cy="914400"/>
          </a:xfrm>
          <a:prstGeom prst="rect">
            <a:avLst/>
          </a:prstGeom>
        </p:spPr>
      </p:pic>
      <p:pic>
        <p:nvPicPr>
          <p:cNvPr id="10" name="Graphic 9" descr="Internet">
            <a:extLst>
              <a:ext uri="{FF2B5EF4-FFF2-40B4-BE49-F238E27FC236}">
                <a16:creationId xmlns:a16="http://schemas.microsoft.com/office/drawing/2014/main" id="{D77D3A6A-41C9-4422-9515-BAB97D2BDD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9357" y="221732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CFDE5A-4097-4647-B8BE-126716835135}"/>
              </a:ext>
            </a:extLst>
          </p:cNvPr>
          <p:cNvSpPr txBox="1"/>
          <p:nvPr/>
        </p:nvSpPr>
        <p:spPr>
          <a:xfrm>
            <a:off x="7665203" y="3896139"/>
            <a:ext cx="80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cap="all" dirty="0">
                <a:solidFill>
                  <a:srgbClr val="44546A">
                    <a:hueOff val="0"/>
                    <a:satOff val="0"/>
                    <a:lumOff val="0"/>
                    <a:alphaOff val="0"/>
                  </a:srgbClr>
                </a:solidFill>
                <a:latin typeface="Calibri" panose="020F0502020204030204"/>
              </a:rPr>
              <a:t>DWH</a:t>
            </a:r>
            <a:endParaRPr lang="en-GB" cap="all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4119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4E0-90E3-4665-AB7A-E5311723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" y="196161"/>
            <a:ext cx="11115261" cy="907084"/>
          </a:xfrm>
        </p:spPr>
        <p:txBody>
          <a:bodyPr>
            <a:normAutofit/>
          </a:bodyPr>
          <a:lstStyle/>
          <a:p>
            <a:r>
              <a:rPr lang="en-AU" sz="3600" dirty="0"/>
              <a:t>Dimensional Modelling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5C1CF-D149-474D-99DA-70E25BE5E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505964"/>
              </p:ext>
            </p:extLst>
          </p:nvPr>
        </p:nvGraphicFramePr>
        <p:xfrm>
          <a:off x="241852" y="2755216"/>
          <a:ext cx="4780721" cy="3796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596F90-8DB9-416A-8310-9AFF50DB1B20}"/>
              </a:ext>
            </a:extLst>
          </p:cNvPr>
          <p:cNvSpPr/>
          <p:nvPr/>
        </p:nvSpPr>
        <p:spPr>
          <a:xfrm>
            <a:off x="241851" y="1475688"/>
            <a:ext cx="11456506" cy="9070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IN" sz="3200" dirty="0">
                <a:solidFill>
                  <a:schemeClr val="bg1"/>
                </a:solidFill>
              </a:rPr>
              <a:t>Star Schema</a:t>
            </a:r>
            <a:r>
              <a:rPr lang="en-IN" dirty="0">
                <a:solidFill>
                  <a:schemeClr val="bg1"/>
                </a:solidFill>
              </a:rPr>
              <a:t>: </a:t>
            </a:r>
            <a:r>
              <a:rPr lang="en-GB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Consists of one or more fact tables referencing any number of dimension tables.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5E70628B-9A5F-44E6-B8F2-1B2748598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5391" y="3914434"/>
            <a:ext cx="1500810" cy="1500810"/>
          </a:xfrm>
          <a:prstGeom prst="rect">
            <a:avLst/>
          </a:prstGeom>
        </p:spPr>
      </p:pic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0520F012-3E87-4DA5-8960-2D369C0DCE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7185" y="2755214"/>
            <a:ext cx="1011713" cy="1011713"/>
          </a:xfrm>
          <a:prstGeom prst="rect">
            <a:avLst/>
          </a:prstGeom>
        </p:spPr>
      </p:pic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E14B0655-CF86-409F-B083-54364879D0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22984" y="2748935"/>
            <a:ext cx="1008821" cy="1008821"/>
          </a:xfrm>
          <a:prstGeom prst="rect">
            <a:avLst/>
          </a:prstGeom>
        </p:spPr>
      </p:pic>
      <p:pic>
        <p:nvPicPr>
          <p:cNvPr id="9" name="Graphic 8" descr="Table">
            <a:extLst>
              <a:ext uri="{FF2B5EF4-FFF2-40B4-BE49-F238E27FC236}">
                <a16:creationId xmlns:a16="http://schemas.microsoft.com/office/drawing/2014/main" id="{533E3A97-64FE-4F1A-A423-295992734D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93000" y="2755214"/>
            <a:ext cx="1011713" cy="101171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39016D-C177-4830-B745-46804B1DE60A}"/>
              </a:ext>
            </a:extLst>
          </p:cNvPr>
          <p:cNvCxnSpPr>
            <a:cxnSpLocks/>
          </p:cNvCxnSpPr>
          <p:nvPr/>
        </p:nvCxnSpPr>
        <p:spPr>
          <a:xfrm>
            <a:off x="7374835" y="3568148"/>
            <a:ext cx="902333" cy="636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D2A55-C7CD-4E64-95D9-FE9A52759275}"/>
              </a:ext>
            </a:extLst>
          </p:cNvPr>
          <p:cNvCxnSpPr>
            <a:cxnSpLocks/>
          </p:cNvCxnSpPr>
          <p:nvPr/>
        </p:nvCxnSpPr>
        <p:spPr>
          <a:xfrm flipH="1">
            <a:off x="9605157" y="3568148"/>
            <a:ext cx="655760" cy="626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6DA1F4-70B5-4472-9EB7-A8D0CA415D29}"/>
              </a:ext>
            </a:extLst>
          </p:cNvPr>
          <p:cNvCxnSpPr>
            <a:cxnSpLocks/>
          </p:cNvCxnSpPr>
          <p:nvPr/>
        </p:nvCxnSpPr>
        <p:spPr>
          <a:xfrm flipV="1">
            <a:off x="8871884" y="5109930"/>
            <a:ext cx="1891" cy="6448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FFF4CF-00C6-42CE-82A3-560546A9BED6}"/>
              </a:ext>
            </a:extLst>
          </p:cNvPr>
          <p:cNvSpPr txBox="1"/>
          <p:nvPr/>
        </p:nvSpPr>
        <p:spPr>
          <a:xfrm>
            <a:off x="9507570" y="4468924"/>
            <a:ext cx="18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Reviews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B8A68-2F2E-49C2-9B2D-7FCC0B794164}"/>
              </a:ext>
            </a:extLst>
          </p:cNvPr>
          <p:cNvSpPr txBox="1"/>
          <p:nvPr/>
        </p:nvSpPr>
        <p:spPr>
          <a:xfrm>
            <a:off x="10193000" y="2606128"/>
            <a:ext cx="13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Price Bucket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2FDD74-6262-40DD-9FB0-650CE7BBE5EE}"/>
              </a:ext>
            </a:extLst>
          </p:cNvPr>
          <p:cNvSpPr txBox="1"/>
          <p:nvPr/>
        </p:nvSpPr>
        <p:spPr>
          <a:xfrm>
            <a:off x="6447185" y="2606128"/>
            <a:ext cx="116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BBE2E8-A417-43F1-84FB-E95779660555}"/>
              </a:ext>
            </a:extLst>
          </p:cNvPr>
          <p:cNvSpPr txBox="1"/>
          <p:nvPr/>
        </p:nvSpPr>
        <p:spPr>
          <a:xfrm>
            <a:off x="8092224" y="2606128"/>
            <a:ext cx="210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Category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9CA882-951F-494C-87F2-AC10C22A2F97}"/>
              </a:ext>
            </a:extLst>
          </p:cNvPr>
          <p:cNvCxnSpPr>
            <a:cxnSpLocks/>
          </p:cNvCxnSpPr>
          <p:nvPr/>
        </p:nvCxnSpPr>
        <p:spPr>
          <a:xfrm>
            <a:off x="8871884" y="3568148"/>
            <a:ext cx="0" cy="636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Table">
            <a:extLst>
              <a:ext uri="{FF2B5EF4-FFF2-40B4-BE49-F238E27FC236}">
                <a16:creationId xmlns:a16="http://schemas.microsoft.com/office/drawing/2014/main" id="{50882164-5995-4CD8-B05C-4C79B8591F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33380" y="5560057"/>
            <a:ext cx="1166413" cy="11664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C61418E-B9A0-4FDF-B93D-22630251168A}"/>
              </a:ext>
            </a:extLst>
          </p:cNvPr>
          <p:cNvSpPr txBox="1"/>
          <p:nvPr/>
        </p:nvSpPr>
        <p:spPr>
          <a:xfrm>
            <a:off x="9499793" y="5932575"/>
            <a:ext cx="189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STG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3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8684-E320-45E5-B1CA-317541F65D88}"/>
              </a:ext>
            </a:extLst>
          </p:cNvPr>
          <p:cNvSpPr txBox="1">
            <a:spLocks/>
          </p:cNvSpPr>
          <p:nvPr/>
        </p:nvSpPr>
        <p:spPr>
          <a:xfrm>
            <a:off x="89452" y="196161"/>
            <a:ext cx="11115261" cy="9070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/>
              <a:t>Data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1B95A-E486-4AEB-8744-DE0A1987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5" y="987066"/>
            <a:ext cx="11522149" cy="5343365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8510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4E0-90E3-4665-AB7A-E5311723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1" y="196161"/>
            <a:ext cx="11115261" cy="688433"/>
          </a:xfrm>
        </p:spPr>
        <p:txBody>
          <a:bodyPr>
            <a:normAutofit/>
          </a:bodyPr>
          <a:lstStyle/>
          <a:p>
            <a:r>
              <a:rPr lang="en-AU" sz="3600" dirty="0"/>
              <a:t>Slowly Changing Dimension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5C1CF-D149-474D-99DA-70E25BE5E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064536"/>
              </p:ext>
            </p:extLst>
          </p:nvPr>
        </p:nvGraphicFramePr>
        <p:xfrm>
          <a:off x="241853" y="2099234"/>
          <a:ext cx="3861354" cy="217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596F90-8DB9-416A-8310-9AFF50DB1B20}"/>
              </a:ext>
            </a:extLst>
          </p:cNvPr>
          <p:cNvSpPr/>
          <p:nvPr/>
        </p:nvSpPr>
        <p:spPr>
          <a:xfrm>
            <a:off x="241851" y="1038372"/>
            <a:ext cx="11456506" cy="9070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SCD Type2: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</a:rPr>
              <a:t>reating multiple records in the dimensional tables with separate keys with new version numbers.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3CF5E-8DC4-412E-93FF-4F08080CA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131" y="2099234"/>
            <a:ext cx="7285382" cy="4562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AD28ED-52DE-459C-9346-7034E1070C0C}"/>
              </a:ext>
            </a:extLst>
          </p:cNvPr>
          <p:cNvSpPr/>
          <p:nvPr/>
        </p:nvSpPr>
        <p:spPr>
          <a:xfrm>
            <a:off x="6202019" y="2256182"/>
            <a:ext cx="2474842" cy="571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23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BB2F-03F1-4AC9-91AB-342E0AB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5551"/>
            <a:ext cx="10515600" cy="1095927"/>
          </a:xfrm>
        </p:spPr>
        <p:txBody>
          <a:bodyPr>
            <a:normAutofit/>
          </a:bodyPr>
          <a:lstStyle/>
          <a:p>
            <a:r>
              <a:rPr lang="en-AU" sz="3600" dirty="0"/>
              <a:t>Data Quality Checks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4C698A8-A87A-4A8E-9B19-9595B05D5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8724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65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3C0E15EB-CF7A-470E-8DFB-23DE4BDD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10" y="365126"/>
            <a:ext cx="11157390" cy="709166"/>
          </a:xfrm>
        </p:spPr>
        <p:txBody>
          <a:bodyPr>
            <a:normAutofit/>
          </a:bodyPr>
          <a:lstStyle/>
          <a:p>
            <a:r>
              <a:rPr lang="en-IN" sz="3600" dirty="0"/>
              <a:t>ETL Batch Processing Data Pipeline</a:t>
            </a:r>
            <a:endParaRPr lang="en-GB" sz="36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3D185CD-AB3E-4A67-B1C4-2E3D8FB2919C}"/>
              </a:ext>
            </a:extLst>
          </p:cNvPr>
          <p:cNvGrpSpPr/>
          <p:nvPr/>
        </p:nvGrpSpPr>
        <p:grpSpPr>
          <a:xfrm>
            <a:off x="432009" y="1274415"/>
            <a:ext cx="11389782" cy="5464315"/>
            <a:chOff x="84144" y="1274415"/>
            <a:chExt cx="11389782" cy="545216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59E7D98-7EE5-497F-939C-3D4342F1EBD4}"/>
                </a:ext>
              </a:extLst>
            </p:cNvPr>
            <p:cNvSpPr/>
            <p:nvPr/>
          </p:nvSpPr>
          <p:spPr>
            <a:xfrm>
              <a:off x="4800600" y="4572000"/>
              <a:ext cx="6624707" cy="21545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78812-BAAD-4067-8487-B836593E4E3D}"/>
                </a:ext>
              </a:extLst>
            </p:cNvPr>
            <p:cNvSpPr/>
            <p:nvPr/>
          </p:nvSpPr>
          <p:spPr>
            <a:xfrm>
              <a:off x="5357191" y="4753855"/>
              <a:ext cx="5754757" cy="93469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DC5C61-9A73-4DF9-850B-7A58DB0BE7F8}"/>
                </a:ext>
              </a:extLst>
            </p:cNvPr>
            <p:cNvGrpSpPr/>
            <p:nvPr/>
          </p:nvGrpSpPr>
          <p:grpSpPr>
            <a:xfrm>
              <a:off x="932534" y="1274415"/>
              <a:ext cx="2463523" cy="2154583"/>
              <a:chOff x="428763" y="1274417"/>
              <a:chExt cx="2463523" cy="215458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39D3FB9-02AA-4A56-A171-3386BF1F0BCC}"/>
                  </a:ext>
                </a:extLst>
              </p:cNvPr>
              <p:cNvSpPr/>
              <p:nvPr/>
            </p:nvSpPr>
            <p:spPr>
              <a:xfrm>
                <a:off x="428763" y="1274417"/>
                <a:ext cx="2463523" cy="215458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endParaRPr lang="en-GB" sz="10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8E60B59-C090-4B2B-95E8-E57A08607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763" y="1274417"/>
                <a:ext cx="707749" cy="70774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67EBB0C-2333-4E46-832B-1DACAD62E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8196" y="1982166"/>
                <a:ext cx="804655" cy="8046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E08A1-893E-491D-AA60-975991D4152A}"/>
                  </a:ext>
                </a:extLst>
              </p:cNvPr>
              <p:cNvSpPr txBox="1"/>
              <p:nvPr/>
            </p:nvSpPr>
            <p:spPr>
              <a:xfrm>
                <a:off x="782637" y="2786821"/>
                <a:ext cx="1689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Landing Bucket</a:t>
                </a:r>
                <a:endParaRPr lang="en-GB" dirty="0"/>
              </a:p>
            </p:txBody>
          </p:sp>
        </p:grpSp>
        <p:sp>
          <p:nvSpPr>
            <p:cNvPr id="21" name="Arrow: Striped Right 20">
              <a:extLst>
                <a:ext uri="{FF2B5EF4-FFF2-40B4-BE49-F238E27FC236}">
                  <a16:creationId xmlns:a16="http://schemas.microsoft.com/office/drawing/2014/main" id="{CD687FA0-F9AC-476C-88BE-933760709809}"/>
                </a:ext>
              </a:extLst>
            </p:cNvPr>
            <p:cNvSpPr/>
            <p:nvPr/>
          </p:nvSpPr>
          <p:spPr>
            <a:xfrm>
              <a:off x="196410" y="2199377"/>
              <a:ext cx="638292" cy="391628"/>
            </a:xfrm>
            <a:prstGeom prst="striped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4268FB1-38BF-4DFE-AC25-E2674588E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285" y="5824977"/>
              <a:ext cx="1455241" cy="765175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54DCDA2-3531-4958-AA15-5EB9FBBA8204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003" y="3424210"/>
              <a:ext cx="1" cy="132964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8DE8BD2-6ECE-40AE-BF45-C877A19A7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791" y="4828555"/>
              <a:ext cx="1471061" cy="75502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59CC28-1B22-49F6-9997-CBD262703226}"/>
                </a:ext>
              </a:extLst>
            </p:cNvPr>
            <p:cNvSpPr txBox="1"/>
            <p:nvPr/>
          </p:nvSpPr>
          <p:spPr>
            <a:xfrm>
              <a:off x="3591722" y="2001385"/>
              <a:ext cx="950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70C0"/>
                  </a:solidFill>
                </a:rPr>
                <a:t>Ingest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C720F83-1651-494F-8451-9C8E33F0E9AF}"/>
                </a:ext>
              </a:extLst>
            </p:cNvPr>
            <p:cNvGrpSpPr/>
            <p:nvPr/>
          </p:nvGrpSpPr>
          <p:grpSpPr>
            <a:xfrm>
              <a:off x="4695962" y="1274416"/>
              <a:ext cx="6777964" cy="2154583"/>
              <a:chOff x="4695962" y="1274416"/>
              <a:chExt cx="6777964" cy="21545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8F58EC-14E7-4C50-B0D3-EBA098A47E82}"/>
                  </a:ext>
                </a:extLst>
              </p:cNvPr>
              <p:cNvSpPr/>
              <p:nvPr/>
            </p:nvSpPr>
            <p:spPr>
              <a:xfrm>
                <a:off x="4695962" y="1274416"/>
                <a:ext cx="6624707" cy="2154583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endParaRPr lang="en-GB" sz="10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C7D7511-53EC-4877-A1A0-539E12505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52" t="30934" r="8776" b="30397"/>
              <a:stretch/>
            </p:blipFill>
            <p:spPr>
              <a:xfrm>
                <a:off x="4716535" y="1294964"/>
                <a:ext cx="1520687" cy="447261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</p:pic>
          <p:pic>
            <p:nvPicPr>
              <p:cNvPr id="15" name="Graphic 14" descr="Open folder">
                <a:extLst>
                  <a:ext uri="{FF2B5EF4-FFF2-40B4-BE49-F238E27FC236}">
                    <a16:creationId xmlns:a16="http://schemas.microsoft.com/office/drawing/2014/main" id="{A8716C1B-3549-4694-B9A8-8B3897B5F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24587" y="1731616"/>
                <a:ext cx="1327150" cy="1327150"/>
              </a:xfrm>
              <a:prstGeom prst="rect">
                <a:avLst/>
              </a:prstGeom>
            </p:spPr>
          </p:pic>
          <p:pic>
            <p:nvPicPr>
              <p:cNvPr id="17" name="Graphic 16" descr="Database">
                <a:extLst>
                  <a:ext uri="{FF2B5EF4-FFF2-40B4-BE49-F238E27FC236}">
                    <a16:creationId xmlns:a16="http://schemas.microsoft.com/office/drawing/2014/main" id="{CFF5D2D1-9EC5-45ED-9C47-798B37B50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87378" y="1731617"/>
                <a:ext cx="1327149" cy="1327149"/>
              </a:xfrm>
              <a:prstGeom prst="rect">
                <a:avLst/>
              </a:prstGeom>
            </p:spPr>
          </p:pic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4B95DF5-E476-4FC1-9D81-1171381B0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7221" y="2354880"/>
                <a:ext cx="112245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D1CC1A-1A4E-45D9-A6C1-9733748263BE}"/>
                  </a:ext>
                </a:extLst>
              </p:cNvPr>
              <p:cNvSpPr txBox="1"/>
              <p:nvPr/>
            </p:nvSpPr>
            <p:spPr>
              <a:xfrm>
                <a:off x="7481772" y="1632053"/>
                <a:ext cx="1204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</a:rPr>
                  <a:t>Transform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CB5BA0-03BE-4B67-A39D-D5F1AC14BB8F}"/>
                  </a:ext>
                </a:extLst>
              </p:cNvPr>
              <p:cNvSpPr txBox="1"/>
              <p:nvPr/>
            </p:nvSpPr>
            <p:spPr>
              <a:xfrm>
                <a:off x="8958022" y="2005662"/>
                <a:ext cx="654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</a:rPr>
                  <a:t>Load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489DAA8-339D-43F7-881C-73A9FD9E6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589" y="2395739"/>
                <a:ext cx="1203676" cy="87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51F5E69-D1FA-4786-9F5E-FA59B577BCEF}"/>
                  </a:ext>
                </a:extLst>
              </p:cNvPr>
              <p:cNvSpPr txBox="1"/>
              <p:nvPr/>
            </p:nvSpPr>
            <p:spPr>
              <a:xfrm>
                <a:off x="9586081" y="3004873"/>
                <a:ext cx="1887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</a:rPr>
                  <a:t>Takeaway DWH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1EC0FD-66C1-40B5-A0D1-F4420182BF89}"/>
                  </a:ext>
                </a:extLst>
              </p:cNvPr>
              <p:cNvSpPr txBox="1"/>
              <p:nvPr/>
            </p:nvSpPr>
            <p:spPr>
              <a:xfrm>
                <a:off x="5079838" y="3006622"/>
                <a:ext cx="1531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</a:rPr>
                  <a:t>External Stage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58" name="Graphic 57" descr="Table">
                <a:extLst>
                  <a:ext uri="{FF2B5EF4-FFF2-40B4-BE49-F238E27FC236}">
                    <a16:creationId xmlns:a16="http://schemas.microsoft.com/office/drawing/2014/main" id="{59C144E7-8EF1-40C9-A98D-2C668C521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329536" y="1731616"/>
                <a:ext cx="1509452" cy="1441948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42745DD-825D-4315-840E-FEF604DFB3A3}"/>
                  </a:ext>
                </a:extLst>
              </p:cNvPr>
              <p:cNvSpPr txBox="1"/>
              <p:nvPr/>
            </p:nvSpPr>
            <p:spPr>
              <a:xfrm>
                <a:off x="7397616" y="3011241"/>
                <a:ext cx="1531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</a:rPr>
                  <a:t>Staging Table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60E5493-508D-439D-BAA7-E79CDFACEC13}"/>
                  </a:ext>
                </a:extLst>
              </p:cNvPr>
              <p:cNvSpPr txBox="1"/>
              <p:nvPr/>
            </p:nvSpPr>
            <p:spPr>
              <a:xfrm>
                <a:off x="6378302" y="1982164"/>
                <a:ext cx="950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</a:rPr>
                  <a:t>Extract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C0283A-7100-4072-8365-BB570D06D21D}"/>
                </a:ext>
              </a:extLst>
            </p:cNvPr>
            <p:cNvSpPr txBox="1"/>
            <p:nvPr/>
          </p:nvSpPr>
          <p:spPr>
            <a:xfrm rot="16200000">
              <a:off x="10151696" y="3788436"/>
              <a:ext cx="1204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50000"/>
                    </a:schemeClr>
                  </a:solidFill>
                </a:rPr>
                <a:t>Transform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6DBB237-A4D0-4849-9362-AC6AC8252FCB}"/>
                </a:ext>
              </a:extLst>
            </p:cNvPr>
            <p:cNvCxnSpPr>
              <a:cxnSpLocks/>
              <a:endCxn id="95" idx="3"/>
            </p:cNvCxnSpPr>
            <p:nvPr/>
          </p:nvCxnSpPr>
          <p:spPr>
            <a:xfrm flipH="1">
              <a:off x="3136131" y="5315192"/>
              <a:ext cx="2221060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41B6155-564F-466C-B47D-4233A3CA6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8704" y="3428999"/>
              <a:ext cx="0" cy="1324856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47F7CB-2A9C-4289-900A-6D577623746C}"/>
                </a:ext>
              </a:extLst>
            </p:cNvPr>
            <p:cNvSpPr txBox="1"/>
            <p:nvPr/>
          </p:nvSpPr>
          <p:spPr>
            <a:xfrm>
              <a:off x="3098747" y="4828555"/>
              <a:ext cx="1781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50000"/>
                    </a:schemeClr>
                  </a:solidFill>
                </a:rPr>
                <a:t>Visualisation/ML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3A5EF7A-BD80-4709-AE4B-41CC594360D7}"/>
                </a:ext>
              </a:extLst>
            </p:cNvPr>
            <p:cNvSpPr txBox="1"/>
            <p:nvPr/>
          </p:nvSpPr>
          <p:spPr>
            <a:xfrm rot="16200000">
              <a:off x="9269499" y="3820191"/>
              <a:ext cx="1031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6">
                      <a:lumMod val="50000"/>
                    </a:schemeClr>
                  </a:solidFill>
                </a:rPr>
                <a:t>Loading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D122F6A-1595-4BA9-A927-5D774E3ED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83506" y="4415079"/>
              <a:ext cx="1952625" cy="1800225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2A0504B-4DC2-43C3-B7D9-171ED703374D}"/>
                </a:ext>
              </a:extLst>
            </p:cNvPr>
            <p:cNvSpPr txBox="1"/>
            <p:nvPr/>
          </p:nvSpPr>
          <p:spPr>
            <a:xfrm>
              <a:off x="84144" y="1688751"/>
              <a:ext cx="950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70C0"/>
                  </a:solidFill>
                </a:rPr>
                <a:t>Source</a:t>
              </a:r>
            </a:p>
            <a:p>
              <a:r>
                <a:rPr lang="en-IN" dirty="0">
                  <a:solidFill>
                    <a:srgbClr val="0070C0"/>
                  </a:solidFill>
                </a:rPr>
                <a:t>Data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D6600BC-FAE9-4371-89F6-16B0EE4D0C93}"/>
                </a:ext>
              </a:extLst>
            </p:cNvPr>
            <p:cNvCxnSpPr>
              <a:stCxn id="6" idx="3"/>
              <a:endCxn id="15" idx="1"/>
            </p:cNvCxnSpPr>
            <p:nvPr/>
          </p:nvCxnSpPr>
          <p:spPr>
            <a:xfrm>
              <a:off x="2566622" y="2384492"/>
              <a:ext cx="2557965" cy="10699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1D00FC3-216C-461A-A1E8-BFB0343B7A58}"/>
              </a:ext>
            </a:extLst>
          </p:cNvPr>
          <p:cNvSpPr txBox="1"/>
          <p:nvPr/>
        </p:nvSpPr>
        <p:spPr>
          <a:xfrm>
            <a:off x="0" y="6226313"/>
            <a:ext cx="153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hlinkClick r:id="rId15"/>
              </a:rPr>
              <a:t>Click Here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5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8C27-28AC-45BC-9B3B-C906CDEC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65125"/>
            <a:ext cx="10995991" cy="1026353"/>
          </a:xfrm>
        </p:spPr>
        <p:txBody>
          <a:bodyPr>
            <a:normAutofit/>
          </a:bodyPr>
          <a:lstStyle/>
          <a:p>
            <a:r>
              <a:rPr lang="en-AU" sz="3600" dirty="0"/>
              <a:t>Workflow Flow</a:t>
            </a:r>
            <a:endParaRPr lang="en-GB" sz="36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7B8D258-446A-4CFE-B1E6-1F7EDFAFB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692176"/>
              </p:ext>
            </p:extLst>
          </p:nvPr>
        </p:nvGraphicFramePr>
        <p:xfrm>
          <a:off x="838199" y="1391478"/>
          <a:ext cx="10651435" cy="5188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835116-871F-4B63-88F0-DD9ABAA1219D}"/>
              </a:ext>
            </a:extLst>
          </p:cNvPr>
          <p:cNvSpPr txBox="1"/>
          <p:nvPr/>
        </p:nvSpPr>
        <p:spPr>
          <a:xfrm>
            <a:off x="5845863" y="4215416"/>
            <a:ext cx="258251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Perform Analysis</a:t>
            </a:r>
            <a:endPara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B8AB6-FF36-4668-B402-A49D6CD1E7A9}"/>
              </a:ext>
            </a:extLst>
          </p:cNvPr>
          <p:cNvSpPr txBox="1"/>
          <p:nvPr/>
        </p:nvSpPr>
        <p:spPr>
          <a:xfrm>
            <a:off x="6902724" y="5070224"/>
            <a:ext cx="36426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Load final result set into Snowflake</a:t>
            </a:r>
            <a:endPara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F4D74-3FDE-4D88-A045-CCE12F6BEE78}"/>
              </a:ext>
            </a:extLst>
          </p:cNvPr>
          <p:cNvSpPr txBox="1"/>
          <p:nvPr/>
        </p:nvSpPr>
        <p:spPr>
          <a:xfrm>
            <a:off x="7929765" y="5934971"/>
            <a:ext cx="40402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IN" sz="1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Dataset for downstream applications</a:t>
            </a:r>
            <a:endParaRPr lang="en-GB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72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0E64-0A1C-442F-AB7C-22BC9FDE71A7}"/>
              </a:ext>
            </a:extLst>
          </p:cNvPr>
          <p:cNvSpPr txBox="1">
            <a:spLocks/>
          </p:cNvSpPr>
          <p:nvPr/>
        </p:nvSpPr>
        <p:spPr>
          <a:xfrm>
            <a:off x="357809" y="365126"/>
            <a:ext cx="10995991" cy="6089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/>
              <a:t>Job Scheduling</a:t>
            </a:r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12252-B22D-49F4-A440-380C316AA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1178818"/>
            <a:ext cx="1681016" cy="883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C4698-B673-436F-8552-4DE70C44A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1" b="19159"/>
          <a:stretch/>
        </p:blipFill>
        <p:spPr>
          <a:xfrm>
            <a:off x="438553" y="3110015"/>
            <a:ext cx="1674709" cy="744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18611-CD38-4DE4-A6ED-450BD0A32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0463"/>
            <a:ext cx="2551817" cy="744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D40800-23FA-4525-901B-14DABD3A6BF2}"/>
              </a:ext>
            </a:extLst>
          </p:cNvPr>
          <p:cNvSpPr txBox="1"/>
          <p:nvPr/>
        </p:nvSpPr>
        <p:spPr>
          <a:xfrm>
            <a:off x="2955851" y="1020717"/>
            <a:ext cx="795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Scheduled notebook to run entire ETL and Analysis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Sequential execution.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03A8B0-9D0D-47C0-9F1B-3BDCCB902D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87"/>
          <a:stretch/>
        </p:blipFill>
        <p:spPr>
          <a:xfrm>
            <a:off x="3370521" y="1678372"/>
            <a:ext cx="7123814" cy="1237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0EAFB6-5D04-42DB-BC69-A700857CD227}"/>
              </a:ext>
            </a:extLst>
          </p:cNvPr>
          <p:cNvSpPr txBox="1"/>
          <p:nvPr/>
        </p:nvSpPr>
        <p:spPr>
          <a:xfrm>
            <a:off x="2874335" y="3120647"/>
            <a:ext cx="795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Schedule SQL statement as Task with dependent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Cron based schedule, no visual status or monitoring.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3A3905-F57C-48F7-829C-305F82168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521" y="3731844"/>
            <a:ext cx="7123814" cy="1192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D57740-B99F-4E27-A503-7E755E9ED33C}"/>
              </a:ext>
            </a:extLst>
          </p:cNvPr>
          <p:cNvSpPr txBox="1"/>
          <p:nvPr/>
        </p:nvSpPr>
        <p:spPr>
          <a:xfrm>
            <a:off x="2955851" y="4982473"/>
            <a:ext cx="795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ETL scripts can be scheduled in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Cron or Airflow based schedule.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E38E0F-D56D-4936-A27E-4010CFA751A9}"/>
              </a:ext>
            </a:extLst>
          </p:cNvPr>
          <p:cNvGrpSpPr/>
          <p:nvPr/>
        </p:nvGrpSpPr>
        <p:grpSpPr>
          <a:xfrm>
            <a:off x="3370520" y="5692602"/>
            <a:ext cx="7123815" cy="1069061"/>
            <a:chOff x="3370520" y="5645104"/>
            <a:chExt cx="7123815" cy="11165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43931D-6A3C-4DC5-9304-0EE6A4368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70520" y="5645104"/>
              <a:ext cx="1002625" cy="1116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BCAF729-849A-4F49-B0E2-CA1CA4E62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6057" y="5749337"/>
              <a:ext cx="6028278" cy="857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205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349</Words>
  <Application>Microsoft Office PowerPoint</Application>
  <PresentationFormat>Widescreen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Georgia Pro Black</vt:lpstr>
      <vt:lpstr>Office Theme</vt:lpstr>
      <vt:lpstr>PowerPoint Presentation</vt:lpstr>
      <vt:lpstr>  Overview</vt:lpstr>
      <vt:lpstr>Dimensional Modelling</vt:lpstr>
      <vt:lpstr>PowerPoint Presentation</vt:lpstr>
      <vt:lpstr>Slowly Changing Dimension</vt:lpstr>
      <vt:lpstr>Data Quality Checks</vt:lpstr>
      <vt:lpstr>ETL Batch Processing Data Pipeline</vt:lpstr>
      <vt:lpstr>Workflow Flow</vt:lpstr>
      <vt:lpstr>PowerPoint Presentation</vt:lpstr>
      <vt:lpstr>Challenges</vt:lpstr>
      <vt:lpstr>Alternative ETL Approach</vt:lpstr>
      <vt:lpstr>Benefits</vt:lpstr>
      <vt:lpstr>Q&amp;A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KAMALENDU BISWAS</dc:creator>
  <cp:lastModifiedBy>KAMALENDU BISWAS</cp:lastModifiedBy>
  <cp:revision>67</cp:revision>
  <dcterms:created xsi:type="dcterms:W3CDTF">2020-07-17T23:23:48Z</dcterms:created>
  <dcterms:modified xsi:type="dcterms:W3CDTF">2020-07-19T13:08:43Z</dcterms:modified>
</cp:coreProperties>
</file>