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A7F2-97E1-D4F6-9AC6-1297292E0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60D20-A521-FA9C-CDA8-E038EFE73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ED00-B30B-F74B-02B3-3923FC7C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1C25-E90A-A3D9-4264-BAF5C844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E266-C52A-90E6-5FE3-46A8304C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0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5F73-338C-76E1-EFDC-8759ED08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83DAC-7039-F587-3C4F-9701364B3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8141-A9AA-5FFC-1FA2-C8E47D02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D39A-0AFF-3120-5145-C8AB18EF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5712-7F76-4909-38F9-12CC04C7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3DBF2-58A4-56D0-F6A9-77F9F22B4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21DCC-E6F2-6B60-50ED-61B8A0FF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827C-B52A-6987-A656-E9B3136D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56D1-3D31-E245-27BD-1CAD1A5F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22E6-06F6-71A4-BECD-851431E5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6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415B-9412-E2C6-25A7-29CDAB21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4F8A-8E15-BC70-2543-ADB39F7E4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2C3DC-746C-8F32-DE41-7674DECB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A629E-54FF-F465-40C0-25D08765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17105-FAAF-CEEF-6F4E-1808E1B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7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3989-E2B7-84DF-412F-05DC911C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BDAF-0B9E-3A86-1E95-3B8452B1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E6C7-7581-7FAF-5DA4-A94B0CE8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92068-A99B-D948-8773-9BD7C4C7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0B3B-DA27-26A6-9566-9076A3AB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57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CEF1-60F9-D845-23C4-0025E6A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D6F6-F0C4-352A-7A4F-5AEA26D89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2439E-6DBD-548F-604E-70E0FF94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6E0A9-E205-B88B-2BC4-0B866570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DDFD6-8FA7-5CE5-4ED2-CD6C1746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1E8E-EF03-9977-8EFC-41F4BD4F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68AF-00BF-5A3A-FEC2-95348264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204E-4EAB-E9D8-1115-D776A2B7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488FB-E976-4499-2585-72553BF7F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15B2D-5E4E-35CA-8B88-50841A33C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11495-EE7F-0EE2-0A57-C6DE66AD3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6D1AD-C0B0-E596-91E5-6E066B18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97D76-7EC3-73B5-D966-0F425BB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F50B0-0505-7E37-CFEA-141C12A5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1437-A6F3-BC26-3E70-2D8A43A7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75EBE-EA06-F215-556D-F03284AA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F01EC-3552-1F7D-30A6-16DE5983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5E203-E7C4-3DF7-0F34-D37EA888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5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D0AF3-6913-AD45-4A83-76BADF81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5708C-B13B-2999-E201-22990166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EC26C-169C-A562-D1E4-032BCEB1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D431-E819-6A2F-CB30-EB36AEBC5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15A6-4A57-F1D7-5FC5-AC37BFE9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E0797-23B7-1475-82DC-ACFAEEE4F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ED332-E9F8-00A5-B724-175C1455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0FD14-2C0D-6E38-3950-0AF43D10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2C523-48FD-3751-46C6-EDC0E6B0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DF08-5DAF-EAEA-5865-27135D98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80586-376F-0664-EF69-AF9F423DA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7A293-37BD-2239-687C-C1CE9A9F6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7EC9C-2A42-B9B0-5833-529F66DA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6651-0709-4299-1E53-E06462D5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1E3C-7B3E-43BC-843A-F4DA7F81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95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DF784-126F-70AF-BBB7-2C87D65B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41621-2010-08DB-6B0E-8E6C31EDB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D14D6-8885-8500-D908-FE08D9D9C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2C675-832A-4196-B209-FF2F9BB59437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37F6-5582-C675-451F-BDB96CCF7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97503-03D9-F15F-1E88-38DDB4DF8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1D85-3F57-444E-8157-EDE990013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E09D-C560-7FA4-40E5-AA7ADC436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Self-Correcting AI Agents in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EF252-CF93-8ED3-C653-23A65F958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Human-in-the-Loop Assistants to Autonomous Code Repair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Konagala</a:t>
            </a:r>
            <a:r>
              <a:rPr lang="en-US" dirty="0"/>
              <a:t> Anudeep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96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631D-1906-5DA6-717C-62C1BBF6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Loop: Test, Analyze, Fix, Repeat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BC93-3764-8D37-FEC4-5BDD8BFF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agent's logic is a simple, powerful loop.</a:t>
            </a:r>
          </a:p>
          <a:p>
            <a:r>
              <a:rPr lang="en-US" b="1" dirty="0"/>
              <a:t>(Visual):</a:t>
            </a:r>
            <a:r>
              <a:rPr lang="en-US" dirty="0"/>
              <a:t> A diagram of the loop:</a:t>
            </a:r>
          </a:p>
          <a:p>
            <a:pPr lvl="1"/>
            <a:r>
              <a:rPr lang="en-US" dirty="0" err="1"/>
              <a:t>run_tests</a:t>
            </a:r>
            <a:r>
              <a:rPr lang="en-US" dirty="0"/>
              <a:t>() -&gt; Fails</a:t>
            </a:r>
          </a:p>
          <a:p>
            <a:pPr lvl="1"/>
            <a:r>
              <a:rPr lang="en-US" dirty="0" err="1"/>
              <a:t>generate_fix</a:t>
            </a:r>
            <a:r>
              <a:rPr lang="en-US" dirty="0"/>
              <a:t>() -&gt; (Uses stderr to ask Gemini for a fix)</a:t>
            </a:r>
          </a:p>
          <a:p>
            <a:pPr lvl="1"/>
            <a:r>
              <a:rPr lang="en-US" dirty="0" err="1"/>
              <a:t>apply_fix</a:t>
            </a:r>
            <a:r>
              <a:rPr lang="en-US" dirty="0"/>
              <a:t>() -&gt; (Overwrites the broken file)</a:t>
            </a:r>
          </a:p>
          <a:p>
            <a:pPr lvl="1"/>
            <a:r>
              <a:rPr lang="en-US" dirty="0" err="1"/>
              <a:t>run_tests</a:t>
            </a:r>
            <a:r>
              <a:rPr lang="en-US" dirty="0"/>
              <a:t>() -&gt; Fails again? (Repeat loop MAX_ATTEMPTS times)</a:t>
            </a:r>
          </a:p>
          <a:p>
            <a:pPr lvl="1"/>
            <a:r>
              <a:rPr lang="en-US" dirty="0" err="1"/>
              <a:t>run_tests</a:t>
            </a:r>
            <a:r>
              <a:rPr lang="en-US" dirty="0"/>
              <a:t>() -&gt; Passes! -&gt; </a:t>
            </a:r>
            <a:r>
              <a:rPr lang="en-US" b="1" dirty="0"/>
              <a:t>SUCCESS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93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D6F5-62A5-06FE-5460-11F0340B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 Architecture (agent.py)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1FD218-1536-3731-4833-01916C215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96188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is composed of several key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(Visual):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diagram showing the functions in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agent.py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Brain):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the core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run_tests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Eyes):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Runs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pytest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"reads" the error.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generate_fix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Mind):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Builds the prompt and calls Gemini.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apply_fix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Hands):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Writes the fix to disk.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backup_project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restore_project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Safety Net):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shutil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prevent disaster.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50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3452-DCA3-22B0-6792-1F32D678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Deep Dive: </a:t>
            </a:r>
            <a:r>
              <a:rPr lang="en-US" dirty="0" err="1"/>
              <a:t>run_tests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9F7D8E-2A16-C03B-88DF-3C8021B75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80480"/>
            <a:ext cx="49503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subprocess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run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a shell command.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most important part is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capture_output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lets us "read" the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stderr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out what broke.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 / Code Snippet from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generated_agent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/agent.py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288C3-F931-A85A-82F1-02264E0830D4}"/>
              </a:ext>
            </a:extLst>
          </p:cNvPr>
          <p:cNvSpPr txBox="1"/>
          <p:nvPr/>
        </p:nvSpPr>
        <p:spPr>
          <a:xfrm>
            <a:off x="604520" y="2440614"/>
            <a:ext cx="10982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run_tests</a:t>
            </a:r>
            <a:r>
              <a:rPr lang="en-IN" dirty="0"/>
              <a:t>():</a:t>
            </a:r>
          </a:p>
          <a:p>
            <a:r>
              <a:rPr lang="en-IN" dirty="0"/>
              <a:t>    """Runs the </a:t>
            </a:r>
            <a:r>
              <a:rPr lang="en-IN" dirty="0" err="1"/>
              <a:t>pytest</a:t>
            </a:r>
            <a:r>
              <a:rPr lang="en-IN" dirty="0"/>
              <a:t> test suite."""</a:t>
            </a:r>
          </a:p>
          <a:p>
            <a:r>
              <a:rPr lang="en-IN" dirty="0"/>
              <a:t>    try:</a:t>
            </a:r>
          </a:p>
          <a:p>
            <a:r>
              <a:rPr lang="en-IN" dirty="0"/>
              <a:t>        # Use </a:t>
            </a:r>
            <a:r>
              <a:rPr lang="en-IN" dirty="0" err="1"/>
              <a:t>sys.executable</a:t>
            </a:r>
            <a:r>
              <a:rPr lang="en-IN" dirty="0"/>
              <a:t> to run </a:t>
            </a:r>
            <a:r>
              <a:rPr lang="en-IN" dirty="0" err="1"/>
              <a:t>pytest</a:t>
            </a:r>
            <a:r>
              <a:rPr lang="en-IN" dirty="0"/>
              <a:t> as a module</a:t>
            </a:r>
          </a:p>
          <a:p>
            <a:r>
              <a:rPr lang="en-IN" dirty="0"/>
              <a:t>        result = </a:t>
            </a:r>
            <a:r>
              <a:rPr lang="en-IN" dirty="0" err="1"/>
              <a:t>subprocess.run</a:t>
            </a:r>
            <a:r>
              <a:rPr lang="en-IN" dirty="0"/>
              <a:t>(</a:t>
            </a:r>
          </a:p>
          <a:p>
            <a:r>
              <a:rPr lang="en-IN" dirty="0"/>
              <a:t>            [</a:t>
            </a:r>
            <a:r>
              <a:rPr lang="en-IN" dirty="0" err="1"/>
              <a:t>sys.executable</a:t>
            </a:r>
            <a:r>
              <a:rPr lang="en-IN" dirty="0"/>
              <a:t>, "-m", "</a:t>
            </a:r>
            <a:r>
              <a:rPr lang="en-IN" dirty="0" err="1"/>
              <a:t>pytest</a:t>
            </a:r>
            <a:r>
              <a:rPr lang="en-IN" dirty="0"/>
              <a:t>", TEST_DIR],</a:t>
            </a:r>
          </a:p>
          <a:p>
            <a:r>
              <a:rPr lang="en-IN" dirty="0"/>
              <a:t>            </a:t>
            </a:r>
            <a:r>
              <a:rPr lang="en-IN" dirty="0" err="1"/>
              <a:t>capture_output</a:t>
            </a:r>
            <a:r>
              <a:rPr lang="en-IN" dirty="0"/>
              <a:t>=True,</a:t>
            </a:r>
          </a:p>
          <a:p>
            <a:r>
              <a:rPr lang="en-IN" dirty="0"/>
              <a:t>            text=True,</a:t>
            </a:r>
          </a:p>
          <a:p>
            <a:r>
              <a:rPr lang="en-IN" dirty="0"/>
              <a:t>            check=False,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    logging.info("Test run completed with return code: %s", </a:t>
            </a:r>
            <a:r>
              <a:rPr lang="en-IN" dirty="0" err="1"/>
              <a:t>result.returncode</a:t>
            </a:r>
            <a:r>
              <a:rPr lang="en-IN" dirty="0"/>
              <a:t>)</a:t>
            </a:r>
          </a:p>
          <a:p>
            <a:r>
              <a:rPr lang="en-IN" dirty="0"/>
              <a:t>        return result</a:t>
            </a:r>
          </a:p>
          <a:p>
            <a:r>
              <a:rPr lang="en-IN" dirty="0"/>
              <a:t>    # ...</a:t>
            </a:r>
          </a:p>
        </p:txBody>
      </p:sp>
    </p:spTree>
    <p:extLst>
      <p:ext uri="{BB962C8B-B14F-4D97-AF65-F5344CB8AC3E}">
        <p14:creationId xmlns:p14="http://schemas.microsoft.com/office/powerpoint/2010/main" val="136844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97E3-7B0A-F3F8-4516-4ECBB01B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Deep Dive: </a:t>
            </a:r>
            <a:r>
              <a:rPr lang="en-IN" dirty="0" err="1"/>
              <a:t>generate_fix</a:t>
            </a:r>
            <a:r>
              <a:rPr lang="en-IN" dirty="0"/>
              <a:t>() - Part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8DC90D-B636-AF57-4058-5AF5494F85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9356"/>
            <a:ext cx="99091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the "brain" of the agent.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Parse the error log (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stderr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Regex to find the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path that failed.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 the full source code of that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 / Code Snippet from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generated_agent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/agent.py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2ECF6-BF79-3F9D-583B-6BA0D45AD99F}"/>
              </a:ext>
            </a:extLst>
          </p:cNvPr>
          <p:cNvSpPr txBox="1"/>
          <p:nvPr/>
        </p:nvSpPr>
        <p:spPr>
          <a:xfrm>
            <a:off x="985520" y="2956560"/>
            <a:ext cx="10708640" cy="372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generate_fix</a:t>
            </a:r>
            <a:r>
              <a:rPr lang="en-IN" dirty="0"/>
              <a:t>(stderr):</a:t>
            </a:r>
          </a:p>
          <a:p>
            <a:r>
              <a:rPr lang="en-IN" dirty="0"/>
              <a:t>    """Generates a code fix based on the test error output."""</a:t>
            </a:r>
          </a:p>
          <a:p>
            <a:r>
              <a:rPr lang="en-IN" dirty="0"/>
              <a:t>    try:</a:t>
            </a:r>
          </a:p>
          <a:p>
            <a:r>
              <a:rPr lang="en-IN" dirty="0"/>
              <a:t>        # Step 1: Find the file path</a:t>
            </a:r>
          </a:p>
          <a:p>
            <a:r>
              <a:rPr lang="en-IN" dirty="0"/>
              <a:t>        match = </a:t>
            </a:r>
            <a:r>
              <a:rPr lang="en-IN" dirty="0" err="1"/>
              <a:t>re.search</a:t>
            </a:r>
            <a:r>
              <a:rPr lang="en-IN" dirty="0"/>
              <a:t>(r"(\.\/.*?\.</a:t>
            </a:r>
            <a:r>
              <a:rPr lang="en-IN" dirty="0" err="1"/>
              <a:t>py</a:t>
            </a:r>
            <a:r>
              <a:rPr lang="en-IN" dirty="0"/>
              <a:t>):", stderr)</a:t>
            </a:r>
          </a:p>
          <a:p>
            <a:r>
              <a:rPr lang="en-IN" dirty="0"/>
              <a:t>        # ... (fallback regex) ...</a:t>
            </a:r>
          </a:p>
          <a:p>
            <a:r>
              <a:rPr lang="en-IN" dirty="0"/>
              <a:t>        </a:t>
            </a:r>
            <a:r>
              <a:rPr lang="en-IN" dirty="0" err="1"/>
              <a:t>file_path_from_error</a:t>
            </a:r>
            <a:r>
              <a:rPr lang="en-IN" dirty="0"/>
              <a:t> = </a:t>
            </a:r>
            <a:r>
              <a:rPr lang="en-IN" dirty="0" err="1"/>
              <a:t>match.group</a:t>
            </a:r>
            <a:r>
              <a:rPr lang="en-IN" dirty="0"/>
              <a:t>(1).replace("\\", "/")</a:t>
            </a:r>
          </a:p>
          <a:p>
            <a:r>
              <a:rPr lang="en-IN" dirty="0"/>
              <a:t>        </a:t>
            </a:r>
            <a:r>
              <a:rPr lang="en-IN" dirty="0" err="1"/>
              <a:t>full_file_path</a:t>
            </a:r>
            <a:r>
              <a:rPr lang="en-IN" dirty="0"/>
              <a:t> = </a:t>
            </a:r>
            <a:r>
              <a:rPr lang="en-IN" dirty="0" err="1"/>
              <a:t>os.path.join</a:t>
            </a:r>
            <a:r>
              <a:rPr lang="en-IN" dirty="0"/>
              <a:t>(TARGET_DIR, </a:t>
            </a:r>
            <a:r>
              <a:rPr lang="en-IN" dirty="0" err="1"/>
              <a:t>file_path_from_error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        # Step 2: Read the file's content</a:t>
            </a:r>
          </a:p>
          <a:p>
            <a:r>
              <a:rPr lang="en-IN" dirty="0"/>
              <a:t>        with open(</a:t>
            </a:r>
            <a:r>
              <a:rPr lang="en-IN" dirty="0" err="1"/>
              <a:t>full_file_path</a:t>
            </a:r>
            <a:r>
              <a:rPr lang="en-IN" dirty="0"/>
              <a:t>, "r", encoding="utf-8") as f:</a:t>
            </a:r>
          </a:p>
          <a:p>
            <a:r>
              <a:rPr lang="en-IN" dirty="0"/>
              <a:t>            </a:t>
            </a:r>
            <a:r>
              <a:rPr lang="en-IN" dirty="0" err="1"/>
              <a:t>source_code</a:t>
            </a:r>
            <a:r>
              <a:rPr lang="en-IN" dirty="0"/>
              <a:t> = </a:t>
            </a:r>
            <a:r>
              <a:rPr lang="en-IN" dirty="0" err="1"/>
              <a:t>f.read</a:t>
            </a:r>
            <a:r>
              <a:rPr lang="en-IN" dirty="0"/>
              <a:t>()</a:t>
            </a:r>
          </a:p>
          <a:p>
            <a:r>
              <a:rPr lang="en-IN" dirty="0"/>
              <a:t>        # ...</a:t>
            </a:r>
          </a:p>
        </p:txBody>
      </p:sp>
    </p:spTree>
    <p:extLst>
      <p:ext uri="{BB962C8B-B14F-4D97-AF65-F5344CB8AC3E}">
        <p14:creationId xmlns:p14="http://schemas.microsoft.com/office/powerpoint/2010/main" val="93409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B6D0-C545-B1F6-8BCF-1FFBFB08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Deep Dive: </a:t>
            </a:r>
            <a:r>
              <a:rPr lang="en-IN" dirty="0" err="1"/>
              <a:t>generate_fix</a:t>
            </a:r>
            <a:r>
              <a:rPr lang="en-IN" dirty="0"/>
              <a:t>() - Part 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AEB2EE-30B9-18C0-1490-177B584B9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38379"/>
            <a:ext cx="989476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Construct a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specific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prompt for the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prompt gives the AI all the context it needs: the role, the error, and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 / Code Snippet from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generated_agent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/agent.py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36FBE-7341-643D-846D-E26C86274362}"/>
              </a:ext>
            </a:extLst>
          </p:cNvPr>
          <p:cNvSpPr txBox="1"/>
          <p:nvPr/>
        </p:nvSpPr>
        <p:spPr>
          <a:xfrm>
            <a:off x="838200" y="2408768"/>
            <a:ext cx="1061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Step 3: Build the prompt</a:t>
            </a:r>
          </a:p>
          <a:p>
            <a:r>
              <a:rPr lang="en-IN" dirty="0"/>
              <a:t>    </a:t>
            </a:r>
            <a:r>
              <a:rPr lang="en-IN" dirty="0" err="1"/>
              <a:t>prompt_lines</a:t>
            </a:r>
            <a:r>
              <a:rPr lang="en-IN" dirty="0"/>
              <a:t> = []</a:t>
            </a:r>
          </a:p>
          <a:p>
            <a:r>
              <a:rPr lang="en-IN" dirty="0"/>
              <a:t>    </a:t>
            </a:r>
            <a:r>
              <a:rPr lang="en-IN" dirty="0" err="1"/>
              <a:t>prompt_lines.append</a:t>
            </a:r>
            <a:r>
              <a:rPr lang="en-IN" dirty="0"/>
              <a:t>(</a:t>
            </a:r>
          </a:p>
          <a:p>
            <a:r>
              <a:rPr lang="en-IN" dirty="0"/>
              <a:t>        "You are an expert developer. Fix the code based on the error message.\n"</a:t>
            </a:r>
          </a:p>
          <a:p>
            <a:r>
              <a:rPr lang="en-IN" dirty="0"/>
              <a:t>    )</a:t>
            </a:r>
          </a:p>
          <a:p>
            <a:r>
              <a:rPr lang="en-IN" dirty="0"/>
              <a:t>    </a:t>
            </a:r>
            <a:r>
              <a:rPr lang="en-IN" dirty="0" err="1"/>
              <a:t>prompt_lines.append</a:t>
            </a:r>
            <a:r>
              <a:rPr lang="en-IN" dirty="0"/>
              <a:t>(</a:t>
            </a:r>
            <a:r>
              <a:rPr lang="en-IN" dirty="0" err="1"/>
              <a:t>f"The</a:t>
            </a:r>
            <a:r>
              <a:rPr lang="en-IN" dirty="0"/>
              <a:t> error is:\n{stderr}\n")</a:t>
            </a:r>
          </a:p>
          <a:p>
            <a:r>
              <a:rPr lang="en-IN" dirty="0"/>
              <a:t>    </a:t>
            </a:r>
            <a:r>
              <a:rPr lang="en-IN" dirty="0" err="1"/>
              <a:t>prompt_lines.append</a:t>
            </a:r>
            <a:r>
              <a:rPr lang="en-IN" dirty="0"/>
              <a:t>(</a:t>
            </a:r>
          </a:p>
          <a:p>
            <a:r>
              <a:rPr lang="en-IN" dirty="0"/>
              <a:t>        </a:t>
            </a:r>
            <a:r>
              <a:rPr lang="en-IN" dirty="0" err="1"/>
              <a:t>f"The</a:t>
            </a:r>
            <a:r>
              <a:rPr lang="en-IN" dirty="0"/>
              <a:t> code for {</a:t>
            </a:r>
            <a:r>
              <a:rPr lang="en-IN" dirty="0" err="1"/>
              <a:t>full_file_path</a:t>
            </a:r>
            <a:r>
              <a:rPr lang="en-IN" dirty="0"/>
              <a:t>} is:\</a:t>
            </a:r>
            <a:r>
              <a:rPr lang="en-IN" dirty="0" err="1"/>
              <a:t>n```python</a:t>
            </a:r>
            <a:r>
              <a:rPr lang="en-IN" dirty="0"/>
              <a:t>\n{</a:t>
            </a:r>
            <a:r>
              <a:rPr lang="en-IN" dirty="0" err="1"/>
              <a:t>source_code</a:t>
            </a:r>
            <a:r>
              <a:rPr lang="en-IN" dirty="0"/>
              <a:t>}\n```"</a:t>
            </a:r>
          </a:p>
          <a:p>
            <a:r>
              <a:rPr lang="en-IN" dirty="0"/>
              <a:t>    )</a:t>
            </a:r>
          </a:p>
          <a:p>
            <a:r>
              <a:rPr lang="en-IN" dirty="0"/>
              <a:t>    </a:t>
            </a:r>
            <a:r>
              <a:rPr lang="en-IN" dirty="0" err="1"/>
              <a:t>prompt_lines.append</a:t>
            </a:r>
            <a:r>
              <a:rPr lang="en-IN" dirty="0"/>
              <a:t>(</a:t>
            </a:r>
          </a:p>
          <a:p>
            <a:r>
              <a:rPr lang="en-IN" dirty="0"/>
              <a:t>        ("\</a:t>
            </a:r>
            <a:r>
              <a:rPr lang="en-IN" dirty="0" err="1"/>
              <a:t>nProvide</a:t>
            </a:r>
            <a:r>
              <a:rPr lang="en-IN" dirty="0"/>
              <a:t> only the complete, corrected Python code for the file, "</a:t>
            </a:r>
          </a:p>
          <a:p>
            <a:r>
              <a:rPr lang="en-IN" dirty="0"/>
              <a:t>         "without any explanations...")</a:t>
            </a:r>
          </a:p>
          <a:p>
            <a:r>
              <a:rPr lang="en-IN" dirty="0"/>
              <a:t>    )</a:t>
            </a:r>
          </a:p>
          <a:p>
            <a:r>
              <a:rPr lang="en-IN" dirty="0"/>
              <a:t>    prompt = "".join(</a:t>
            </a:r>
            <a:r>
              <a:rPr lang="en-IN" dirty="0" err="1"/>
              <a:t>prompt_lines</a:t>
            </a:r>
            <a:r>
              <a:rPr lang="en-IN" dirty="0"/>
              <a:t>)</a:t>
            </a:r>
          </a:p>
          <a:p>
            <a:r>
              <a:rPr lang="en-IN" dirty="0"/>
              <a:t>    response = </a:t>
            </a:r>
            <a:r>
              <a:rPr lang="en-IN" dirty="0" err="1"/>
              <a:t>model.generate_content</a:t>
            </a:r>
            <a:r>
              <a:rPr lang="en-IN" dirty="0"/>
              <a:t>(prompt) # Call the AI</a:t>
            </a:r>
          </a:p>
          <a:p>
            <a:r>
              <a:rPr lang="en-IN" dirty="0"/>
              <a:t>    </a:t>
            </a:r>
            <a:r>
              <a:rPr lang="en-IN" dirty="0" err="1"/>
              <a:t>fixed_code</a:t>
            </a:r>
            <a:r>
              <a:rPr lang="en-IN" dirty="0"/>
              <a:t> = </a:t>
            </a:r>
            <a:r>
              <a:rPr lang="en-IN" dirty="0" err="1"/>
              <a:t>response.text</a:t>
            </a:r>
            <a:r>
              <a:rPr lang="en-IN" dirty="0"/>
              <a:t> # ...</a:t>
            </a:r>
          </a:p>
          <a:p>
            <a:r>
              <a:rPr lang="en-IN" dirty="0"/>
              <a:t>    return </a:t>
            </a:r>
            <a:r>
              <a:rPr lang="en-IN" dirty="0" err="1"/>
              <a:t>full_file_path</a:t>
            </a:r>
            <a:r>
              <a:rPr lang="en-IN" dirty="0"/>
              <a:t>, </a:t>
            </a:r>
            <a:r>
              <a:rPr lang="en-IN" dirty="0" err="1"/>
              <a:t>fixed_code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4326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DA42-B83B-7C9A-547A-863A7AE5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Deep Dive: </a:t>
            </a:r>
            <a:r>
              <a:rPr lang="en-US" dirty="0" err="1"/>
              <a:t>apply_fix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545FB7-7E4C-7303-548F-2C994F6AE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0636"/>
            <a:ext cx="849899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the simplest, but most "dangerous" part.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takes the AI-generated code and overwrites the original file on disk.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why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backup_project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so critical.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 / Code Snippet from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generated_agent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/agent.py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72291-EE7F-8D66-5682-9CF4BC1A1B97}"/>
              </a:ext>
            </a:extLst>
          </p:cNvPr>
          <p:cNvSpPr txBox="1"/>
          <p:nvPr/>
        </p:nvSpPr>
        <p:spPr>
          <a:xfrm>
            <a:off x="934720" y="3180080"/>
            <a:ext cx="10982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apply_fix</a:t>
            </a:r>
            <a:r>
              <a:rPr lang="en-IN" dirty="0"/>
              <a:t>(</a:t>
            </a:r>
            <a:r>
              <a:rPr lang="en-IN" dirty="0" err="1"/>
              <a:t>file_path</a:t>
            </a:r>
            <a:r>
              <a:rPr lang="en-IN" dirty="0"/>
              <a:t>, </a:t>
            </a:r>
            <a:r>
              <a:rPr lang="en-IN" dirty="0" err="1"/>
              <a:t>fixed_code</a:t>
            </a:r>
            <a:r>
              <a:rPr lang="en-IN" dirty="0"/>
              <a:t>):</a:t>
            </a:r>
          </a:p>
          <a:p>
            <a:r>
              <a:rPr lang="en-IN" dirty="0"/>
              <a:t>    """Applies the generated fix to the specified file."""</a:t>
            </a:r>
          </a:p>
          <a:p>
            <a:r>
              <a:rPr lang="en-IN" dirty="0"/>
              <a:t>    try:</a:t>
            </a:r>
          </a:p>
          <a:p>
            <a:r>
              <a:rPr lang="en-IN" dirty="0"/>
              <a:t>        with open(</a:t>
            </a:r>
            <a:r>
              <a:rPr lang="en-IN" dirty="0" err="1"/>
              <a:t>file_path</a:t>
            </a:r>
            <a:r>
              <a:rPr lang="en-IN" dirty="0"/>
              <a:t>, "w", encoding="utf-8") as f:</a:t>
            </a:r>
          </a:p>
          <a:p>
            <a:r>
              <a:rPr lang="en-IN" dirty="0"/>
              <a:t>            </a:t>
            </a:r>
            <a:r>
              <a:rPr lang="en-IN" dirty="0" err="1"/>
              <a:t>f.write</a:t>
            </a:r>
            <a:r>
              <a:rPr lang="en-IN" dirty="0"/>
              <a:t>(</a:t>
            </a:r>
            <a:r>
              <a:rPr lang="en-IN" dirty="0" err="1"/>
              <a:t>fixed_code</a:t>
            </a:r>
            <a:r>
              <a:rPr lang="en-IN" dirty="0"/>
              <a:t>) # &lt;-- Overwrites the file!</a:t>
            </a:r>
          </a:p>
          <a:p>
            <a:r>
              <a:rPr lang="en-IN" dirty="0"/>
              <a:t>        logging.info("Applied fix to: %s", </a:t>
            </a:r>
            <a:r>
              <a:rPr lang="en-IN" dirty="0" err="1"/>
              <a:t>file_path</a:t>
            </a:r>
            <a:r>
              <a:rPr lang="en-IN" dirty="0"/>
              <a:t>)</a:t>
            </a:r>
          </a:p>
          <a:p>
            <a:r>
              <a:rPr lang="en-IN" dirty="0"/>
              <a:t>    except </a:t>
            </a:r>
            <a:r>
              <a:rPr lang="en-IN" dirty="0" err="1"/>
              <a:t>IOError</a:t>
            </a:r>
            <a:r>
              <a:rPr lang="en-IN" dirty="0"/>
              <a:t> as e:</a:t>
            </a:r>
          </a:p>
          <a:p>
            <a:r>
              <a:rPr lang="en-IN" dirty="0"/>
              <a:t>        </a:t>
            </a:r>
            <a:r>
              <a:rPr lang="en-IN" dirty="0" err="1"/>
              <a:t>logging.error</a:t>
            </a:r>
            <a:r>
              <a:rPr lang="en-IN" dirty="0"/>
              <a:t>("Error writing file: %s", e)</a:t>
            </a:r>
          </a:p>
          <a:p>
            <a:r>
              <a:rPr lang="en-IN" dirty="0"/>
              <a:t>        raise</a:t>
            </a:r>
          </a:p>
        </p:txBody>
      </p:sp>
    </p:spTree>
    <p:extLst>
      <p:ext uri="{BB962C8B-B14F-4D97-AF65-F5344CB8AC3E}">
        <p14:creationId xmlns:p14="http://schemas.microsoft.com/office/powerpoint/2010/main" val="40959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9516-D44E-5194-2300-ACC40972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it Think: The agent.log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BD1D3B-68B1-F99D-F104-FDF3F306C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98716"/>
            <a:ext cx="74542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logs its entire "thought process" to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agent.log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watch it attempt to fix the code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 / Code Snippet from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generated_agent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/agent.log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108C7-CD16-2A0A-09D4-95BD32BDBCD3}"/>
              </a:ext>
            </a:extLst>
          </p:cNvPr>
          <p:cNvSpPr txBox="1"/>
          <p:nvPr/>
        </p:nvSpPr>
        <p:spPr>
          <a:xfrm>
            <a:off x="955040" y="2926080"/>
            <a:ext cx="1092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2025-10-24 22:50:55,915 - INFO - --- Attempt 1 of 3 ---</a:t>
            </a:r>
          </a:p>
          <a:p>
            <a:r>
              <a:rPr lang="en-US" dirty="0"/>
              <a:t>2025-10-24 22:51:00,752 - INFO - Test run completed with return code: 2</a:t>
            </a:r>
          </a:p>
          <a:p>
            <a:r>
              <a:rPr lang="en-US" dirty="0"/>
              <a:t>2025-10-24 22:51:00,752 - WARNING - Tests failed.</a:t>
            </a:r>
          </a:p>
          <a:p>
            <a:r>
              <a:rPr lang="en-US" dirty="0"/>
              <a:t>Generating fix...</a:t>
            </a:r>
          </a:p>
          <a:p>
            <a:r>
              <a:rPr lang="en-US" dirty="0"/>
              <a:t>2025-10-24 22:51:00,752 - ERROR - File not found at path: ...</a:t>
            </a:r>
          </a:p>
          <a:p>
            <a:r>
              <a:rPr lang="en-US" dirty="0"/>
              <a:t>2025-10-24 22:51:00,752 - ERROR - Failed to generate fix.</a:t>
            </a:r>
          </a:p>
          <a:p>
            <a:r>
              <a:rPr lang="en-US" dirty="0"/>
              <a:t>Restoring project.</a:t>
            </a:r>
          </a:p>
          <a:p>
            <a:r>
              <a:rPr lang="en-US" dirty="0"/>
              <a:t>2025-10-24 22:51:00,765 - INFO - Project restored successfully.</a:t>
            </a:r>
          </a:p>
          <a:p>
            <a:r>
              <a:rPr lang="en-US" dirty="0"/>
              <a:t>2025-10-24 22:51:00,765 - INFO - Agent run finished.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(Speaker Note: This log shows a failure, which is a great learning example. It failed to parse the file path and safely restored the project.)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617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D9A6-79C6-6762-F0BA-3B651F331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3: "Prompt-Driven Development"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9AF1-D047-0BAD-A306-9D6A4E05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"Meta" Idea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That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agent.py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is complex. What if we didn't have to write it?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Prompt-Driven Development:</a:t>
            </a:r>
            <a:r>
              <a:rPr lang="en-US" altLang="en-US" dirty="0">
                <a:latin typeface="Arial" panose="020B0604020202020204" pitchFamily="34" charset="0"/>
              </a:rPr>
              <a:t> Using a detailed, "blueprint" prompt to generate the </a:t>
            </a:r>
            <a:r>
              <a:rPr lang="en-US" altLang="en-US" i="1" dirty="0">
                <a:latin typeface="Arial" panose="020B0604020202020204" pitchFamily="34" charset="0"/>
              </a:rPr>
              <a:t>entire agent script</a:t>
            </a:r>
            <a:r>
              <a:rPr lang="en-US" altLang="en-US" dirty="0">
                <a:latin typeface="Arial" panose="020B0604020202020204" pitchFamily="34" charset="0"/>
              </a:rPr>
              <a:t> from scratch.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agent.py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in this repo was </a:t>
            </a:r>
            <a:r>
              <a:rPr lang="en-US" altLang="en-US" b="1" dirty="0">
                <a:latin typeface="Arial" panose="020B0604020202020204" pitchFamily="34" charset="0"/>
              </a:rPr>
              <a:t>written by the AI</a:t>
            </a:r>
            <a:r>
              <a:rPr lang="en-US" altLang="en-US" dirty="0">
                <a:latin typeface="Arial" panose="020B0604020202020204" pitchFamily="34" charset="0"/>
              </a:rPr>
              <a:t>, not a human.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51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335C-006D-5C8E-4F74-39C09BD9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Blueprint: </a:t>
            </a:r>
            <a:r>
              <a:rPr lang="en-IN" b="1" dirty="0" err="1"/>
              <a:t>main.prompt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4D7EE3-2897-695E-06BB-0E2F62554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59773"/>
            <a:ext cx="8940204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created a file,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main.prompt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that acts as the "specification" for our agent.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describes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exactly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we want, in plain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 / Code Snippet from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main.prompt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629DB-F619-E6D3-D968-CEE6359B2943}"/>
              </a:ext>
            </a:extLst>
          </p:cNvPr>
          <p:cNvSpPr txBox="1"/>
          <p:nvPr/>
        </p:nvSpPr>
        <p:spPr>
          <a:xfrm>
            <a:off x="914400" y="2221602"/>
            <a:ext cx="88640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</a:t>
            </a:r>
            <a:r>
              <a:rPr lang="en-US" dirty="0" err="1"/>
              <a:t>Smol</a:t>
            </a:r>
            <a:r>
              <a:rPr lang="en-US" dirty="0"/>
              <a:t> Developer.</a:t>
            </a:r>
          </a:p>
          <a:p>
            <a:r>
              <a:rPr lang="en-US" dirty="0"/>
              <a:t>Your task is to generate a single Python file named `agent.py`.</a:t>
            </a:r>
          </a:p>
          <a:p>
            <a:r>
              <a:rPr lang="en-US" dirty="0"/>
              <a:t>Follow these exact specifications:</a:t>
            </a:r>
          </a:p>
          <a:p>
            <a:endParaRPr lang="en-US" dirty="0"/>
          </a:p>
          <a:p>
            <a:r>
              <a:rPr lang="en-US" dirty="0"/>
              <a:t># Project Goal</a:t>
            </a:r>
          </a:p>
          <a:p>
            <a:r>
              <a:rPr lang="en-US" dirty="0"/>
              <a:t>Create a self-improving coding agent that:</a:t>
            </a:r>
          </a:p>
          <a:p>
            <a:r>
              <a:rPr lang="en-US" dirty="0"/>
              <a:t>1. Backs up a target project.</a:t>
            </a:r>
          </a:p>
          <a:p>
            <a:r>
              <a:rPr lang="en-US" dirty="0"/>
              <a:t>2. Runs </a:t>
            </a:r>
            <a:r>
              <a:rPr lang="en-US" dirty="0" err="1"/>
              <a:t>pytest</a:t>
            </a:r>
            <a:r>
              <a:rPr lang="en-US" dirty="0"/>
              <a:t> tests.</a:t>
            </a:r>
          </a:p>
          <a:p>
            <a:r>
              <a:rPr lang="en-US" dirty="0"/>
              <a:t>3. Detects errors and identifies which file caused them.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dirty="0"/>
              <a:t># Core Functions</a:t>
            </a:r>
          </a:p>
          <a:p>
            <a:r>
              <a:rPr lang="en-US" dirty="0"/>
              <a:t>1. </a:t>
            </a:r>
            <a:r>
              <a:rPr lang="en-US" dirty="0" err="1"/>
              <a:t>backup_project</a:t>
            </a:r>
            <a:r>
              <a:rPr lang="en-US" dirty="0"/>
              <a:t>()</a:t>
            </a:r>
          </a:p>
          <a:p>
            <a:r>
              <a:rPr lang="en-US" dirty="0"/>
              <a:t>   - Copies the target project...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4. </a:t>
            </a:r>
            <a:r>
              <a:rPr lang="en-US" dirty="0" err="1"/>
              <a:t>generate_fix</a:t>
            </a:r>
            <a:r>
              <a:rPr lang="en-US" dirty="0"/>
              <a:t>(stderr):  Parses the failing file path from stderr using regex....</a:t>
            </a:r>
          </a:p>
          <a:p>
            <a:r>
              <a:rPr lang="en-US" dirty="0"/>
              <a:t>No explanations, markdown, or extra commentary...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99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BC5E-3179-82EF-BEF0-231B43EF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"Builder": smol_dev.py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484E13-6402-5BB8-F543-385DAB5C3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8894"/>
            <a:ext cx="678859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smol_dev.py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simple script with </a:t>
            </a:r>
            <a:r>
              <a:rPr kumimoji="0" lang="en-US" altLang="en-US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main.prompt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its contents to the Gemini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AI's response as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generated_agent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/agent.py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 / Code Snippet from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smol_dev.py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18746-50C1-8F52-77BB-0A0B2EFA2EE9}"/>
              </a:ext>
            </a:extLst>
          </p:cNvPr>
          <p:cNvSpPr txBox="1"/>
          <p:nvPr/>
        </p:nvSpPr>
        <p:spPr>
          <a:xfrm>
            <a:off x="934720" y="3261360"/>
            <a:ext cx="10962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 main():</a:t>
            </a:r>
          </a:p>
          <a:p>
            <a:r>
              <a:rPr lang="en-IN" dirty="0"/>
              <a:t>    </a:t>
            </a:r>
            <a:r>
              <a:rPr lang="en-IN" dirty="0" err="1"/>
              <a:t>setup_logging</a:t>
            </a:r>
            <a:r>
              <a:rPr lang="en-IN" dirty="0"/>
              <a:t>()</a:t>
            </a:r>
          </a:p>
          <a:p>
            <a:r>
              <a:rPr lang="en-IN" dirty="0"/>
              <a:t>    logging.info("🚀 Starting </a:t>
            </a:r>
            <a:r>
              <a:rPr lang="en-IN" dirty="0" err="1"/>
              <a:t>Smol</a:t>
            </a:r>
            <a:r>
              <a:rPr lang="en-IN" dirty="0"/>
              <a:t> Developer...")</a:t>
            </a:r>
          </a:p>
          <a:p>
            <a:r>
              <a:rPr lang="en-IN" dirty="0"/>
              <a:t>    try:</a:t>
            </a:r>
          </a:p>
          <a:p>
            <a:r>
              <a:rPr lang="en-IN" dirty="0"/>
              <a:t>        </a:t>
            </a:r>
            <a:r>
              <a:rPr lang="en-IN" dirty="0" err="1"/>
              <a:t>setup_api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prompt_text</a:t>
            </a:r>
            <a:r>
              <a:rPr lang="en-IN" dirty="0"/>
              <a:t> = </a:t>
            </a:r>
            <a:r>
              <a:rPr lang="en-IN" dirty="0" err="1"/>
              <a:t>load_prompt</a:t>
            </a:r>
            <a:r>
              <a:rPr lang="en-IN" dirty="0"/>
              <a:t>(PROMPT_PATH) # &lt;-- Loads </a:t>
            </a:r>
            <a:r>
              <a:rPr lang="en-IN" dirty="0" err="1"/>
              <a:t>main.prompt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model = </a:t>
            </a:r>
            <a:r>
              <a:rPr lang="en-IN" dirty="0" err="1"/>
              <a:t>genai.GenerativeModel</a:t>
            </a:r>
            <a:r>
              <a:rPr lang="en-IN" dirty="0"/>
              <a:t>(MODEL_NAME)</a:t>
            </a:r>
          </a:p>
          <a:p>
            <a:r>
              <a:rPr lang="en-IN" dirty="0"/>
              <a:t>        code = </a:t>
            </a:r>
            <a:r>
              <a:rPr lang="en-IN" dirty="0" err="1"/>
              <a:t>generate_agent_code</a:t>
            </a:r>
            <a:r>
              <a:rPr lang="en-IN" dirty="0"/>
              <a:t>(</a:t>
            </a:r>
            <a:r>
              <a:rPr lang="en-IN" dirty="0" err="1"/>
              <a:t>prompt_text</a:t>
            </a:r>
            <a:r>
              <a:rPr lang="en-IN" dirty="0"/>
              <a:t>, model) # &lt;-- Calls AI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save_agent_code</a:t>
            </a:r>
            <a:r>
              <a:rPr lang="en-IN" dirty="0"/>
              <a:t>(code, OUTPUT_DIR, OUTPUT_FILE) # &lt;-- Saves agent.py</a:t>
            </a:r>
          </a:p>
          <a:p>
            <a:r>
              <a:rPr lang="en-IN" dirty="0"/>
              <a:t>        logging.info("🎉 </a:t>
            </a:r>
            <a:r>
              <a:rPr lang="en-IN" dirty="0" err="1"/>
              <a:t>Smol</a:t>
            </a:r>
            <a:r>
              <a:rPr lang="en-IN" dirty="0"/>
              <a:t> Developer finished successfully!")</a:t>
            </a:r>
          </a:p>
          <a:p>
            <a:r>
              <a:rPr lang="en-IN" dirty="0"/>
              <a:t>    # ...</a:t>
            </a:r>
          </a:p>
        </p:txBody>
      </p:sp>
    </p:spTree>
    <p:extLst>
      <p:ext uri="{BB962C8B-B14F-4D97-AF65-F5344CB8AC3E}">
        <p14:creationId xmlns:p14="http://schemas.microsoft.com/office/powerpoint/2010/main" val="130953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968C-65B1-E59F-1C91-0F482181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The Cost of Bugs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C63F4B-06A6-8F6C-4B8E-181A35A7B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1672"/>
            <a:ext cx="66810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Bugs are the most time-consuming part of development.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tools (linters, static analysis) catch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if our code could fix itself?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0D6AF-EEEA-9374-BD1B-4D7E9426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7"/>
          <a:stretch>
            <a:fillRect/>
          </a:stretch>
        </p:blipFill>
        <p:spPr>
          <a:xfrm>
            <a:off x="4240120" y="3689984"/>
            <a:ext cx="3279140" cy="296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F63C-FB7B-DC2D-D0C7-12969D32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"</a:t>
            </a:r>
            <a:r>
              <a:rPr lang="en-IN" dirty="0" err="1"/>
              <a:t>Smol</a:t>
            </a:r>
            <a:r>
              <a:rPr lang="en-IN" dirty="0"/>
              <a:t> Developer"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8A45BA-7335-5DA8-3BEE-2B72036A5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5320" y="2031568"/>
            <a:ext cx="7149714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approach completely changes the development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(Visual):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diagram: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Edits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main.prompt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"Blueprint").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 smol_dev.py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"Builder").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brand new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agent.py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generated.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change the agent's logic, you don't edit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agent.py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—you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main.prompt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re-run the builder.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8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2FF5-ECA1-E0AC-B584-EDF82D1E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4: Setup &amp;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4A6A-6F01-54AD-EF39-198A8EC5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Step 1: Setup &amp; Dependencies</a:t>
            </a:r>
            <a:endParaRPr lang="en-I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Before running anything, we need to set up our environment.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1. Install Dependencies: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(Show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requirements.txt.txt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content)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 install -r requirements.txt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b="1" dirty="0">
                <a:latin typeface="Arial" panose="020B0604020202020204" pitchFamily="34" charset="0"/>
              </a:rPr>
              <a:t>2. Set API Key: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Create a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.env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in the root.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dirty="0">
                <a:latin typeface="Arial" panose="020B0604020202020204" pitchFamily="34" charset="0"/>
              </a:rPr>
              <a:t>(Show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.env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content)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GOOGLE_API_KEY="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AIzaSy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KWo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1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18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B68F-B9D4-784F-134E-18E25BF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Running the Web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10AC-027D-C8E7-8D2B-29804CC2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186"/>
            <a:ext cx="8163560" cy="2223294"/>
          </a:xfrm>
        </p:spPr>
        <p:txBody>
          <a:bodyPr>
            <a:noAutofit/>
          </a:bodyPr>
          <a:lstStyle/>
          <a:p>
            <a:r>
              <a:rPr lang="en-US" sz="2100" dirty="0"/>
              <a:t>To run the "Human-in -the-Loop" assistant:</a:t>
            </a:r>
          </a:p>
          <a:p>
            <a:r>
              <a:rPr lang="en-US" sz="2100" dirty="0"/>
              <a:t># 1. Ensure your .env file is in the root</a:t>
            </a:r>
          </a:p>
          <a:p>
            <a:endParaRPr lang="en-US" sz="2100" dirty="0"/>
          </a:p>
          <a:p>
            <a:r>
              <a:rPr lang="en-US" sz="2100" dirty="0"/>
              <a:t># 2. Run the Flask app:</a:t>
            </a:r>
          </a:p>
          <a:p>
            <a:r>
              <a:rPr lang="en-US" sz="2100" dirty="0"/>
              <a:t>flask run</a:t>
            </a:r>
          </a:p>
          <a:p>
            <a:endParaRPr lang="en-US" sz="2100" dirty="0"/>
          </a:p>
          <a:p>
            <a:r>
              <a:rPr lang="en-US" sz="2100" dirty="0"/>
              <a:t># 3. Access the application</a:t>
            </a:r>
          </a:p>
          <a:p>
            <a:r>
              <a:rPr lang="en-US" sz="2100" dirty="0"/>
              <a:t>Open your web browser and go to</a:t>
            </a:r>
          </a:p>
          <a:p>
            <a:pPr marL="0" indent="0">
              <a:buNone/>
            </a:pPr>
            <a:r>
              <a:rPr lang="en-US" sz="2100" dirty="0"/>
              <a:t> http://127.0.0.1:5000</a:t>
            </a:r>
            <a:endParaRPr lang="en-IN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3A79C-A1A6-2AD3-300B-6D4716F2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680" y="2007711"/>
            <a:ext cx="5943600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0F8E-B595-0CBE-6CD6-E5EAE29E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3: Running the Autonomous Agent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7D26-F6F9-B4A2-F053-93573E35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run the "Self-Correcting" agent:</a:t>
            </a:r>
            <a:br>
              <a:rPr lang="en-US" dirty="0"/>
            </a:br>
            <a:r>
              <a:rPr lang="en-US" dirty="0"/>
              <a:t># 1. (Optional) Generate the agent</a:t>
            </a:r>
          </a:p>
          <a:p>
            <a:r>
              <a:rPr lang="en-US" dirty="0"/>
              <a:t>python smol_dev.py</a:t>
            </a:r>
          </a:p>
          <a:p>
            <a:endParaRPr lang="en-US" dirty="0"/>
          </a:p>
          <a:p>
            <a:r>
              <a:rPr lang="en-US" dirty="0"/>
              <a:t># 2. Navigate to the agent's directory</a:t>
            </a:r>
          </a:p>
          <a:p>
            <a:r>
              <a:rPr lang="en-US" dirty="0"/>
              <a:t>cd </a:t>
            </a:r>
            <a:r>
              <a:rPr lang="en-US" dirty="0" err="1"/>
              <a:t>generated_agent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3. Execute the agent</a:t>
            </a:r>
          </a:p>
          <a:p>
            <a:r>
              <a:rPr lang="en-US" dirty="0"/>
              <a:t>python agent.py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706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4436-7948-B26D-358A-7DEEEF83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63D13-8C71-D9D8-7701-CB848952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AI as an Assistant:</a:t>
            </a:r>
            <a:r>
              <a:rPr lang="en-US" dirty="0"/>
              <a:t> System Prompts are key to creating powerful, helpful tools (like our Web App).</a:t>
            </a:r>
          </a:p>
          <a:p>
            <a:r>
              <a:rPr lang="en-US" b="1" dirty="0"/>
              <a:t>2. AI as an Agent:</a:t>
            </a:r>
            <a:r>
              <a:rPr lang="en-US" dirty="0"/>
              <a:t> We can build autonomous systems that </a:t>
            </a:r>
            <a:r>
              <a:rPr lang="en-US" i="1" dirty="0"/>
              <a:t>act</a:t>
            </a:r>
            <a:r>
              <a:rPr lang="en-US" dirty="0"/>
              <a:t> on our behalf using a Test -&gt; Analyze -&gt; Fix loop.</a:t>
            </a:r>
          </a:p>
          <a:p>
            <a:r>
              <a:rPr lang="en-US" b="1" dirty="0"/>
              <a:t>3. AI as a "Meta-Developer":</a:t>
            </a:r>
            <a:r>
              <a:rPr lang="en-US" dirty="0"/>
              <a:t> Prompt-Driven Development (</a:t>
            </a:r>
            <a:r>
              <a:rPr lang="en-US" dirty="0" err="1"/>
              <a:t>smol_dev</a:t>
            </a:r>
            <a:r>
              <a:rPr lang="en-US" dirty="0"/>
              <a:t>) is a new, powerful way to build and iterate on complex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70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4476-4161-F7A1-D21D-04F4735B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Q&amp;A</a:t>
            </a:r>
            <a:endParaRPr lang="en-US" dirty="0"/>
          </a:p>
          <a:p>
            <a:r>
              <a:rPr lang="en-US" b="1" dirty="0"/>
              <a:t>Title:</a:t>
            </a:r>
            <a:r>
              <a:rPr lang="en-US" dirty="0"/>
              <a:t> Thank You</a:t>
            </a:r>
          </a:p>
          <a:p>
            <a:r>
              <a:rPr lang="en-US" b="1" dirty="0"/>
              <a:t>Subtitle:</a:t>
            </a:r>
            <a:r>
              <a:rPr lang="en-US" dirty="0"/>
              <a:t> Questions?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23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0483-857B-B64D-3A0B-EAC81068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Solution: Generative AI as a Teammate</a:t>
            </a:r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E2CC796E-5F25-9313-BA0B-6904B7CFA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4992"/>
            <a:ext cx="78284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use Generative AI (like Google's Gemini) to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feeding an AI our failing tests and our source code, it can: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error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 logical fix.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49AB04F-C47F-90D4-B47E-C55C05D90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9"/>
          <a:stretch>
            <a:fillRect/>
          </a:stretch>
        </p:blipFill>
        <p:spPr>
          <a:xfrm>
            <a:off x="4531360" y="3844817"/>
            <a:ext cx="3297717" cy="266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3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DAFC-BFFF-E710-0F14-AE710B14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Project: What We've Built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D7C392-AFD1-E4C7-F028-F9C848EE5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800" y="1230630"/>
            <a:ext cx="78951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contains two distinct AI-powered tools: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Assistant: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web app for "human-in-the-loop" fixes.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Autonomous Agent: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script that finds and fixes bugs on its own.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 "meta-tool" to build our agent: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Prompt-Driven Development: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a prompt to write our agent.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3BE98-094E-C4A9-849E-83D631571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5"/>
          <a:stretch>
            <a:fillRect/>
          </a:stretch>
        </p:blipFill>
        <p:spPr>
          <a:xfrm>
            <a:off x="5524895" y="2941320"/>
            <a:ext cx="3468506" cy="31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72A8-607A-6349-521D-9ADEACF4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1: The AI Code Assistant (Web App)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4CEC-6818-3BC2-4483-9CC57148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Concept: The "Human-in-the-Loop" App</a:t>
            </a:r>
            <a:endParaRPr lang="en-US" dirty="0"/>
          </a:p>
          <a:p>
            <a:r>
              <a:rPr lang="en-US" dirty="0"/>
              <a:t>A simple Flask web app that provides "Correction as a Service".</a:t>
            </a:r>
          </a:p>
          <a:p>
            <a:r>
              <a:rPr lang="en-US" b="1" dirty="0"/>
              <a:t>User Flow:</a:t>
            </a:r>
            <a:endParaRPr lang="en-US" dirty="0"/>
          </a:p>
          <a:p>
            <a:pPr lvl="1"/>
            <a:r>
              <a:rPr lang="en-US" dirty="0"/>
              <a:t>A developer pastes their broken code into a web UI.</a:t>
            </a:r>
          </a:p>
          <a:p>
            <a:pPr lvl="1"/>
            <a:r>
              <a:rPr lang="en-US" dirty="0"/>
              <a:t>They click "Fix My Code."</a:t>
            </a:r>
          </a:p>
          <a:p>
            <a:pPr lvl="1"/>
            <a:r>
              <a:rPr lang="en-US" dirty="0"/>
              <a:t>The app calls the Gemini API and streams back a fix.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89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26F6-E5B4-0FDA-C689-711EFA4E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App: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1F52-2003-BFD6-B003-42C4A085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58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A classic, simple client-server model.</a:t>
            </a:r>
          </a:p>
          <a:p>
            <a:r>
              <a:rPr lang="en-IN" b="1" dirty="0"/>
              <a:t>(Visual):</a:t>
            </a:r>
            <a:r>
              <a:rPr lang="en-IN" dirty="0"/>
              <a:t> A diagram:</a:t>
            </a:r>
          </a:p>
          <a:p>
            <a:pPr lvl="1"/>
            <a:r>
              <a:rPr lang="en-IN" dirty="0"/>
              <a:t>index.html (Frontend) -&gt; fetch()</a:t>
            </a:r>
          </a:p>
          <a:p>
            <a:pPr lvl="1"/>
            <a:r>
              <a:rPr lang="en-IN" dirty="0"/>
              <a:t>app.py (Flask Backend) -&gt; @app.route("/api/correct")</a:t>
            </a:r>
          </a:p>
          <a:p>
            <a:pPr lvl="1"/>
            <a:r>
              <a:rPr lang="en-IN" dirty="0" err="1"/>
              <a:t>genai.GenerativeModel</a:t>
            </a:r>
            <a:r>
              <a:rPr lang="en-IN" dirty="0"/>
              <a:t>() -&gt; (Gemini API)</a:t>
            </a:r>
          </a:p>
          <a:p>
            <a:pPr lvl="1"/>
            <a:r>
              <a:rPr lang="en-IN" dirty="0"/>
              <a:t>(Response) -&gt; (Frontend)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16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CF3B-0CFD-0EC1-1A6A-94655574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Deep Dive: The Backend (app.py)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52E5FE-2C66-6287-DE37-43E092E62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800" y="1460868"/>
            <a:ext cx="795993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key is using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system_instruction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"prime" the AI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tell the AI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it should behave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send the user's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 / Code Snippet from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app.py</a:t>
            </a:r>
            <a:r>
              <a:rPr lang="en-US" altLang="en-US" sz="1400" b="1" dirty="0">
                <a:latin typeface="Arial Unicode MS"/>
              </a:rPr>
              <a:t>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D07DA-CBC3-8E77-7A66-EB1D535AB335}"/>
              </a:ext>
            </a:extLst>
          </p:cNvPr>
          <p:cNvSpPr txBox="1"/>
          <p:nvPr/>
        </p:nvSpPr>
        <p:spPr>
          <a:xfrm>
            <a:off x="680720" y="2395122"/>
            <a:ext cx="10830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@app.route("/api/correct", methods=["POST"])</a:t>
            </a:r>
          </a:p>
          <a:p>
            <a:r>
              <a:rPr lang="en-IN" dirty="0"/>
              <a:t>def </a:t>
            </a:r>
            <a:r>
              <a:rPr lang="en-IN" dirty="0" err="1"/>
              <a:t>correct_code</a:t>
            </a:r>
            <a:r>
              <a:rPr lang="en-IN" dirty="0"/>
              <a:t>():</a:t>
            </a:r>
          </a:p>
          <a:p>
            <a:r>
              <a:rPr lang="en-IN" dirty="0"/>
              <a:t>    data = </a:t>
            </a:r>
            <a:r>
              <a:rPr lang="en-IN" dirty="0" err="1"/>
              <a:t>request.json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user_code</a:t>
            </a:r>
            <a:r>
              <a:rPr lang="en-IN" dirty="0"/>
              <a:t> = </a:t>
            </a:r>
            <a:r>
              <a:rPr lang="en-IN" dirty="0" err="1"/>
              <a:t>data.get</a:t>
            </a:r>
            <a:r>
              <a:rPr lang="en-IN" dirty="0"/>
              <a:t>("code")</a:t>
            </a:r>
          </a:p>
          <a:p>
            <a:r>
              <a:rPr lang="en-IN" dirty="0"/>
              <a:t>    </a:t>
            </a:r>
            <a:r>
              <a:rPr lang="en-IN" dirty="0" err="1"/>
              <a:t>system_prompt</a:t>
            </a:r>
            <a:r>
              <a:rPr lang="en-IN" dirty="0"/>
              <a:t> = </a:t>
            </a:r>
            <a:r>
              <a:rPr lang="en-IN" dirty="0" err="1"/>
              <a:t>data.get</a:t>
            </a:r>
            <a:r>
              <a:rPr lang="en-IN" dirty="0"/>
              <a:t>("prompt") # &lt;-- From the frontend</a:t>
            </a:r>
          </a:p>
          <a:p>
            <a:endParaRPr lang="en-IN" dirty="0"/>
          </a:p>
          <a:p>
            <a:r>
              <a:rPr lang="en-IN" dirty="0"/>
              <a:t>    # Create the model with the dynamic system prompt</a:t>
            </a:r>
          </a:p>
          <a:p>
            <a:r>
              <a:rPr lang="en-IN" dirty="0"/>
              <a:t>    model = </a:t>
            </a:r>
            <a:r>
              <a:rPr lang="en-IN" dirty="0" err="1"/>
              <a:t>genai.GenerativeModel</a:t>
            </a:r>
            <a:r>
              <a:rPr lang="en-IN" dirty="0"/>
              <a:t>(</a:t>
            </a:r>
          </a:p>
          <a:p>
            <a:r>
              <a:rPr lang="en-IN" dirty="0"/>
              <a:t>        "gemini-2.0-flash",</a:t>
            </a:r>
          </a:p>
          <a:p>
            <a:r>
              <a:rPr lang="en-IN" dirty="0"/>
              <a:t>        </a:t>
            </a:r>
            <a:r>
              <a:rPr lang="en-IN" dirty="0" err="1"/>
              <a:t>system_instruction</a:t>
            </a:r>
            <a:r>
              <a:rPr lang="en-IN" dirty="0"/>
              <a:t>=</a:t>
            </a:r>
            <a:r>
              <a:rPr lang="en-IN" dirty="0" err="1"/>
              <a:t>system_prompt</a:t>
            </a:r>
            <a:r>
              <a:rPr lang="en-IN" dirty="0"/>
              <a:t> # &lt;-- THE FIX IS HERE</a:t>
            </a:r>
          </a:p>
          <a:p>
            <a:r>
              <a:rPr lang="en-IN" dirty="0"/>
              <a:t>    )</a:t>
            </a:r>
          </a:p>
          <a:p>
            <a:endParaRPr lang="en-IN" dirty="0"/>
          </a:p>
          <a:p>
            <a:r>
              <a:rPr lang="en-IN" dirty="0"/>
              <a:t>    # Now, just pass the user's code</a:t>
            </a:r>
          </a:p>
          <a:p>
            <a:r>
              <a:rPr lang="en-IN" dirty="0"/>
              <a:t>    response = </a:t>
            </a:r>
            <a:r>
              <a:rPr lang="en-IN" dirty="0" err="1"/>
              <a:t>model.generate_content</a:t>
            </a:r>
            <a:r>
              <a:rPr lang="en-IN" dirty="0"/>
              <a:t>(</a:t>
            </a:r>
            <a:r>
              <a:rPr lang="en-IN" dirty="0" err="1"/>
              <a:t>user_code</a:t>
            </a:r>
            <a:r>
              <a:rPr lang="en-IN" dirty="0"/>
              <a:t>)</a:t>
            </a:r>
          </a:p>
          <a:p>
            <a:r>
              <a:rPr lang="en-IN" dirty="0"/>
              <a:t>    return </a:t>
            </a:r>
            <a:r>
              <a:rPr lang="en-IN" dirty="0" err="1"/>
              <a:t>jsonify</a:t>
            </a:r>
            <a:r>
              <a:rPr lang="en-IN" dirty="0"/>
              <a:t>({"</a:t>
            </a:r>
            <a:r>
              <a:rPr lang="en-IN" dirty="0" err="1"/>
              <a:t>corrected_code</a:t>
            </a:r>
            <a:r>
              <a:rPr lang="en-IN" dirty="0"/>
              <a:t>": </a:t>
            </a:r>
            <a:r>
              <a:rPr lang="en-IN" dirty="0" err="1"/>
              <a:t>response.text</a:t>
            </a:r>
            <a:r>
              <a:rPr lang="en-IN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3862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32D6-583F-00C7-5C36-38E8D586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Deep Dive: The Frontend (index.html)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269042-B632-AE32-27BB-EECD976400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0280" y="1478735"/>
            <a:ext cx="8102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frontend defines the AI's "persona" in the system prompt.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then calls our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API, not Google's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(Visual / Code Snippet from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templates/index.html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DF0BA-1257-743A-B7CB-A9D1785472AC}"/>
              </a:ext>
            </a:extLst>
          </p:cNvPr>
          <p:cNvSpPr txBox="1"/>
          <p:nvPr/>
        </p:nvSpPr>
        <p:spPr>
          <a:xfrm>
            <a:off x="970280" y="2285999"/>
            <a:ext cx="9392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//1. Define the system prompt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systemPrompt</a:t>
            </a:r>
            <a:r>
              <a:rPr lang="en-IN" dirty="0"/>
              <a:t> = `You are an expert Python developer...</a:t>
            </a:r>
          </a:p>
          <a:p>
            <a:r>
              <a:rPr lang="en-IN" dirty="0"/>
              <a:t>Your response must contain ONLY the raw, corrected Python code.</a:t>
            </a:r>
          </a:p>
          <a:p>
            <a:r>
              <a:rPr lang="en-IN" dirty="0"/>
              <a:t>Do not include explanations...`;</a:t>
            </a:r>
          </a:p>
          <a:p>
            <a:endParaRPr lang="en-IN" dirty="0"/>
          </a:p>
          <a:p>
            <a:r>
              <a:rPr lang="en-IN" dirty="0"/>
              <a:t>// 2. Call the backend API</a:t>
            </a:r>
          </a:p>
          <a:p>
            <a:r>
              <a:rPr lang="en-IN" dirty="0"/>
              <a:t>async function </a:t>
            </a:r>
            <a:r>
              <a:rPr lang="en-IN" dirty="0" err="1"/>
              <a:t>callBackendWithBackoff</a:t>
            </a:r>
            <a:r>
              <a:rPr lang="en-IN" dirty="0"/>
              <a:t>(</a:t>
            </a:r>
            <a:r>
              <a:rPr lang="en-IN" dirty="0" err="1"/>
              <a:t>systemPrompt</a:t>
            </a:r>
            <a:r>
              <a:rPr lang="en-IN" dirty="0"/>
              <a:t>, </a:t>
            </a:r>
            <a:r>
              <a:rPr lang="en-IN" dirty="0" err="1"/>
              <a:t>userQuery</a:t>
            </a:r>
            <a:r>
              <a:rPr lang="en-IN" dirty="0"/>
              <a:t>)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payload = {</a:t>
            </a:r>
          </a:p>
          <a:p>
            <a:r>
              <a:rPr lang="en-IN" dirty="0"/>
              <a:t>      code: </a:t>
            </a:r>
            <a:r>
              <a:rPr lang="en-IN" dirty="0" err="1"/>
              <a:t>userQuery</a:t>
            </a:r>
            <a:r>
              <a:rPr lang="en-IN" dirty="0"/>
              <a:t>,</a:t>
            </a:r>
          </a:p>
          <a:p>
            <a:r>
              <a:rPr lang="en-IN" dirty="0"/>
              <a:t>      prompt: </a:t>
            </a:r>
            <a:r>
              <a:rPr lang="en-IN" dirty="0" err="1"/>
              <a:t>systemPrompt</a:t>
            </a:r>
            <a:r>
              <a:rPr lang="en-IN" dirty="0"/>
              <a:t>,</a:t>
            </a:r>
          </a:p>
          <a:p>
            <a:r>
              <a:rPr lang="en-IN" dirty="0"/>
              <a:t>    };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response = await fetch("/</a:t>
            </a:r>
            <a:r>
              <a:rPr lang="en-IN" dirty="0" err="1"/>
              <a:t>api</a:t>
            </a:r>
            <a:r>
              <a:rPr lang="en-IN" dirty="0"/>
              <a:t>/correct", { // &lt;-- Calls our Flask app</a:t>
            </a:r>
          </a:p>
          <a:p>
            <a:r>
              <a:rPr lang="en-IN" dirty="0"/>
              <a:t>      method: "POST",</a:t>
            </a:r>
          </a:p>
          <a:p>
            <a:r>
              <a:rPr lang="en-IN" dirty="0"/>
              <a:t>      headers: {"Content-Type": "application/</a:t>
            </a:r>
            <a:r>
              <a:rPr lang="en-IN" dirty="0" err="1"/>
              <a:t>json</a:t>
            </a:r>
            <a:r>
              <a:rPr lang="en-IN" dirty="0"/>
              <a:t>"},</a:t>
            </a:r>
          </a:p>
          <a:p>
            <a:r>
              <a:rPr lang="en-IN" dirty="0"/>
              <a:t>      body: </a:t>
            </a:r>
            <a:r>
              <a:rPr lang="en-IN" dirty="0" err="1"/>
              <a:t>JSON.stringify</a:t>
            </a:r>
            <a:r>
              <a:rPr lang="en-IN" dirty="0"/>
              <a:t>(payload),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    // ...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321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558A-F26D-A508-ABFE-6733B540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Autonomous "Self-Correcting"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1931-8251-42A5-0A7D-AACF06A3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Concept: The Autonomous Agent</a:t>
            </a:r>
          </a:p>
          <a:p>
            <a:r>
              <a:rPr lang="en-US" dirty="0"/>
              <a:t>Now, we remove the human.</a:t>
            </a:r>
          </a:p>
          <a:p>
            <a:r>
              <a:rPr lang="en-US" dirty="0"/>
              <a:t>This agent is an autonomous script that </a:t>
            </a:r>
            <a:r>
              <a:rPr lang="en-US" i="1" dirty="0"/>
              <a:t>iteratively</a:t>
            </a:r>
            <a:r>
              <a:rPr lang="en-US" dirty="0"/>
              <a:t> fixes a project.</a:t>
            </a:r>
          </a:p>
          <a:p>
            <a:r>
              <a:rPr lang="en-US" dirty="0"/>
              <a:t>It's designed to run in a CI/CD pipeline or locally.</a:t>
            </a:r>
          </a:p>
          <a:p>
            <a:r>
              <a:rPr lang="en-US" b="1" dirty="0"/>
              <a:t>The Goal:</a:t>
            </a:r>
            <a:r>
              <a:rPr lang="en-US" dirty="0"/>
              <a:t> Make a failing test suite pass, with zero human intervention.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47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2538</Words>
  <Application>Microsoft Office PowerPoint</Application>
  <PresentationFormat>Widescreen</PresentationFormat>
  <Paragraphs>275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Office Theme</vt:lpstr>
      <vt:lpstr>Building Self-Correcting AI Agents in Python</vt:lpstr>
      <vt:lpstr>The Problem: The Cost of Bugs</vt:lpstr>
      <vt:lpstr>The Solution: Generative AI as a Teammate</vt:lpstr>
      <vt:lpstr>Our Project: What We've Built</vt:lpstr>
      <vt:lpstr>Part 1: The AI Code Assistant (Web App)</vt:lpstr>
      <vt:lpstr>Web App: Architecture </vt:lpstr>
      <vt:lpstr>Code Deep Dive: The Backend (app.py)</vt:lpstr>
      <vt:lpstr>Code Deep Dive: The Frontend (index.html)</vt:lpstr>
      <vt:lpstr>The Autonomous "Self-Correcting" Agent</vt:lpstr>
      <vt:lpstr>The Core Loop: Test, Analyze, Fix, Repeat</vt:lpstr>
      <vt:lpstr>Agent Architecture (agent.py)</vt:lpstr>
      <vt:lpstr>Code Deep Dive: run_tests()</vt:lpstr>
      <vt:lpstr>Code Deep Dive: generate_fix() - Part 1</vt:lpstr>
      <vt:lpstr>Code Deep Dive: generate_fix() - Part 2</vt:lpstr>
      <vt:lpstr>Code Deep Dive: apply_fix()</vt:lpstr>
      <vt:lpstr>Seeing it Think: The agent.log</vt:lpstr>
      <vt:lpstr>Part 3: "Prompt-Driven Development"</vt:lpstr>
      <vt:lpstr>The Blueprint: main.prompt </vt:lpstr>
      <vt:lpstr>The "Builder": smol_dev.py</vt:lpstr>
      <vt:lpstr>The "Smol Developer" Workflow</vt:lpstr>
      <vt:lpstr>Part 4: Setup &amp; Execution</vt:lpstr>
      <vt:lpstr>Step 2: Running the Web App</vt:lpstr>
      <vt:lpstr>Step 3: Running the Autonomous Agent 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Anudeep Kumar</dc:creator>
  <cp:lastModifiedBy>Anudeep Kumar</cp:lastModifiedBy>
  <cp:revision>1</cp:revision>
  <dcterms:created xsi:type="dcterms:W3CDTF">2025-10-25T08:35:56Z</dcterms:created>
  <dcterms:modified xsi:type="dcterms:W3CDTF">2025-10-25T09:02:38Z</dcterms:modified>
</cp:coreProperties>
</file>