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Roboto Slab" charset="0"/>
      <p:regular r:id="rId11"/>
      <p:bold r:id="rId12"/>
    </p:embeddedFont>
    <p:embeddedFont>
      <p:font typeface="Roboto"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9" d="100"/>
          <a:sy n="109" d="100"/>
        </p:scale>
        <p:origin x="-246" y="-5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746537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9811fa786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9811fa786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9811fa786_0_4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9811fa786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9811fa786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9811fa786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9811fa786_0_6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9811fa786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9811fa786_0_6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9811fa786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9811fa786_0_7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9811fa786_0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189275" y="492950"/>
            <a:ext cx="5730300" cy="2477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7000" b="1">
                <a:latin typeface="Arial"/>
                <a:ea typeface="Arial"/>
                <a:cs typeface="Arial"/>
                <a:sym typeface="Arial"/>
              </a:rPr>
              <a:t>Covid Twitter Bot</a:t>
            </a:r>
            <a:endParaRPr sz="7000" b="1">
              <a:latin typeface="Arial"/>
              <a:ea typeface="Arial"/>
              <a:cs typeface="Arial"/>
              <a:sym typeface="Arial"/>
            </a:endParaRPr>
          </a:p>
        </p:txBody>
      </p:sp>
      <p:sp>
        <p:nvSpPr>
          <p:cNvPr id="64" name="Google Shape;64;p13"/>
          <p:cNvSpPr txBox="1">
            <a:spLocks noGrp="1"/>
          </p:cNvSpPr>
          <p:nvPr>
            <p:ph type="subTitle" idx="1"/>
          </p:nvPr>
        </p:nvSpPr>
        <p:spPr>
          <a:xfrm>
            <a:off x="4021550" y="2884000"/>
            <a:ext cx="3438300" cy="1503600"/>
          </a:xfrm>
          <a:prstGeom prst="rect">
            <a:avLst/>
          </a:prstGeom>
        </p:spPr>
        <p:txBody>
          <a:bodyPr spcFirstLastPara="1" wrap="square" lIns="91425" tIns="91425" rIns="91425" bIns="91425" anchor="t" anchorCtr="0">
            <a:normAutofit lnSpcReduction="10000"/>
          </a:bodyPr>
          <a:lstStyle/>
          <a:p>
            <a:pPr marL="0" lvl="0" indent="0" algn="ctr" rtl="0">
              <a:lnSpc>
                <a:spcPct val="150000"/>
              </a:lnSpc>
              <a:spcBef>
                <a:spcPts val="0"/>
              </a:spcBef>
              <a:spcAft>
                <a:spcPts val="0"/>
              </a:spcAft>
              <a:buNone/>
            </a:pPr>
            <a:endParaRPr sz="2000" b="1"/>
          </a:p>
          <a:p>
            <a:pPr marL="0" lvl="0" indent="0" algn="ctr" rtl="0">
              <a:lnSpc>
                <a:spcPct val="150000"/>
              </a:lnSpc>
              <a:spcBef>
                <a:spcPts val="0"/>
              </a:spcBef>
              <a:spcAft>
                <a:spcPts val="0"/>
              </a:spcAft>
              <a:buNone/>
            </a:pPr>
            <a:r>
              <a:rPr lang="en" sz="2000" b="1"/>
              <a:t>Saurabh Kumar Sharma</a:t>
            </a:r>
            <a:endParaRPr sz="2000" b="1"/>
          </a:p>
          <a:p>
            <a:pPr marL="0" lvl="0" indent="0" algn="ctr" rtl="0">
              <a:lnSpc>
                <a:spcPct val="150000"/>
              </a:lnSpc>
              <a:spcBef>
                <a:spcPts val="0"/>
              </a:spcBef>
              <a:spcAft>
                <a:spcPts val="0"/>
              </a:spcAft>
              <a:buNone/>
            </a:pPr>
            <a:r>
              <a:rPr lang="en" sz="2000" b="1"/>
              <a:t>Durlav Kumar Patel</a:t>
            </a:r>
            <a:endParaRPr sz="2000" b="1"/>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4000" b="1"/>
              <a:t>Problem Statement</a:t>
            </a:r>
            <a:endParaRPr sz="4000" b="1"/>
          </a:p>
        </p:txBody>
      </p:sp>
      <p:sp>
        <p:nvSpPr>
          <p:cNvPr id="70" name="Google Shape;70;p14"/>
          <p:cNvSpPr txBox="1">
            <a:spLocks noGrp="1"/>
          </p:cNvSpPr>
          <p:nvPr>
            <p:ph type="body" idx="1"/>
          </p:nvPr>
        </p:nvSpPr>
        <p:spPr>
          <a:xfrm>
            <a:off x="820625" y="1533475"/>
            <a:ext cx="7331700" cy="3178500"/>
          </a:xfrm>
          <a:prstGeom prst="rect">
            <a:avLst/>
          </a:prstGeom>
        </p:spPr>
        <p:txBody>
          <a:bodyPr spcFirstLastPara="1" wrap="square" lIns="91425" tIns="91425" rIns="91425" bIns="91425" anchor="t" anchorCtr="0">
            <a:normAutofit fontScale="92500" lnSpcReduction="20000"/>
          </a:bodyPr>
          <a:lstStyle/>
          <a:p>
            <a:pPr marL="457200" lvl="0" indent="-351948" algn="l" rtl="0">
              <a:lnSpc>
                <a:spcPct val="150000"/>
              </a:lnSpc>
              <a:spcBef>
                <a:spcPts val="0"/>
              </a:spcBef>
              <a:spcAft>
                <a:spcPts val="0"/>
              </a:spcAft>
              <a:buSzPct val="100000"/>
              <a:buChar char="●"/>
            </a:pPr>
            <a:r>
              <a:rPr lang="en" sz="2100" dirty="0"/>
              <a:t>The objective of this project is to scrape tweets using twitter’s api and reply to them automatically about corona status of the mention location of the tweet by scraping covid data from a website.</a:t>
            </a:r>
            <a:endParaRPr sz="2100" dirty="0"/>
          </a:p>
          <a:p>
            <a:pPr marL="0" lvl="0" indent="0" algn="l" rtl="0">
              <a:lnSpc>
                <a:spcPct val="150000"/>
              </a:lnSpc>
              <a:spcBef>
                <a:spcPts val="1200"/>
              </a:spcBef>
              <a:spcAft>
                <a:spcPts val="0"/>
              </a:spcAft>
              <a:buNone/>
            </a:pPr>
            <a:endParaRPr sz="2100" dirty="0"/>
          </a:p>
          <a:p>
            <a:pPr marL="457200" lvl="0" indent="-351948" algn="l" rtl="0">
              <a:lnSpc>
                <a:spcPct val="150000"/>
              </a:lnSpc>
              <a:spcBef>
                <a:spcPts val="1200"/>
              </a:spcBef>
              <a:spcAft>
                <a:spcPts val="0"/>
              </a:spcAft>
              <a:buSzPct val="100000"/>
              <a:buChar char="●"/>
            </a:pPr>
            <a:r>
              <a:rPr lang="en" sz="2100" dirty="0"/>
              <a:t>Our twitter bot will also </a:t>
            </a:r>
            <a:r>
              <a:rPr lang="en" sz="2100" dirty="0" smtClean="0"/>
              <a:t>tweets </a:t>
            </a:r>
            <a:r>
              <a:rPr lang="en" sz="2100" dirty="0"/>
              <a:t>corona status of the </a:t>
            </a:r>
            <a:r>
              <a:rPr lang="en" sz="2100"/>
              <a:t>country </a:t>
            </a:r>
            <a:r>
              <a:rPr lang="en" sz="2100" smtClean="0"/>
              <a:t>everyday </a:t>
            </a:r>
            <a:r>
              <a:rPr lang="en" sz="2100" dirty="0"/>
              <a:t>automatically.</a:t>
            </a:r>
            <a:endParaRPr sz="21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517000" y="1392525"/>
            <a:ext cx="8368200" cy="250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000" b="1"/>
              <a:t>Design Approach</a:t>
            </a:r>
            <a:endParaRPr sz="8000" b="1"/>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p:nvPr/>
        </p:nvSpPr>
        <p:spPr>
          <a:xfrm>
            <a:off x="157700" y="1965600"/>
            <a:ext cx="1811400" cy="1429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t>Twitter Bot</a:t>
            </a:r>
            <a:endParaRPr sz="3000" b="1"/>
          </a:p>
        </p:txBody>
      </p:sp>
      <p:sp>
        <p:nvSpPr>
          <p:cNvPr id="81" name="Google Shape;81;p16"/>
          <p:cNvSpPr/>
          <p:nvPr/>
        </p:nvSpPr>
        <p:spPr>
          <a:xfrm>
            <a:off x="6864200" y="1823075"/>
            <a:ext cx="1922400" cy="1429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900" b="1"/>
              <a:t>Get Info From Covid Website Api</a:t>
            </a:r>
            <a:endParaRPr sz="1900" b="1"/>
          </a:p>
        </p:txBody>
      </p:sp>
      <p:sp>
        <p:nvSpPr>
          <p:cNvPr id="82" name="Google Shape;82;p16"/>
          <p:cNvSpPr/>
          <p:nvPr/>
        </p:nvSpPr>
        <p:spPr>
          <a:xfrm>
            <a:off x="3965225" y="3616900"/>
            <a:ext cx="1922400" cy="1429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t>Tweet Returned Data </a:t>
            </a:r>
            <a:endParaRPr sz="2000" b="1"/>
          </a:p>
        </p:txBody>
      </p:sp>
      <p:sp>
        <p:nvSpPr>
          <p:cNvPr id="83" name="Google Shape;83;p16"/>
          <p:cNvSpPr/>
          <p:nvPr/>
        </p:nvSpPr>
        <p:spPr>
          <a:xfrm>
            <a:off x="3475275" y="375875"/>
            <a:ext cx="1922400" cy="1429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t>Clean Tweet Data</a:t>
            </a:r>
            <a:endParaRPr sz="2000" b="1"/>
          </a:p>
        </p:txBody>
      </p:sp>
      <p:sp>
        <p:nvSpPr>
          <p:cNvPr id="84" name="Google Shape;84;p16"/>
          <p:cNvSpPr/>
          <p:nvPr/>
        </p:nvSpPr>
        <p:spPr>
          <a:xfrm rot="-1564171">
            <a:off x="2246957" y="1404887"/>
            <a:ext cx="899738" cy="690031"/>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txBox="1"/>
          <p:nvPr/>
        </p:nvSpPr>
        <p:spPr>
          <a:xfrm rot="-1649318">
            <a:off x="1446285" y="721210"/>
            <a:ext cx="1589783" cy="738811"/>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Roboto"/>
                <a:ea typeface="Roboto"/>
                <a:cs typeface="Roboto"/>
                <a:sym typeface="Roboto"/>
              </a:rPr>
              <a:t>Get tagged Tweet</a:t>
            </a:r>
            <a:r>
              <a:rPr lang="en">
                <a:latin typeface="Roboto"/>
                <a:ea typeface="Roboto"/>
                <a:cs typeface="Roboto"/>
                <a:sym typeface="Roboto"/>
              </a:rPr>
              <a:t> </a:t>
            </a:r>
            <a:endParaRPr>
              <a:latin typeface="Roboto"/>
              <a:ea typeface="Roboto"/>
              <a:cs typeface="Roboto"/>
              <a:sym typeface="Roboto"/>
            </a:endParaRPr>
          </a:p>
        </p:txBody>
      </p:sp>
      <p:sp>
        <p:nvSpPr>
          <p:cNvPr id="86" name="Google Shape;86;p16"/>
          <p:cNvSpPr/>
          <p:nvPr/>
        </p:nvSpPr>
        <p:spPr>
          <a:xfrm rot="2198212">
            <a:off x="5737281" y="1133796"/>
            <a:ext cx="899887" cy="690007"/>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6"/>
          <p:cNvSpPr/>
          <p:nvPr/>
        </p:nvSpPr>
        <p:spPr>
          <a:xfrm rot="9095356">
            <a:off x="5997535" y="3442801"/>
            <a:ext cx="899769" cy="689959"/>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6"/>
          <p:cNvSpPr txBox="1"/>
          <p:nvPr/>
        </p:nvSpPr>
        <p:spPr>
          <a:xfrm rot="2330351">
            <a:off x="5934091" y="622651"/>
            <a:ext cx="1676190" cy="73886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Roboto"/>
                <a:ea typeface="Roboto"/>
                <a:cs typeface="Roboto"/>
                <a:sym typeface="Roboto"/>
              </a:rPr>
              <a:t>Get Location From text</a:t>
            </a:r>
            <a:endParaRPr sz="1800" b="1">
              <a:latin typeface="Roboto"/>
              <a:ea typeface="Roboto"/>
              <a:cs typeface="Roboto"/>
              <a:sym typeface="Roboto"/>
            </a:endParaRPr>
          </a:p>
        </p:txBody>
      </p:sp>
      <p:sp>
        <p:nvSpPr>
          <p:cNvPr id="89" name="Google Shape;89;p16"/>
          <p:cNvSpPr txBox="1"/>
          <p:nvPr/>
        </p:nvSpPr>
        <p:spPr>
          <a:xfrm>
            <a:off x="6623925" y="3931450"/>
            <a:ext cx="1811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Roboto"/>
                <a:ea typeface="Roboto"/>
                <a:cs typeface="Roboto"/>
                <a:sym typeface="Roboto"/>
              </a:rPr>
              <a:t>Return Covid Info </a:t>
            </a:r>
            <a:endParaRPr sz="2000" b="1">
              <a:latin typeface="Roboto"/>
              <a:ea typeface="Roboto"/>
              <a:cs typeface="Roboto"/>
              <a:sym typeface="Roboto"/>
            </a:endParaRPr>
          </a:p>
        </p:txBody>
      </p:sp>
      <p:sp>
        <p:nvSpPr>
          <p:cNvPr id="90" name="Google Shape;90;p16"/>
          <p:cNvSpPr/>
          <p:nvPr/>
        </p:nvSpPr>
        <p:spPr>
          <a:xfrm>
            <a:off x="897050" y="3616900"/>
            <a:ext cx="332700" cy="12738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txBox="1"/>
          <p:nvPr/>
        </p:nvSpPr>
        <p:spPr>
          <a:xfrm>
            <a:off x="1303700" y="4085350"/>
            <a:ext cx="1244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Roboto"/>
                <a:ea typeface="Roboto"/>
                <a:cs typeface="Roboto"/>
                <a:sym typeface="Roboto"/>
              </a:rPr>
              <a:t>Listening </a:t>
            </a:r>
            <a:r>
              <a:rPr lang="en">
                <a:latin typeface="Roboto"/>
                <a:ea typeface="Roboto"/>
                <a:cs typeface="Roboto"/>
                <a:sym typeface="Roboto"/>
              </a:rPr>
              <a:t> </a:t>
            </a:r>
            <a:endParaRPr>
              <a:latin typeface="Roboto"/>
              <a:ea typeface="Roboto"/>
              <a:cs typeface="Roboto"/>
              <a:sym typeface="Roboto"/>
            </a:endParaRPr>
          </a:p>
        </p:txBody>
      </p:sp>
      <p:sp>
        <p:nvSpPr>
          <p:cNvPr id="2" name="Left Arrow 1"/>
          <p:cNvSpPr/>
          <p:nvPr/>
        </p:nvSpPr>
        <p:spPr>
          <a:xfrm rot="1784464">
            <a:off x="2018603" y="3442655"/>
            <a:ext cx="1194278" cy="690250"/>
          </a:xfrm>
          <a:prstGeom prst="lef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rot="1656808">
            <a:off x="2546373" y="3020761"/>
            <a:ext cx="1518123" cy="707886"/>
          </a:xfrm>
          <a:prstGeom prst="rect">
            <a:avLst/>
          </a:prstGeom>
          <a:noFill/>
        </p:spPr>
        <p:txBody>
          <a:bodyPr wrap="square" rtlCol="0">
            <a:spAutoFit/>
          </a:bodyPr>
          <a:lstStyle/>
          <a:p>
            <a:r>
              <a:rPr lang="en-US" sz="2000" b="1" dirty="0" smtClean="0"/>
              <a:t>Back to Listening</a:t>
            </a:r>
            <a:endParaRPr lang="en-US" sz="20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grpSp>
        <p:nvGrpSpPr>
          <p:cNvPr id="96" name="Google Shape;96;p17"/>
          <p:cNvGrpSpPr/>
          <p:nvPr/>
        </p:nvGrpSpPr>
        <p:grpSpPr>
          <a:xfrm>
            <a:off x="2820225" y="891450"/>
            <a:ext cx="3175200" cy="3175200"/>
            <a:chOff x="2820225" y="891450"/>
            <a:chExt cx="3175200" cy="3175200"/>
          </a:xfrm>
        </p:grpSpPr>
        <p:sp>
          <p:nvSpPr>
            <p:cNvPr id="97" name="Google Shape;97;p17"/>
            <p:cNvSpPr/>
            <p:nvPr/>
          </p:nvSpPr>
          <p:spPr>
            <a:xfrm rot="10800000">
              <a:off x="2820225" y="891450"/>
              <a:ext cx="3175200" cy="3175200"/>
            </a:xfrm>
            <a:prstGeom prst="blockArc">
              <a:avLst>
                <a:gd name="adj1" fmla="val 5399801"/>
                <a:gd name="adj2" fmla="val 3012680"/>
                <a:gd name="adj3" fmla="val 6939"/>
              </a:avLst>
            </a:prstGeom>
            <a:solidFill>
              <a:srgbClr val="83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rot="10800000">
              <a:off x="3175023" y="1179900"/>
              <a:ext cx="450600" cy="450600"/>
            </a:xfrm>
            <a:prstGeom prst="rtTriangle">
              <a:avLst/>
            </a:prstGeom>
            <a:solidFill>
              <a:srgbClr val="83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17"/>
          <p:cNvSpPr/>
          <p:nvPr/>
        </p:nvSpPr>
        <p:spPr>
          <a:xfrm>
            <a:off x="4933200" y="2498175"/>
            <a:ext cx="1943400" cy="1100400"/>
          </a:xfrm>
          <a:prstGeom prst="rect">
            <a:avLst/>
          </a:prstGeom>
          <a:solidFill>
            <a:srgbClr val="1B786E"/>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FFFFFF"/>
                </a:solidFill>
                <a:latin typeface="Roboto"/>
                <a:ea typeface="Roboto"/>
                <a:cs typeface="Roboto"/>
                <a:sym typeface="Roboto"/>
              </a:rPr>
              <a:t>Get Corona Status from website Api</a:t>
            </a:r>
            <a:endParaRPr sz="2600" b="1">
              <a:solidFill>
                <a:srgbClr val="FFFFFF"/>
              </a:solidFill>
            </a:endParaRPr>
          </a:p>
        </p:txBody>
      </p:sp>
      <p:sp>
        <p:nvSpPr>
          <p:cNvPr id="100" name="Google Shape;100;p17"/>
          <p:cNvSpPr/>
          <p:nvPr/>
        </p:nvSpPr>
        <p:spPr>
          <a:xfrm>
            <a:off x="3741675" y="677800"/>
            <a:ext cx="1332300" cy="786000"/>
          </a:xfrm>
          <a:prstGeom prst="rect">
            <a:avLst/>
          </a:prstGeom>
          <a:solidFill>
            <a:srgbClr val="1B786E"/>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FFFFFF"/>
                </a:solidFill>
              </a:rPr>
              <a:t>Execute Script</a:t>
            </a:r>
            <a:r>
              <a:rPr lang="en">
                <a:solidFill>
                  <a:srgbClr val="FFFFFF"/>
                </a:solidFill>
              </a:rPr>
              <a:t> </a:t>
            </a:r>
            <a:endParaRPr>
              <a:solidFill>
                <a:srgbClr val="FFFFFF"/>
              </a:solidFill>
            </a:endParaRPr>
          </a:p>
        </p:txBody>
      </p:sp>
      <p:sp>
        <p:nvSpPr>
          <p:cNvPr id="101" name="Google Shape;101;p17"/>
          <p:cNvSpPr/>
          <p:nvPr/>
        </p:nvSpPr>
        <p:spPr>
          <a:xfrm>
            <a:off x="2231625" y="2202425"/>
            <a:ext cx="1724100" cy="1297500"/>
          </a:xfrm>
          <a:prstGeom prst="rect">
            <a:avLst/>
          </a:prstGeom>
          <a:solidFill>
            <a:srgbClr val="1B786E"/>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FFFFFF"/>
                </a:solidFill>
                <a:latin typeface="Roboto"/>
                <a:ea typeface="Roboto"/>
                <a:cs typeface="Roboto"/>
                <a:sym typeface="Roboto"/>
              </a:rPr>
              <a:t>Tweet the Corona Status</a:t>
            </a:r>
            <a:endParaRPr sz="2000" b="1">
              <a:solidFill>
                <a:srgbClr val="FFFFFF"/>
              </a:solidFill>
            </a:endParaRPr>
          </a:p>
        </p:txBody>
      </p:sp>
      <p:sp>
        <p:nvSpPr>
          <p:cNvPr id="102" name="Google Shape;102;p17"/>
          <p:cNvSpPr txBox="1"/>
          <p:nvPr/>
        </p:nvSpPr>
        <p:spPr>
          <a:xfrm>
            <a:off x="394350" y="234150"/>
            <a:ext cx="2600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latin typeface="Roboto"/>
                <a:ea typeface="Roboto"/>
                <a:cs typeface="Roboto"/>
                <a:sym typeface="Roboto"/>
              </a:rPr>
              <a:t>Approach 2</a:t>
            </a:r>
            <a:endParaRPr sz="3000" b="1">
              <a:latin typeface="Roboto"/>
              <a:ea typeface="Roboto"/>
              <a:cs typeface="Roboto"/>
              <a:sym typeface="Roboto"/>
            </a:endParaRPr>
          </a:p>
        </p:txBody>
      </p:sp>
      <p:sp>
        <p:nvSpPr>
          <p:cNvPr id="103" name="Google Shape;103;p17"/>
          <p:cNvSpPr txBox="1"/>
          <p:nvPr/>
        </p:nvSpPr>
        <p:spPr>
          <a:xfrm>
            <a:off x="6137075" y="320400"/>
            <a:ext cx="2329200" cy="13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Tweeting Daily Corona Status Of India</a:t>
            </a:r>
            <a:endParaRPr sz="2500" b="1">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b="1"/>
              <a:t>Result</a:t>
            </a:r>
            <a:endParaRPr sz="4000" b="1"/>
          </a:p>
        </p:txBody>
      </p:sp>
      <p:sp>
        <p:nvSpPr>
          <p:cNvPr id="109" name="Google Shape;109;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55600" algn="l" rtl="0">
              <a:lnSpc>
                <a:spcPct val="150000"/>
              </a:lnSpc>
              <a:spcBef>
                <a:spcPts val="0"/>
              </a:spcBef>
              <a:spcAft>
                <a:spcPts val="0"/>
              </a:spcAft>
              <a:buSzPts val="2000"/>
              <a:buChar char="●"/>
            </a:pPr>
            <a:r>
              <a:rPr lang="en" sz="2000"/>
              <a:t>The twitter bot works perfectly by listening to tagged tweets and replying them with the desired information .</a:t>
            </a:r>
            <a:endParaRPr sz="2000"/>
          </a:p>
          <a:p>
            <a:pPr marL="0" lvl="0" indent="0" algn="l" rtl="0">
              <a:lnSpc>
                <a:spcPct val="150000"/>
              </a:lnSpc>
              <a:spcBef>
                <a:spcPts val="1200"/>
              </a:spcBef>
              <a:spcAft>
                <a:spcPts val="0"/>
              </a:spcAft>
              <a:buNone/>
            </a:pPr>
            <a:endParaRPr/>
          </a:p>
          <a:p>
            <a:pPr marL="457200" lvl="0" indent="-355600" algn="l" rtl="0">
              <a:lnSpc>
                <a:spcPct val="150000"/>
              </a:lnSpc>
              <a:spcBef>
                <a:spcPts val="1200"/>
              </a:spcBef>
              <a:spcAft>
                <a:spcPts val="0"/>
              </a:spcAft>
              <a:buSzPts val="2000"/>
              <a:buChar char="●"/>
            </a:pPr>
            <a:r>
              <a:rPr lang="en" sz="2000"/>
              <a:t>Second part of our twitter bot is also working smoothly by tweeting daily corona updates.</a:t>
            </a:r>
            <a:endParaRPr sz="20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b="1"/>
              <a:t>Conclusion &amp; Future Scope	</a:t>
            </a:r>
            <a:endParaRPr sz="4000" b="1"/>
          </a:p>
        </p:txBody>
      </p:sp>
      <p:sp>
        <p:nvSpPr>
          <p:cNvPr id="115" name="Google Shape;115;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1200"/>
              </a:spcAft>
              <a:buNone/>
            </a:pPr>
            <a:r>
              <a:rPr lang="en" sz="2000" b="1"/>
              <a:t>As of now we’ve implemented tweets based on just states of india but we further plan to broaden the horizon of search by adding data from all the districts of india as well .</a:t>
            </a:r>
            <a:endParaRPr sz="2000" b="1"/>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6618" y="1526611"/>
            <a:ext cx="7260399" cy="1323439"/>
          </a:xfrm>
          <a:prstGeom prst="rect">
            <a:avLst/>
          </a:prstGeom>
          <a:noFill/>
        </p:spPr>
        <p:txBody>
          <a:bodyPr wrap="square" lIns="91440" tIns="45720" rIns="91440" bIns="45720">
            <a:spAutoFit/>
          </a:bodyPr>
          <a:lstStyle/>
          <a:p>
            <a:pPr algn="ctr"/>
            <a:r>
              <a:rPr lang="en-US" sz="8000" b="1"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THANK YOU</a:t>
            </a:r>
            <a:endParaRPr lang="en-US" sz="8000" b="1"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Tree>
    <p:extLst>
      <p:ext uri="{BB962C8B-B14F-4D97-AF65-F5344CB8AC3E}">
        <p14:creationId xmlns:p14="http://schemas.microsoft.com/office/powerpoint/2010/main" val="3243984296"/>
      </p:ext>
    </p:extLst>
  </p:cSld>
  <p:clrMapOvr>
    <a:masterClrMapping/>
  </p:clrMapOvr>
  <p:timing>
    <p:tnLst>
      <p:par>
        <p:cTn id="1" dur="indefinite" restart="never" nodeType="tmRoot"/>
      </p:par>
    </p:tnLst>
  </p:timing>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185</Words>
  <Application>Microsoft Office PowerPoint</Application>
  <PresentationFormat>On-screen Show (16:9)</PresentationFormat>
  <Paragraphs>30</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Roboto Slab</vt:lpstr>
      <vt:lpstr>Roboto</vt:lpstr>
      <vt:lpstr>Marina</vt:lpstr>
      <vt:lpstr>Covid Twitter Bot</vt:lpstr>
      <vt:lpstr>Problem Statement</vt:lpstr>
      <vt:lpstr>Design Approach</vt:lpstr>
      <vt:lpstr>PowerPoint Presentation</vt:lpstr>
      <vt:lpstr>PowerPoint Presentation</vt:lpstr>
      <vt:lpstr>Result</vt:lpstr>
      <vt:lpstr>Conclusion &amp; Future Scope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Twitter Bot</dc:title>
  <cp:lastModifiedBy>SAURABH KUMAR SHARMA</cp:lastModifiedBy>
  <cp:revision>5</cp:revision>
  <dcterms:modified xsi:type="dcterms:W3CDTF">2021-03-23T05:25:21Z</dcterms:modified>
</cp:coreProperties>
</file>