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Bittu Kumar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90946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mintu kumar</cp:lastModifiedBy>
  <cp:revision>6</cp:revision>
  <dcterms:modified xsi:type="dcterms:W3CDTF">2023-08-05T18:19:55Z</dcterms:modified>
</cp:coreProperties>
</file>