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6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999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724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7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95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9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33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6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51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26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9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99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31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6D8D-5800-4D29-A2F1-79B580D1BEF4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BF5D4-CF3B-4868-A562-EDF5E0608F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127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99DC-EAFB-473D-25CC-951554E63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256" y="1870788"/>
            <a:ext cx="10024187" cy="956388"/>
          </a:xfrm>
        </p:spPr>
        <p:txBody>
          <a:bodyPr>
            <a:noAutofit/>
          </a:bodyPr>
          <a:lstStyle/>
          <a:p>
            <a:r>
              <a:rPr lang="en-IN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Segoe UI" panose="020B0502040204020203" pitchFamily="34" charset="0"/>
              </a:rPr>
              <a:t>DIABETES PREDICATION Analysis</a:t>
            </a:r>
            <a:endParaRPr lang="en-IN" sz="1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05DD5-1887-79B2-99C2-BA3EB5355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97764"/>
            <a:ext cx="8791575" cy="54117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By Bittu kumar</a:t>
            </a:r>
            <a:endParaRPr lang="en-IN" sz="28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5964-D8AC-D31D-64CA-25F3287278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294525"/>
            <a:ext cx="1028700" cy="13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7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EB43-90C5-9B3D-B438-68959F7E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32603" cy="865049"/>
          </a:xfrm>
        </p:spPr>
        <p:txBody>
          <a:bodyPr>
            <a:normAutofit/>
          </a:bodyPr>
          <a:lstStyle/>
          <a:p>
            <a:r>
              <a:rPr lang="en-US" sz="2800" dirty="0"/>
              <a:t>Rank patients by blood glucose level within each gender group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B8E30-9676-2A33-598F-A902024B7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49" y="2199936"/>
            <a:ext cx="8108302" cy="36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5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4D5F-5513-7C59-B114-B394B4CB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1702"/>
          </a:xfrm>
        </p:spPr>
        <p:txBody>
          <a:bodyPr>
            <a:normAutofit/>
          </a:bodyPr>
          <a:lstStyle/>
          <a:p>
            <a:r>
              <a:rPr lang="en-US" sz="2400" dirty="0"/>
              <a:t>Update the smoking history of patients who are older than 50 to "Ex-smoker."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23D6E-BA19-76BA-B2D1-C0DAEE795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4" y="3060441"/>
            <a:ext cx="11354466" cy="71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6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C4C3-EBD8-A906-E617-C4FFBE34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3792"/>
          </a:xfrm>
        </p:spPr>
        <p:txBody>
          <a:bodyPr>
            <a:normAutofit/>
          </a:bodyPr>
          <a:lstStyle/>
          <a:p>
            <a:r>
              <a:rPr lang="en-US" sz="2800" dirty="0"/>
              <a:t>Insert a new patient into the database with sample data.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6F4F2-2D6E-E3F3-4583-EB8086ED8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3" y="2771683"/>
            <a:ext cx="10526594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5242-8DE1-1955-CABF-FC7EFF75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38478"/>
          </a:xfrm>
        </p:spPr>
        <p:txBody>
          <a:bodyPr>
            <a:normAutofit/>
          </a:bodyPr>
          <a:lstStyle/>
          <a:p>
            <a:r>
              <a:rPr lang="en-US" sz="2800" dirty="0"/>
              <a:t>Delete all patients with heart disease from the database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F8737-EB60-A001-2369-E614515CD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63" y="2503231"/>
            <a:ext cx="9095508" cy="18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A890-B10E-E760-698F-DF218D6D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2556"/>
            <a:ext cx="10727126" cy="64381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Find patients who have hypertension but not diabetes using the EXCEPT operator.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05530-DCEC-D6D3-FB00-5B897E69E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2007416"/>
            <a:ext cx="7576457" cy="39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70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9423-9CDA-F977-53E0-6FE3C465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647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Define a unique constraint on the "</a:t>
            </a:r>
            <a:r>
              <a:rPr lang="en-US" sz="2000" dirty="0" err="1"/>
              <a:t>patient_id</a:t>
            </a:r>
            <a:r>
              <a:rPr lang="en-US" sz="2000" dirty="0"/>
              <a:t>" column to ensure its values are unique.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8250C-9BAF-7D3F-6D5A-C62BF0AC5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88" y="2534714"/>
            <a:ext cx="10120424" cy="17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4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2EBB-5CD5-E383-00EA-84C7391C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363232" cy="818396"/>
          </a:xfrm>
        </p:spPr>
        <p:txBody>
          <a:bodyPr>
            <a:normAutofit/>
          </a:bodyPr>
          <a:lstStyle/>
          <a:p>
            <a:r>
              <a:rPr lang="en-US" sz="2400" dirty="0"/>
              <a:t>Create a view that displays the </a:t>
            </a:r>
            <a:r>
              <a:rPr lang="en-US" sz="2400" dirty="0" err="1"/>
              <a:t>Patient_ids</a:t>
            </a:r>
            <a:r>
              <a:rPr lang="en-US" sz="2400" dirty="0"/>
              <a:t>, ages, and BMI of patients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2D335-7F47-2081-9B22-303EA2840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31" y="2142885"/>
            <a:ext cx="8034338" cy="43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6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6457-2CF8-A0C4-8398-649C66A3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7768"/>
          </a:xfrm>
        </p:spPr>
        <p:txBody>
          <a:bodyPr>
            <a:normAutofit/>
          </a:bodyPr>
          <a:lstStyle/>
          <a:p>
            <a:r>
              <a:rPr lang="en-US" sz="3200" dirty="0"/>
              <a:t>Retrieve the </a:t>
            </a:r>
            <a:r>
              <a:rPr lang="en-US" sz="3200" dirty="0" err="1"/>
              <a:t>Patient_id</a:t>
            </a:r>
            <a:r>
              <a:rPr lang="en-US" sz="3200" dirty="0"/>
              <a:t> and ages of all patients.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6BE01-EB9C-A8C1-2352-284D3DD19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385" y="2584579"/>
            <a:ext cx="8243230" cy="29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8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F0E6-545D-CCEF-D43E-C6700B51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9694"/>
          </a:xfrm>
        </p:spPr>
        <p:txBody>
          <a:bodyPr>
            <a:normAutofit/>
          </a:bodyPr>
          <a:lstStyle/>
          <a:p>
            <a:r>
              <a:rPr lang="en-US" sz="2800" dirty="0"/>
              <a:t>Select all female patients who are older than 40.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F6BE3-822B-4F5A-D17B-85E96598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10" y="2599661"/>
            <a:ext cx="8528180" cy="32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536C-0C66-D720-31BF-A2E740C6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1074"/>
          </a:xfrm>
        </p:spPr>
        <p:txBody>
          <a:bodyPr/>
          <a:lstStyle/>
          <a:p>
            <a:r>
              <a:rPr lang="en-US" dirty="0"/>
              <a:t>Calculate the average BMI of patients.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AFCB1-11FD-7227-4E08-4468CC82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106" y="2461196"/>
            <a:ext cx="7585788" cy="33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6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4A21-A151-6405-E969-CF02CD28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List patients in descending order of blood glucose levels.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DC434-15FA-91D3-5231-CB0F1185D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04" y="2220832"/>
            <a:ext cx="7800392" cy="339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0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1EB3-6ED0-BF46-0ED4-1695FF38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269926" cy="650445"/>
          </a:xfrm>
        </p:spPr>
        <p:txBody>
          <a:bodyPr>
            <a:normAutofit fontScale="90000"/>
          </a:bodyPr>
          <a:lstStyle/>
          <a:p>
            <a:r>
              <a:rPr lang="en-US" dirty="0"/>
              <a:t>Find patients who have hypertension and diabetes.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1984C-CF35-C758-C8EA-79CA1412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77" y="1978520"/>
            <a:ext cx="8761445" cy="375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3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73F5-C24B-7537-D4D6-CDD8EE46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521852" cy="73442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Group patients by smoking history and count how many smokers and nonsmokers there are.</a:t>
            </a:r>
            <a:endParaRPr lang="en-IN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4E8F6-D3E3-B61D-E7BE-3B36F7354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449" y="2058266"/>
            <a:ext cx="7651102" cy="38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7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26A9-3BA1-CAB4-1C50-D4E32606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39297" cy="799735"/>
          </a:xfrm>
        </p:spPr>
        <p:txBody>
          <a:bodyPr>
            <a:normAutofit/>
          </a:bodyPr>
          <a:lstStyle/>
          <a:p>
            <a:r>
              <a:rPr lang="en-US" sz="2400" dirty="0"/>
              <a:t>Retrieve the </a:t>
            </a:r>
            <a:r>
              <a:rPr lang="en-US" sz="2400" dirty="0" err="1"/>
              <a:t>Patient_ids</a:t>
            </a:r>
            <a:r>
              <a:rPr lang="en-US" sz="2400" dirty="0"/>
              <a:t> of patients who have a BMI greater than the average BMI.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998A5-68B3-3A96-1F47-A669EC214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88" y="1922106"/>
            <a:ext cx="6817210" cy="44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6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8446-15F9-7159-2C62-CA06D568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3705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Find the patient with the highest HbA1c level and the patient with the lowest HbA1clevel. 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BD8A68-9FA5-3D6F-5652-90DFF2E7A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5350"/>
            <a:ext cx="4567875" cy="3253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070EE-2508-FB11-356C-DA2F590E5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25350"/>
            <a:ext cx="4505953" cy="31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39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193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Segoe UI</vt:lpstr>
      <vt:lpstr>Tw Cen MT</vt:lpstr>
      <vt:lpstr>Circuit</vt:lpstr>
      <vt:lpstr>DIABETES PREDICATION Analysis</vt:lpstr>
      <vt:lpstr>Retrieve the Patient_id and ages of all patients.</vt:lpstr>
      <vt:lpstr>Select all female patients who are older than 40.</vt:lpstr>
      <vt:lpstr>Calculate the average BMI of patients.</vt:lpstr>
      <vt:lpstr>List patients in descending order of blood glucose levels.</vt:lpstr>
      <vt:lpstr>Find patients who have hypertension and diabetes.</vt:lpstr>
      <vt:lpstr>Group patients by smoking history and count how many smokers and nonsmokers there are.</vt:lpstr>
      <vt:lpstr>Retrieve the Patient_ids of patients who have a BMI greater than the average BMI.</vt:lpstr>
      <vt:lpstr>Find the patient with the highest HbA1c level and the patient with the lowest HbA1clevel. </vt:lpstr>
      <vt:lpstr>Rank patients by blood glucose level within each gender group</vt:lpstr>
      <vt:lpstr>Update the smoking history of patients who are older than 50 to "Ex-smoker."</vt:lpstr>
      <vt:lpstr>Insert a new patient into the database with sample data.</vt:lpstr>
      <vt:lpstr>Delete all patients with heart disease from the database</vt:lpstr>
      <vt:lpstr>Find patients who have hypertension but not diabetes using the EXCEPT operator.</vt:lpstr>
      <vt:lpstr>Define a unique constraint on the "patient_id" column to ensure its values are unique. </vt:lpstr>
      <vt:lpstr>Create a view that displays the Patient_ids, ages, and BMI of patients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PREDICATION Analysis</dc:title>
  <dc:creator>bittu kumar</dc:creator>
  <cp:lastModifiedBy>bittu kumar</cp:lastModifiedBy>
  <cp:revision>1</cp:revision>
  <dcterms:created xsi:type="dcterms:W3CDTF">2023-12-27T15:00:47Z</dcterms:created>
  <dcterms:modified xsi:type="dcterms:W3CDTF">2023-12-27T15:50:54Z</dcterms:modified>
</cp:coreProperties>
</file>