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tu\Downloads\DATA%20ANALYST%20-%20INTERNSHIP\HR_Data_Analysis_assess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[HR_Data_Analysis_assessment.xlsx]Q4!PivotTable3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i="0" u="none" strike="noStrike" baseline="0"/>
              <a:t>Distribution of Employee ages</a:t>
            </a:r>
            <a:endParaRPr lang="en-US" sz="1600"/>
          </a:p>
        </c:rich>
      </c:tx>
      <c:layout>
        <c:manualLayout>
          <c:xMode val="edge"/>
          <c:yMode val="edge"/>
          <c:x val="0.24602261255804564"/>
          <c:y val="7.7326192811757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'Q4'!$B$5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'Q4'!$A$6:$A$48</c:f>
              <c:strCache>
                <c:ptCount val="4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</c:strCache>
            </c:strRef>
          </c:cat>
          <c:val>
            <c:numRef>
              <c:f>'Q4'!$B$6:$B$48</c:f>
              <c:numCache>
                <c:formatCode>General</c:formatCode>
                <c:ptCount val="43"/>
                <c:pt idx="0">
                  <c:v>24</c:v>
                </c:pt>
                <c:pt idx="1">
                  <c:v>27</c:v>
                </c:pt>
                <c:pt idx="2">
                  <c:v>33</c:v>
                </c:pt>
                <c:pt idx="3">
                  <c:v>39</c:v>
                </c:pt>
                <c:pt idx="4">
                  <c:v>48</c:v>
                </c:pt>
                <c:pt idx="5">
                  <c:v>42</c:v>
                </c:pt>
                <c:pt idx="6">
                  <c:v>78</c:v>
                </c:pt>
                <c:pt idx="7">
                  <c:v>78</c:v>
                </c:pt>
                <c:pt idx="8">
                  <c:v>117</c:v>
                </c:pt>
                <c:pt idx="9">
                  <c:v>144</c:v>
                </c:pt>
                <c:pt idx="10">
                  <c:v>144</c:v>
                </c:pt>
                <c:pt idx="11">
                  <c:v>204</c:v>
                </c:pt>
                <c:pt idx="12">
                  <c:v>180</c:v>
                </c:pt>
                <c:pt idx="13">
                  <c:v>207</c:v>
                </c:pt>
                <c:pt idx="14">
                  <c:v>183</c:v>
                </c:pt>
                <c:pt idx="15">
                  <c:v>174</c:v>
                </c:pt>
                <c:pt idx="16">
                  <c:v>231</c:v>
                </c:pt>
                <c:pt idx="17">
                  <c:v>234</c:v>
                </c:pt>
                <c:pt idx="18">
                  <c:v>207</c:v>
                </c:pt>
                <c:pt idx="19">
                  <c:v>150</c:v>
                </c:pt>
                <c:pt idx="20">
                  <c:v>174</c:v>
                </c:pt>
                <c:pt idx="21">
                  <c:v>126</c:v>
                </c:pt>
                <c:pt idx="22">
                  <c:v>171</c:v>
                </c:pt>
                <c:pt idx="23">
                  <c:v>120</c:v>
                </c:pt>
                <c:pt idx="24">
                  <c:v>138</c:v>
                </c:pt>
                <c:pt idx="25">
                  <c:v>96</c:v>
                </c:pt>
                <c:pt idx="26">
                  <c:v>99</c:v>
                </c:pt>
                <c:pt idx="27">
                  <c:v>123</c:v>
                </c:pt>
                <c:pt idx="28">
                  <c:v>99</c:v>
                </c:pt>
                <c:pt idx="29">
                  <c:v>72</c:v>
                </c:pt>
                <c:pt idx="30">
                  <c:v>57</c:v>
                </c:pt>
                <c:pt idx="31">
                  <c:v>72</c:v>
                </c:pt>
                <c:pt idx="32">
                  <c:v>90</c:v>
                </c:pt>
                <c:pt idx="33">
                  <c:v>57</c:v>
                </c:pt>
                <c:pt idx="34">
                  <c:v>54</c:v>
                </c:pt>
                <c:pt idx="35">
                  <c:v>57</c:v>
                </c:pt>
                <c:pt idx="36">
                  <c:v>54</c:v>
                </c:pt>
                <c:pt idx="37">
                  <c:v>66</c:v>
                </c:pt>
                <c:pt idx="38">
                  <c:v>42</c:v>
                </c:pt>
                <c:pt idx="39">
                  <c:v>12</c:v>
                </c:pt>
                <c:pt idx="40">
                  <c:v>42</c:v>
                </c:pt>
                <c:pt idx="41">
                  <c:v>30</c:v>
                </c:pt>
                <c:pt idx="4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0-447F-909D-ECC6EECFA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5376511"/>
        <c:axId val="954798223"/>
      </c:barChart>
      <c:catAx>
        <c:axId val="42537651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798223"/>
        <c:crosses val="autoZero"/>
        <c:auto val="1"/>
        <c:lblAlgn val="ctr"/>
        <c:lblOffset val="100"/>
        <c:noMultiLvlLbl val="0"/>
      </c:catAx>
      <c:valAx>
        <c:axId val="954798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76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9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93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4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4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4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3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8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1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8871C2-FEEF-44A6-91EA-06EB3E74C4EF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5F2D-AF6C-48CF-AFCD-93F0ED77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3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39C7-8CD3-EF4A-1455-3FFB5448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407367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 DATA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82733-9C7B-1728-4A31-C872D4C0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55167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By Bittu Kumar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E3BC5-2E64-499B-8720-EFDFF68C7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4" y="281274"/>
            <a:ext cx="1028700" cy="1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2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5B98-38DE-A068-9E3E-CD2646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52718"/>
            <a:ext cx="10286999" cy="918882"/>
          </a:xfrm>
        </p:spPr>
        <p:txBody>
          <a:bodyPr/>
          <a:lstStyle/>
          <a:p>
            <a:r>
              <a:rPr lang="en-US" sz="2800" dirty="0"/>
              <a:t>In Power BI, create a line chart that visualizes the trend of Employee Attrition over the years.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E9A73-F86C-5B33-80C9-5C7A5E42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2" y="2477911"/>
            <a:ext cx="6539518" cy="32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E70A-B6B5-F2CF-A7F3-0A04BDDB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52718"/>
            <a:ext cx="9450759" cy="804582"/>
          </a:xfrm>
        </p:spPr>
        <p:txBody>
          <a:bodyPr/>
          <a:lstStyle/>
          <a:p>
            <a:r>
              <a:rPr lang="en-US" sz="2400" dirty="0"/>
              <a:t>Describe how you would create a star schema for this dataset, explaining the benefits of doing so.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907AA-B2F7-FCF6-C33B-11589B554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44" y="2659648"/>
            <a:ext cx="4805706" cy="33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22B6-00DC-BCA2-74C3-D42DCD60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Create a hierarchy in Power BI that allows users to drill down from Department to Job Role to further narrow their analysis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9F62-33BB-016B-AAD1-ABBC6DDC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85" y="2185998"/>
            <a:ext cx="8816230" cy="26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187D-0451-D8F8-6847-B27CF4F3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52693"/>
            <a:ext cx="9936534" cy="804582"/>
          </a:xfrm>
        </p:spPr>
        <p:txBody>
          <a:bodyPr/>
          <a:lstStyle/>
          <a:p>
            <a:r>
              <a:rPr lang="en-US" sz="2000" dirty="0"/>
              <a:t>In Excel, calculate the total Monthly Income for each Department, considering only the employees with a Job Level greater than or equal to 3.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913CA-0642-6458-36A6-D9113E78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46" y="2119046"/>
            <a:ext cx="4061712" cy="35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176-4231-7031-F297-5865D93E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7543"/>
          </a:xfrm>
        </p:spPr>
        <p:txBody>
          <a:bodyPr/>
          <a:lstStyle/>
          <a:p>
            <a:r>
              <a:rPr lang="en-US" sz="2800" dirty="0"/>
              <a:t>Using Excel, how would you filter the dataset to only show employees aged 30 and above?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13B6C-2161-E4BE-3336-390A8B663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1" y="2223676"/>
            <a:ext cx="9517225" cy="35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EBE-72CD-EDAA-303B-E6963593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452718"/>
            <a:ext cx="9881118" cy="1002858"/>
          </a:xfrm>
        </p:spPr>
        <p:txBody>
          <a:bodyPr/>
          <a:lstStyle/>
          <a:p>
            <a:r>
              <a:rPr lang="en-US" sz="2800" dirty="0"/>
              <a:t>Create a pivot table to summarize the average Monthly Income by Job Role.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121A4-63A2-EB00-FFF4-0F2587B1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83" y="2243361"/>
            <a:ext cx="5863554" cy="31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7043-F15D-41CA-D896-7DFD9E21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9" y="228784"/>
            <a:ext cx="9854891" cy="872228"/>
          </a:xfrm>
        </p:spPr>
        <p:txBody>
          <a:bodyPr/>
          <a:lstStyle/>
          <a:p>
            <a:r>
              <a:rPr lang="en-US" sz="2400" dirty="0"/>
              <a:t>Apply conditional formatting to highlight employees with Monthly Income above the company's average income.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ABF96-1E18-05EE-6A8E-92823F86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" y="1870068"/>
            <a:ext cx="10161037" cy="36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9FFF-92E5-A59E-2258-BFC6E58F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452718"/>
            <a:ext cx="9845561" cy="928213"/>
          </a:xfrm>
        </p:spPr>
        <p:txBody>
          <a:bodyPr/>
          <a:lstStyle/>
          <a:p>
            <a:r>
              <a:rPr lang="en-US" sz="2800" dirty="0"/>
              <a:t>Create a bar chart in Excel to visualize the distribution of employee ages.</a:t>
            </a:r>
            <a:endParaRPr lang="en-IN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05BEF4-FC55-F1E9-1D1F-59FCD4020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53279"/>
              </p:ext>
            </p:extLst>
          </p:nvPr>
        </p:nvGraphicFramePr>
        <p:xfrm>
          <a:off x="1358303" y="2015412"/>
          <a:ext cx="8457501" cy="339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681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00B8-54F4-4DEE-5547-1CA718F3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Identify and clean any missing or inconsistent data in the "Department" column.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84B98-4FA8-1D4B-1287-FDF87C4BAC5C}"/>
              </a:ext>
            </a:extLst>
          </p:cNvPr>
          <p:cNvSpPr txBox="1"/>
          <p:nvPr/>
        </p:nvSpPr>
        <p:spPr>
          <a:xfrm>
            <a:off x="976992" y="3429000"/>
            <a:ext cx="10238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There is no missing or inconsistent data in the "Department" column.</a:t>
            </a:r>
          </a:p>
        </p:txBody>
      </p:sp>
    </p:spTree>
    <p:extLst>
      <p:ext uri="{BB962C8B-B14F-4D97-AF65-F5344CB8AC3E}">
        <p14:creationId xmlns:p14="http://schemas.microsoft.com/office/powerpoint/2010/main" val="28858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E57D-1542-78E4-0F49-0BC3B837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8" y="303428"/>
            <a:ext cx="9955762" cy="760262"/>
          </a:xfrm>
        </p:spPr>
        <p:txBody>
          <a:bodyPr/>
          <a:lstStyle/>
          <a:p>
            <a:r>
              <a:rPr lang="en-US" sz="2000" dirty="0"/>
              <a:t>In Power BI, establish a relationship between the "</a:t>
            </a:r>
            <a:r>
              <a:rPr lang="en-US" sz="2000" dirty="0" err="1"/>
              <a:t>EmployeeID</a:t>
            </a:r>
            <a:r>
              <a:rPr lang="en-US" sz="2000" dirty="0"/>
              <a:t>" in the employee data and the "</a:t>
            </a:r>
            <a:r>
              <a:rPr lang="en-US" sz="2000" dirty="0" err="1"/>
              <a:t>EmployeeID</a:t>
            </a:r>
            <a:r>
              <a:rPr lang="en-US" sz="2000" dirty="0"/>
              <a:t>" in the time tracking data.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13B3C-BF1E-32B5-03DB-42C9328EE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0" y="1862463"/>
            <a:ext cx="9177019" cy="438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1FB1-6DCC-3F16-FC67-F18789C9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sz="2000" dirty="0"/>
              <a:t>Using DAX, create a calculated column that calculates the average years an employee has spent with their current manager.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22088-0552-35CC-C232-F546F9825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6" y="2115744"/>
            <a:ext cx="9906000" cy="40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A016-678F-5622-408C-25616473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757"/>
          </a:xfrm>
        </p:spPr>
        <p:txBody>
          <a:bodyPr/>
          <a:lstStyle/>
          <a:p>
            <a:r>
              <a:rPr lang="en-US" sz="2000" dirty="0"/>
              <a:t>Using Excel, create a pivot table that displays the count of employees in each Marital Status category, segmented by Department.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922A6-9D46-4509-9B6B-43656657C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32" y="2778374"/>
            <a:ext cx="6868018" cy="20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258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HR DATA ANALYSIS</vt:lpstr>
      <vt:lpstr>Using Excel, how would you filter the dataset to only show employees aged 30 and above? </vt:lpstr>
      <vt:lpstr>Create a pivot table to summarize the average Monthly Income by Job Role. </vt:lpstr>
      <vt:lpstr>Apply conditional formatting to highlight employees with Monthly Income above the company's average income.</vt:lpstr>
      <vt:lpstr>Create a bar chart in Excel to visualize the distribution of employee ages.</vt:lpstr>
      <vt:lpstr>Identify and clean any missing or inconsistent data in the "Department" column.</vt:lpstr>
      <vt:lpstr>In Power BI, establish a relationship between the "EmployeeID" in the employee data and the "EmployeeID" in the time tracking data.</vt:lpstr>
      <vt:lpstr>Using DAX, create a calculated column that calculates the average years an employee has spent with their current manager.</vt:lpstr>
      <vt:lpstr>Using Excel, create a pivot table that displays the count of employees in each Marital Status category, segmented by Department.</vt:lpstr>
      <vt:lpstr>In Power BI, create a line chart that visualizes the trend of Employee Attrition over the years.</vt:lpstr>
      <vt:lpstr>Describe how you would create a star schema for this dataset, explaining the benefits of doing so.</vt:lpstr>
      <vt:lpstr>Create a hierarchy in Power BI that allows users to drill down from Department to Job Role to further narrow their analysis</vt:lpstr>
      <vt:lpstr>In Excel, calculate the total Monthly Income for each Department, considering only the employees with a Job Level greater than or equal to 3.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ANALYSIS</dc:title>
  <dc:creator>bittu kumar</dc:creator>
  <cp:lastModifiedBy>bittu kumar</cp:lastModifiedBy>
  <cp:revision>1</cp:revision>
  <dcterms:created xsi:type="dcterms:W3CDTF">2023-12-27T13:45:31Z</dcterms:created>
  <dcterms:modified xsi:type="dcterms:W3CDTF">2023-12-27T14:47:20Z</dcterms:modified>
</cp:coreProperties>
</file>