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92" r:id="rId2"/>
    <p:sldId id="267" r:id="rId3"/>
    <p:sldId id="258" r:id="rId4"/>
    <p:sldId id="270" r:id="rId5"/>
    <p:sldId id="274" r:id="rId6"/>
    <p:sldId id="275" r:id="rId7"/>
    <p:sldId id="263" r:id="rId8"/>
    <p:sldId id="277" r:id="rId9"/>
    <p:sldId id="272" r:id="rId10"/>
    <p:sldId id="260" r:id="rId11"/>
    <p:sldId id="262" r:id="rId12"/>
    <p:sldId id="264" r:id="rId13"/>
    <p:sldId id="265" r:id="rId14"/>
    <p:sldId id="293" r:id="rId15"/>
    <p:sldId id="294" r:id="rId16"/>
    <p:sldId id="295" r:id="rId17"/>
    <p:sldId id="280" r:id="rId18"/>
    <p:sldId id="281" r:id="rId19"/>
    <p:sldId id="268"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_CSE _106" initials="V_" lastIdx="1" clrIdx="0">
    <p:extLst>
      <p:ext uri="{19B8F6BF-5375-455C-9EA6-DF929625EA0E}">
        <p15:presenceInfo xmlns:p15="http://schemas.microsoft.com/office/powerpoint/2012/main" userId="efd2cf69b2c62e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6E036-1291-488E-9F09-B5140315164E}" v="500" dt="2022-08-30T04:53:25.732"/>
    <p1510:client id="{34723802-0C6B-4194-B4A5-3C9480246875}" v="18" dt="2022-08-29T14:40:05.102"/>
    <p1510:client id="{46340B8A-0EEC-494E-B41E-62B67B8FA982}" v="672" dt="2022-08-29T17:49:31.410"/>
    <p1510:client id="{8D04E527-BD6D-4BC3-B919-E0397868B914}" v="6" dt="2022-08-30T05:12:25.672"/>
    <p1510:client id="{E11D34B3-7282-4293-842F-38BB326C3B2C}" v="110" dt="2022-08-30T10:20:49.433"/>
    <p1510:client id="{EF0FD7F0-E1E3-491F-9B2C-886896BC4696}" v="3" dt="2022-08-30T10:24:32.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6618-AE38-434E-AA2B-E9E22CFBDE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E70DAB3-DE28-4F97-82A3-8C055CE4EF37}">
      <dgm:prSet/>
      <dgm:spPr/>
      <dgm:t>
        <a:bodyPr/>
        <a:lstStyle/>
        <a:p>
          <a:pPr>
            <a:lnSpc>
              <a:spcPct val="100000"/>
            </a:lnSpc>
          </a:pPr>
          <a:r>
            <a:rPr lang="en-US"/>
            <a:t>Web Based Shop For Home</a:t>
          </a:r>
        </a:p>
      </dgm:t>
    </dgm:pt>
    <dgm:pt modelId="{8E1B57D7-1F06-4FC8-AAEE-CFC0E7669822}" type="parTrans" cxnId="{B4914B8D-A0A0-40B4-9E92-98AA875E8F83}">
      <dgm:prSet/>
      <dgm:spPr/>
      <dgm:t>
        <a:bodyPr/>
        <a:lstStyle/>
        <a:p>
          <a:endParaRPr lang="en-US"/>
        </a:p>
      </dgm:t>
    </dgm:pt>
    <dgm:pt modelId="{4A674159-DD1D-467F-AFC8-688BF1BF910D}" type="sibTrans" cxnId="{B4914B8D-A0A0-40B4-9E92-98AA875E8F83}">
      <dgm:prSet/>
      <dgm:spPr/>
      <dgm:t>
        <a:bodyPr/>
        <a:lstStyle/>
        <a:p>
          <a:pPr>
            <a:lnSpc>
              <a:spcPct val="100000"/>
            </a:lnSpc>
          </a:pPr>
          <a:endParaRPr lang="en-US"/>
        </a:p>
      </dgm:t>
    </dgm:pt>
    <dgm:pt modelId="{D02AA176-C753-4EA5-BA96-00E1911CF761}">
      <dgm:prSet/>
      <dgm:spPr/>
      <dgm:t>
        <a:bodyPr/>
        <a:lstStyle/>
        <a:p>
          <a:pPr>
            <a:lnSpc>
              <a:spcPct val="100000"/>
            </a:lnSpc>
          </a:pPr>
          <a:r>
            <a:rPr lang="en-US"/>
            <a:t>The Web Based Shop For Home project mainly focuses on basic operations adding new product,new member and updating new information ,searching product and members and facility to online shopping.</a:t>
          </a:r>
        </a:p>
      </dgm:t>
    </dgm:pt>
    <dgm:pt modelId="{2C0D49E0-5B82-4296-8B53-11D6886BDCEC}" type="parTrans" cxnId="{A9BD15CD-48B3-44F0-9B4B-FC759EED4DA9}">
      <dgm:prSet/>
      <dgm:spPr/>
      <dgm:t>
        <a:bodyPr/>
        <a:lstStyle/>
        <a:p>
          <a:endParaRPr lang="en-US"/>
        </a:p>
      </dgm:t>
    </dgm:pt>
    <dgm:pt modelId="{D2CF18AD-1236-41CB-B1E1-5AFE3B7C2AFA}" type="sibTrans" cxnId="{A9BD15CD-48B3-44F0-9B4B-FC759EED4DA9}">
      <dgm:prSet/>
      <dgm:spPr/>
      <dgm:t>
        <a:bodyPr/>
        <a:lstStyle/>
        <a:p>
          <a:pPr>
            <a:lnSpc>
              <a:spcPct val="100000"/>
            </a:lnSpc>
          </a:pPr>
          <a:endParaRPr lang="en-US"/>
        </a:p>
      </dgm:t>
    </dgm:pt>
    <dgm:pt modelId="{DC393801-5DCF-4ED5-B8F6-A16F729580F5}">
      <dgm:prSet/>
      <dgm:spPr/>
      <dgm:t>
        <a:bodyPr/>
        <a:lstStyle/>
        <a:p>
          <a:pPr>
            <a:lnSpc>
              <a:spcPct val="100000"/>
            </a:lnSpc>
          </a:pPr>
          <a:r>
            <a:rPr lang="en-US"/>
            <a:t>Shop For Home is the process whereby consumers directly buy goods,services,etc. from a seller interactively in real-time without an intermediary service over the internet.</a:t>
          </a:r>
        </a:p>
      </dgm:t>
    </dgm:pt>
    <dgm:pt modelId="{385A1E83-A2C1-47BE-97AF-22DC909142A5}" type="parTrans" cxnId="{0FB4E3EE-9B72-4D22-BEC2-9C067537F607}">
      <dgm:prSet/>
      <dgm:spPr/>
      <dgm:t>
        <a:bodyPr/>
        <a:lstStyle/>
        <a:p>
          <a:endParaRPr lang="en-US"/>
        </a:p>
      </dgm:t>
    </dgm:pt>
    <dgm:pt modelId="{301136D4-4F42-4096-8DC1-407328FB9E76}" type="sibTrans" cxnId="{0FB4E3EE-9B72-4D22-BEC2-9C067537F607}">
      <dgm:prSet/>
      <dgm:spPr/>
      <dgm:t>
        <a:bodyPr/>
        <a:lstStyle/>
        <a:p>
          <a:pPr>
            <a:lnSpc>
              <a:spcPct val="100000"/>
            </a:lnSpc>
          </a:pPr>
          <a:endParaRPr lang="en-US"/>
        </a:p>
      </dgm:t>
    </dgm:pt>
    <dgm:pt modelId="{10968FFC-1C64-4D69-B6F1-371E5C67E29C}">
      <dgm:prSet/>
      <dgm:spPr/>
      <dgm:t>
        <a:bodyPr/>
        <a:lstStyle/>
        <a:p>
          <a:pPr>
            <a:lnSpc>
              <a:spcPct val="100000"/>
            </a:lnSpc>
          </a:pPr>
          <a:r>
            <a:rPr lang="en-US"/>
            <a:t>It helps buying the products in the shop anywhere through internet by using an android device. Thus the customer will get the service of online shopping and home delivery from his favorite shop.</a:t>
          </a:r>
        </a:p>
      </dgm:t>
    </dgm:pt>
    <dgm:pt modelId="{62E62992-9B72-459D-8F91-4B339F681994}" type="parTrans" cxnId="{615D5376-F463-4157-BA60-1326F55A1F82}">
      <dgm:prSet/>
      <dgm:spPr/>
      <dgm:t>
        <a:bodyPr/>
        <a:lstStyle/>
        <a:p>
          <a:endParaRPr lang="en-US"/>
        </a:p>
      </dgm:t>
    </dgm:pt>
    <dgm:pt modelId="{E261112C-3988-4CA2-B6EA-AFB2097C0769}" type="sibTrans" cxnId="{615D5376-F463-4157-BA60-1326F55A1F82}">
      <dgm:prSet/>
      <dgm:spPr/>
      <dgm:t>
        <a:bodyPr/>
        <a:lstStyle/>
        <a:p>
          <a:endParaRPr lang="en-US"/>
        </a:p>
      </dgm:t>
    </dgm:pt>
    <dgm:pt modelId="{B54BB8D2-239E-4D52-A8A1-19C2A6B820BA}" type="pres">
      <dgm:prSet presAssocID="{BE6B6618-AE38-434E-AA2B-E9E22CFBDEC8}" presName="root" presStyleCnt="0">
        <dgm:presLayoutVars>
          <dgm:dir/>
          <dgm:resizeHandles val="exact"/>
        </dgm:presLayoutVars>
      </dgm:prSet>
      <dgm:spPr/>
    </dgm:pt>
    <dgm:pt modelId="{539DD126-AFE9-4BDC-9DCA-ED240226296D}" type="pres">
      <dgm:prSet presAssocID="{BE6B6618-AE38-434E-AA2B-E9E22CFBDEC8}" presName="container" presStyleCnt="0">
        <dgm:presLayoutVars>
          <dgm:dir/>
          <dgm:resizeHandles val="exact"/>
        </dgm:presLayoutVars>
      </dgm:prSet>
      <dgm:spPr/>
    </dgm:pt>
    <dgm:pt modelId="{285E55D0-F7F3-4951-9F01-4D917316A8CE}" type="pres">
      <dgm:prSet presAssocID="{5E70DAB3-DE28-4F97-82A3-8C055CE4EF37}" presName="compNode" presStyleCnt="0"/>
      <dgm:spPr/>
    </dgm:pt>
    <dgm:pt modelId="{6C87F041-401F-4A08-86B6-78998B4C2140}" type="pres">
      <dgm:prSet presAssocID="{5E70DAB3-DE28-4F97-82A3-8C055CE4EF37}" presName="iconBgRect" presStyleLbl="bgShp" presStyleIdx="0" presStyleCnt="4"/>
      <dgm:spPr/>
    </dgm:pt>
    <dgm:pt modelId="{0B677E0E-AB3B-432D-BF49-3D596D52908A}" type="pres">
      <dgm:prSet presAssocID="{5E70DAB3-DE28-4F97-82A3-8C055CE4EF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F84197B2-853D-4CE1-864B-CFED52456B84}" type="pres">
      <dgm:prSet presAssocID="{5E70DAB3-DE28-4F97-82A3-8C055CE4EF37}" presName="spaceRect" presStyleCnt="0"/>
      <dgm:spPr/>
    </dgm:pt>
    <dgm:pt modelId="{08EF3622-629E-4DE9-B2CF-98272B0149EE}" type="pres">
      <dgm:prSet presAssocID="{5E70DAB3-DE28-4F97-82A3-8C055CE4EF37}" presName="textRect" presStyleLbl="revTx" presStyleIdx="0" presStyleCnt="4">
        <dgm:presLayoutVars>
          <dgm:chMax val="1"/>
          <dgm:chPref val="1"/>
        </dgm:presLayoutVars>
      </dgm:prSet>
      <dgm:spPr/>
    </dgm:pt>
    <dgm:pt modelId="{CA89C58C-F6BE-46F0-A8CE-FFE58DC50B52}" type="pres">
      <dgm:prSet presAssocID="{4A674159-DD1D-467F-AFC8-688BF1BF910D}" presName="sibTrans" presStyleLbl="sibTrans2D1" presStyleIdx="0" presStyleCnt="0"/>
      <dgm:spPr/>
    </dgm:pt>
    <dgm:pt modelId="{73FE65A8-250A-49CA-AB57-317163D2DBC7}" type="pres">
      <dgm:prSet presAssocID="{D02AA176-C753-4EA5-BA96-00E1911CF761}" presName="compNode" presStyleCnt="0"/>
      <dgm:spPr/>
    </dgm:pt>
    <dgm:pt modelId="{33D00117-8F5C-488A-8DC5-5EC0A12807EF}" type="pres">
      <dgm:prSet presAssocID="{D02AA176-C753-4EA5-BA96-00E1911CF761}" presName="iconBgRect" presStyleLbl="bgShp" presStyleIdx="1" presStyleCnt="4"/>
      <dgm:spPr/>
    </dgm:pt>
    <dgm:pt modelId="{91647E03-18E8-4CA9-90FD-91A43D864388}" type="pres">
      <dgm:prSet presAssocID="{D02AA176-C753-4EA5-BA96-00E1911CF7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571396B4-6DD4-4AA5-9D7F-20ABA40A915F}" type="pres">
      <dgm:prSet presAssocID="{D02AA176-C753-4EA5-BA96-00E1911CF761}" presName="spaceRect" presStyleCnt="0"/>
      <dgm:spPr/>
    </dgm:pt>
    <dgm:pt modelId="{BCA03791-016D-478A-AE53-E468DC36BADD}" type="pres">
      <dgm:prSet presAssocID="{D02AA176-C753-4EA5-BA96-00E1911CF761}" presName="textRect" presStyleLbl="revTx" presStyleIdx="1" presStyleCnt="4">
        <dgm:presLayoutVars>
          <dgm:chMax val="1"/>
          <dgm:chPref val="1"/>
        </dgm:presLayoutVars>
      </dgm:prSet>
      <dgm:spPr/>
    </dgm:pt>
    <dgm:pt modelId="{11023EC2-2A4E-4284-9A8B-D31CB460A286}" type="pres">
      <dgm:prSet presAssocID="{D2CF18AD-1236-41CB-B1E1-5AFE3B7C2AFA}" presName="sibTrans" presStyleLbl="sibTrans2D1" presStyleIdx="0" presStyleCnt="0"/>
      <dgm:spPr/>
    </dgm:pt>
    <dgm:pt modelId="{9B974C1D-7419-4350-AA1C-B8FF2C60F09D}" type="pres">
      <dgm:prSet presAssocID="{DC393801-5DCF-4ED5-B8F6-A16F729580F5}" presName="compNode" presStyleCnt="0"/>
      <dgm:spPr/>
    </dgm:pt>
    <dgm:pt modelId="{3E8B811F-2AAA-4E1F-9E93-FDE957330742}" type="pres">
      <dgm:prSet presAssocID="{DC393801-5DCF-4ED5-B8F6-A16F729580F5}" presName="iconBgRect" presStyleLbl="bgShp" presStyleIdx="2" presStyleCnt="4"/>
      <dgm:spPr/>
    </dgm:pt>
    <dgm:pt modelId="{06E5FE2C-4C52-4E48-A7F5-E4399AFFE872}" type="pres">
      <dgm:prSet presAssocID="{DC393801-5DCF-4ED5-B8F6-A16F729580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A3A2D8CB-E740-4ACE-90A1-3CDE8327DAAA}" type="pres">
      <dgm:prSet presAssocID="{DC393801-5DCF-4ED5-B8F6-A16F729580F5}" presName="spaceRect" presStyleCnt="0"/>
      <dgm:spPr/>
    </dgm:pt>
    <dgm:pt modelId="{6FCDEED8-5BBC-4C79-B0F3-26B9500D5D2D}" type="pres">
      <dgm:prSet presAssocID="{DC393801-5DCF-4ED5-B8F6-A16F729580F5}" presName="textRect" presStyleLbl="revTx" presStyleIdx="2" presStyleCnt="4">
        <dgm:presLayoutVars>
          <dgm:chMax val="1"/>
          <dgm:chPref val="1"/>
        </dgm:presLayoutVars>
      </dgm:prSet>
      <dgm:spPr/>
    </dgm:pt>
    <dgm:pt modelId="{274DD135-8685-4CC2-B9AC-9EE4851CC803}" type="pres">
      <dgm:prSet presAssocID="{301136D4-4F42-4096-8DC1-407328FB9E76}" presName="sibTrans" presStyleLbl="sibTrans2D1" presStyleIdx="0" presStyleCnt="0"/>
      <dgm:spPr/>
    </dgm:pt>
    <dgm:pt modelId="{7C226A2E-676C-414C-B872-13C0225BF51A}" type="pres">
      <dgm:prSet presAssocID="{10968FFC-1C64-4D69-B6F1-371E5C67E29C}" presName="compNode" presStyleCnt="0"/>
      <dgm:spPr/>
    </dgm:pt>
    <dgm:pt modelId="{50B59E58-E76B-4640-8003-1E76B1339CAE}" type="pres">
      <dgm:prSet presAssocID="{10968FFC-1C64-4D69-B6F1-371E5C67E29C}" presName="iconBgRect" presStyleLbl="bgShp" presStyleIdx="3" presStyleCnt="4"/>
      <dgm:spPr/>
    </dgm:pt>
    <dgm:pt modelId="{CAE00349-69E1-4EBE-92C1-BA5E54F1F71C}" type="pres">
      <dgm:prSet presAssocID="{10968FFC-1C64-4D69-B6F1-371E5C67E2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iosk"/>
        </a:ext>
      </dgm:extLst>
    </dgm:pt>
    <dgm:pt modelId="{4824589C-F880-48D0-A48A-390E457D91A3}" type="pres">
      <dgm:prSet presAssocID="{10968FFC-1C64-4D69-B6F1-371E5C67E29C}" presName="spaceRect" presStyleCnt="0"/>
      <dgm:spPr/>
    </dgm:pt>
    <dgm:pt modelId="{0788115D-5630-4C51-8571-EFB2423EC89A}" type="pres">
      <dgm:prSet presAssocID="{10968FFC-1C64-4D69-B6F1-371E5C67E29C}" presName="textRect" presStyleLbl="revTx" presStyleIdx="3" presStyleCnt="4">
        <dgm:presLayoutVars>
          <dgm:chMax val="1"/>
          <dgm:chPref val="1"/>
        </dgm:presLayoutVars>
      </dgm:prSet>
      <dgm:spPr/>
    </dgm:pt>
  </dgm:ptLst>
  <dgm:cxnLst>
    <dgm:cxn modelId="{159DCD1F-13A6-42DF-8CF4-2DF04A528FB0}" type="presOf" srcId="{DC393801-5DCF-4ED5-B8F6-A16F729580F5}" destId="{6FCDEED8-5BBC-4C79-B0F3-26B9500D5D2D}" srcOrd="0" destOrd="0" presId="urn:microsoft.com/office/officeart/2018/2/layout/IconCircleList"/>
    <dgm:cxn modelId="{3C85B623-BB69-4791-8313-222FCC284885}" type="presOf" srcId="{D02AA176-C753-4EA5-BA96-00E1911CF761}" destId="{BCA03791-016D-478A-AE53-E468DC36BADD}" srcOrd="0" destOrd="0" presId="urn:microsoft.com/office/officeart/2018/2/layout/IconCircleList"/>
    <dgm:cxn modelId="{3CFFDB40-4B9B-4E33-AF77-CBC67C3F3141}" type="presOf" srcId="{10968FFC-1C64-4D69-B6F1-371E5C67E29C}" destId="{0788115D-5630-4C51-8571-EFB2423EC89A}" srcOrd="0" destOrd="0" presId="urn:microsoft.com/office/officeart/2018/2/layout/IconCircleList"/>
    <dgm:cxn modelId="{D37CE76F-532C-4A89-B02A-921A8BBEE366}" type="presOf" srcId="{D2CF18AD-1236-41CB-B1E1-5AFE3B7C2AFA}" destId="{11023EC2-2A4E-4284-9A8B-D31CB460A286}" srcOrd="0" destOrd="0" presId="urn:microsoft.com/office/officeart/2018/2/layout/IconCircleList"/>
    <dgm:cxn modelId="{615D5376-F463-4157-BA60-1326F55A1F82}" srcId="{BE6B6618-AE38-434E-AA2B-E9E22CFBDEC8}" destId="{10968FFC-1C64-4D69-B6F1-371E5C67E29C}" srcOrd="3" destOrd="0" parTransId="{62E62992-9B72-459D-8F91-4B339F681994}" sibTransId="{E261112C-3988-4CA2-B6EA-AFB2097C0769}"/>
    <dgm:cxn modelId="{0BC63079-D0C9-4ED6-9CCD-F0D4ED89A4B5}" type="presOf" srcId="{301136D4-4F42-4096-8DC1-407328FB9E76}" destId="{274DD135-8685-4CC2-B9AC-9EE4851CC803}" srcOrd="0" destOrd="0" presId="urn:microsoft.com/office/officeart/2018/2/layout/IconCircleList"/>
    <dgm:cxn modelId="{DFD4FB8B-ABFF-4A6F-A3B0-AB36AD7B1DD5}" type="presOf" srcId="{4A674159-DD1D-467F-AFC8-688BF1BF910D}" destId="{CA89C58C-F6BE-46F0-A8CE-FFE58DC50B52}" srcOrd="0" destOrd="0" presId="urn:microsoft.com/office/officeart/2018/2/layout/IconCircleList"/>
    <dgm:cxn modelId="{B4914B8D-A0A0-40B4-9E92-98AA875E8F83}" srcId="{BE6B6618-AE38-434E-AA2B-E9E22CFBDEC8}" destId="{5E70DAB3-DE28-4F97-82A3-8C055CE4EF37}" srcOrd="0" destOrd="0" parTransId="{8E1B57D7-1F06-4FC8-AAEE-CFC0E7669822}" sibTransId="{4A674159-DD1D-467F-AFC8-688BF1BF910D}"/>
    <dgm:cxn modelId="{C62A6F9E-5C4F-475F-B584-3C8D83156E28}" type="presOf" srcId="{5E70DAB3-DE28-4F97-82A3-8C055CE4EF37}" destId="{08EF3622-629E-4DE9-B2CF-98272B0149EE}" srcOrd="0" destOrd="0" presId="urn:microsoft.com/office/officeart/2018/2/layout/IconCircleList"/>
    <dgm:cxn modelId="{A9BD15CD-48B3-44F0-9B4B-FC759EED4DA9}" srcId="{BE6B6618-AE38-434E-AA2B-E9E22CFBDEC8}" destId="{D02AA176-C753-4EA5-BA96-00E1911CF761}" srcOrd="1" destOrd="0" parTransId="{2C0D49E0-5B82-4296-8B53-11D6886BDCEC}" sibTransId="{D2CF18AD-1236-41CB-B1E1-5AFE3B7C2AFA}"/>
    <dgm:cxn modelId="{4378ECE7-F336-44FB-84FA-72CABD0D2C1E}" type="presOf" srcId="{BE6B6618-AE38-434E-AA2B-E9E22CFBDEC8}" destId="{B54BB8D2-239E-4D52-A8A1-19C2A6B820BA}" srcOrd="0" destOrd="0" presId="urn:microsoft.com/office/officeart/2018/2/layout/IconCircleList"/>
    <dgm:cxn modelId="{0FB4E3EE-9B72-4D22-BEC2-9C067537F607}" srcId="{BE6B6618-AE38-434E-AA2B-E9E22CFBDEC8}" destId="{DC393801-5DCF-4ED5-B8F6-A16F729580F5}" srcOrd="2" destOrd="0" parTransId="{385A1E83-A2C1-47BE-97AF-22DC909142A5}" sibTransId="{301136D4-4F42-4096-8DC1-407328FB9E76}"/>
    <dgm:cxn modelId="{C165555B-80CE-4180-9C39-797325169422}" type="presParOf" srcId="{B54BB8D2-239E-4D52-A8A1-19C2A6B820BA}" destId="{539DD126-AFE9-4BDC-9DCA-ED240226296D}" srcOrd="0" destOrd="0" presId="urn:microsoft.com/office/officeart/2018/2/layout/IconCircleList"/>
    <dgm:cxn modelId="{1D612572-3D44-4273-85EE-553993A69A1E}" type="presParOf" srcId="{539DD126-AFE9-4BDC-9DCA-ED240226296D}" destId="{285E55D0-F7F3-4951-9F01-4D917316A8CE}" srcOrd="0" destOrd="0" presId="urn:microsoft.com/office/officeart/2018/2/layout/IconCircleList"/>
    <dgm:cxn modelId="{1F0DBD0A-20E3-4521-95C9-AA5E5285168E}" type="presParOf" srcId="{285E55D0-F7F3-4951-9F01-4D917316A8CE}" destId="{6C87F041-401F-4A08-86B6-78998B4C2140}" srcOrd="0" destOrd="0" presId="urn:microsoft.com/office/officeart/2018/2/layout/IconCircleList"/>
    <dgm:cxn modelId="{2E88392A-A561-4C61-BA40-8C752552DE9D}" type="presParOf" srcId="{285E55D0-F7F3-4951-9F01-4D917316A8CE}" destId="{0B677E0E-AB3B-432D-BF49-3D596D52908A}" srcOrd="1" destOrd="0" presId="urn:microsoft.com/office/officeart/2018/2/layout/IconCircleList"/>
    <dgm:cxn modelId="{19F5BC81-2C27-4941-86F2-4D1E9A2B51E2}" type="presParOf" srcId="{285E55D0-F7F3-4951-9F01-4D917316A8CE}" destId="{F84197B2-853D-4CE1-864B-CFED52456B84}" srcOrd="2" destOrd="0" presId="urn:microsoft.com/office/officeart/2018/2/layout/IconCircleList"/>
    <dgm:cxn modelId="{3FB8E0A5-6F90-4DA8-AF9C-5E675BC666B0}" type="presParOf" srcId="{285E55D0-F7F3-4951-9F01-4D917316A8CE}" destId="{08EF3622-629E-4DE9-B2CF-98272B0149EE}" srcOrd="3" destOrd="0" presId="urn:microsoft.com/office/officeart/2018/2/layout/IconCircleList"/>
    <dgm:cxn modelId="{7DAAD5CB-FCA3-43CF-81B1-F05738E3CF13}" type="presParOf" srcId="{539DD126-AFE9-4BDC-9DCA-ED240226296D}" destId="{CA89C58C-F6BE-46F0-A8CE-FFE58DC50B52}" srcOrd="1" destOrd="0" presId="urn:microsoft.com/office/officeart/2018/2/layout/IconCircleList"/>
    <dgm:cxn modelId="{59E062BD-E037-46A5-B020-887D10870933}" type="presParOf" srcId="{539DD126-AFE9-4BDC-9DCA-ED240226296D}" destId="{73FE65A8-250A-49CA-AB57-317163D2DBC7}" srcOrd="2" destOrd="0" presId="urn:microsoft.com/office/officeart/2018/2/layout/IconCircleList"/>
    <dgm:cxn modelId="{05971DF3-6564-4158-8532-97C6392CF7DF}" type="presParOf" srcId="{73FE65A8-250A-49CA-AB57-317163D2DBC7}" destId="{33D00117-8F5C-488A-8DC5-5EC0A12807EF}" srcOrd="0" destOrd="0" presId="urn:microsoft.com/office/officeart/2018/2/layout/IconCircleList"/>
    <dgm:cxn modelId="{07660CA9-E462-49F2-B128-4890B6F8B996}" type="presParOf" srcId="{73FE65A8-250A-49CA-AB57-317163D2DBC7}" destId="{91647E03-18E8-4CA9-90FD-91A43D864388}" srcOrd="1" destOrd="0" presId="urn:microsoft.com/office/officeart/2018/2/layout/IconCircleList"/>
    <dgm:cxn modelId="{E9174A3F-2690-4CA9-94E9-FD6BF7F7E7A0}" type="presParOf" srcId="{73FE65A8-250A-49CA-AB57-317163D2DBC7}" destId="{571396B4-6DD4-4AA5-9D7F-20ABA40A915F}" srcOrd="2" destOrd="0" presId="urn:microsoft.com/office/officeart/2018/2/layout/IconCircleList"/>
    <dgm:cxn modelId="{0A778112-8119-4EE4-9870-A6C42010ADE9}" type="presParOf" srcId="{73FE65A8-250A-49CA-AB57-317163D2DBC7}" destId="{BCA03791-016D-478A-AE53-E468DC36BADD}" srcOrd="3" destOrd="0" presId="urn:microsoft.com/office/officeart/2018/2/layout/IconCircleList"/>
    <dgm:cxn modelId="{39B73ECD-2F37-4717-B337-4DB288B17E76}" type="presParOf" srcId="{539DD126-AFE9-4BDC-9DCA-ED240226296D}" destId="{11023EC2-2A4E-4284-9A8B-D31CB460A286}" srcOrd="3" destOrd="0" presId="urn:microsoft.com/office/officeart/2018/2/layout/IconCircleList"/>
    <dgm:cxn modelId="{82FFE933-8F8F-488C-8B6C-A8D568332282}" type="presParOf" srcId="{539DD126-AFE9-4BDC-9DCA-ED240226296D}" destId="{9B974C1D-7419-4350-AA1C-B8FF2C60F09D}" srcOrd="4" destOrd="0" presId="urn:microsoft.com/office/officeart/2018/2/layout/IconCircleList"/>
    <dgm:cxn modelId="{9782818F-67F5-44A8-A7A8-329C29E3DD6A}" type="presParOf" srcId="{9B974C1D-7419-4350-AA1C-B8FF2C60F09D}" destId="{3E8B811F-2AAA-4E1F-9E93-FDE957330742}" srcOrd="0" destOrd="0" presId="urn:microsoft.com/office/officeart/2018/2/layout/IconCircleList"/>
    <dgm:cxn modelId="{FB35FD5C-A20D-42B9-80D3-6C87B8C8E8D0}" type="presParOf" srcId="{9B974C1D-7419-4350-AA1C-B8FF2C60F09D}" destId="{06E5FE2C-4C52-4E48-A7F5-E4399AFFE872}" srcOrd="1" destOrd="0" presId="urn:microsoft.com/office/officeart/2018/2/layout/IconCircleList"/>
    <dgm:cxn modelId="{D8480902-35D4-44D9-95AF-4264CEA39F8A}" type="presParOf" srcId="{9B974C1D-7419-4350-AA1C-B8FF2C60F09D}" destId="{A3A2D8CB-E740-4ACE-90A1-3CDE8327DAAA}" srcOrd="2" destOrd="0" presId="urn:microsoft.com/office/officeart/2018/2/layout/IconCircleList"/>
    <dgm:cxn modelId="{594D8F19-694D-494F-AA29-7E214648B011}" type="presParOf" srcId="{9B974C1D-7419-4350-AA1C-B8FF2C60F09D}" destId="{6FCDEED8-5BBC-4C79-B0F3-26B9500D5D2D}" srcOrd="3" destOrd="0" presId="urn:microsoft.com/office/officeart/2018/2/layout/IconCircleList"/>
    <dgm:cxn modelId="{C7811CAB-F75F-4B6B-9FE2-AB81166F75CC}" type="presParOf" srcId="{539DD126-AFE9-4BDC-9DCA-ED240226296D}" destId="{274DD135-8685-4CC2-B9AC-9EE4851CC803}" srcOrd="5" destOrd="0" presId="urn:microsoft.com/office/officeart/2018/2/layout/IconCircleList"/>
    <dgm:cxn modelId="{0E556B13-8711-4666-8753-DA2A773513BF}" type="presParOf" srcId="{539DD126-AFE9-4BDC-9DCA-ED240226296D}" destId="{7C226A2E-676C-414C-B872-13C0225BF51A}" srcOrd="6" destOrd="0" presId="urn:microsoft.com/office/officeart/2018/2/layout/IconCircleList"/>
    <dgm:cxn modelId="{35FF6278-0090-4CC1-B7E8-07A855256465}" type="presParOf" srcId="{7C226A2E-676C-414C-B872-13C0225BF51A}" destId="{50B59E58-E76B-4640-8003-1E76B1339CAE}" srcOrd="0" destOrd="0" presId="urn:microsoft.com/office/officeart/2018/2/layout/IconCircleList"/>
    <dgm:cxn modelId="{BFE3D01F-3123-443A-8CBF-5F7C51D8B990}" type="presParOf" srcId="{7C226A2E-676C-414C-B872-13C0225BF51A}" destId="{CAE00349-69E1-4EBE-92C1-BA5E54F1F71C}" srcOrd="1" destOrd="0" presId="urn:microsoft.com/office/officeart/2018/2/layout/IconCircleList"/>
    <dgm:cxn modelId="{73635D8D-0399-464F-9F1F-B496B1C73348}" type="presParOf" srcId="{7C226A2E-676C-414C-B872-13C0225BF51A}" destId="{4824589C-F880-48D0-A48A-390E457D91A3}" srcOrd="2" destOrd="0" presId="urn:microsoft.com/office/officeart/2018/2/layout/IconCircleList"/>
    <dgm:cxn modelId="{D83FE7D4-462D-4846-8DAF-CD874549C031}" type="presParOf" srcId="{7C226A2E-676C-414C-B872-13C0225BF51A}" destId="{0788115D-5630-4C51-8571-EFB2423EC89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CBF18-82D9-43A2-811B-E5DE8B2B81F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DF7DB99-60BE-4A52-A107-56630D2ED772}">
      <dgm:prSet/>
      <dgm:spPr/>
      <dgm:t>
        <a:bodyPr/>
        <a:lstStyle/>
        <a:p>
          <a:r>
            <a:rPr lang="en-US"/>
            <a:t>TECHNOLOGIES:</a:t>
          </a:r>
        </a:p>
      </dgm:t>
    </dgm:pt>
    <dgm:pt modelId="{649A6DCC-DDFA-4552-9BB0-2ABE3F771DD9}" type="parTrans" cxnId="{11136B49-B175-46D8-995F-27A70FE41362}">
      <dgm:prSet/>
      <dgm:spPr/>
      <dgm:t>
        <a:bodyPr/>
        <a:lstStyle/>
        <a:p>
          <a:endParaRPr lang="en-US"/>
        </a:p>
      </dgm:t>
    </dgm:pt>
    <dgm:pt modelId="{2092A3F6-D7EF-4DC3-9957-74FE520FFC4C}" type="sibTrans" cxnId="{11136B49-B175-46D8-995F-27A70FE41362}">
      <dgm:prSet/>
      <dgm:spPr/>
      <dgm:t>
        <a:bodyPr/>
        <a:lstStyle/>
        <a:p>
          <a:endParaRPr lang="en-US"/>
        </a:p>
      </dgm:t>
    </dgm:pt>
    <dgm:pt modelId="{47C5FD88-3CFD-4FC5-9FC3-4A753A41B69B}">
      <dgm:prSet/>
      <dgm:spPr/>
      <dgm:t>
        <a:bodyPr/>
        <a:lstStyle/>
        <a:p>
          <a:r>
            <a:rPr lang="en-US"/>
            <a:t>Front-End:  HTML, CSS, JAVASCRIPT, BOOTSTRAP, ANGULAR 8</a:t>
          </a:r>
        </a:p>
      </dgm:t>
    </dgm:pt>
    <dgm:pt modelId="{0AA3ABDF-390B-41FE-845E-2ABD40D1F91B}" type="parTrans" cxnId="{766073C8-15EF-45C9-8FE2-392087EA2FDC}">
      <dgm:prSet/>
      <dgm:spPr/>
      <dgm:t>
        <a:bodyPr/>
        <a:lstStyle/>
        <a:p>
          <a:endParaRPr lang="en-US"/>
        </a:p>
      </dgm:t>
    </dgm:pt>
    <dgm:pt modelId="{E1CAF143-FA24-47B9-A622-93A27F363B90}" type="sibTrans" cxnId="{766073C8-15EF-45C9-8FE2-392087EA2FDC}">
      <dgm:prSet/>
      <dgm:spPr/>
      <dgm:t>
        <a:bodyPr/>
        <a:lstStyle/>
        <a:p>
          <a:endParaRPr lang="en-US"/>
        </a:p>
      </dgm:t>
    </dgm:pt>
    <dgm:pt modelId="{539DF5EF-6F26-4210-971D-04A500417A9E}">
      <dgm:prSet/>
      <dgm:spPr/>
      <dgm:t>
        <a:bodyPr/>
        <a:lstStyle/>
        <a:p>
          <a:r>
            <a:rPr lang="en-US"/>
            <a:t>Back-End:   SPRINGBOOT, HIBERNATE</a:t>
          </a:r>
        </a:p>
      </dgm:t>
    </dgm:pt>
    <dgm:pt modelId="{995B6F2C-FAB9-4736-A3E0-623ED2365FF6}" type="parTrans" cxnId="{B8E125AF-7436-42F2-8F53-AC9F045EB69E}">
      <dgm:prSet/>
      <dgm:spPr/>
      <dgm:t>
        <a:bodyPr/>
        <a:lstStyle/>
        <a:p>
          <a:endParaRPr lang="en-US"/>
        </a:p>
      </dgm:t>
    </dgm:pt>
    <dgm:pt modelId="{4E9CA24F-51CE-49B9-A9C8-1E696B90B8D9}" type="sibTrans" cxnId="{B8E125AF-7436-42F2-8F53-AC9F045EB69E}">
      <dgm:prSet/>
      <dgm:spPr/>
      <dgm:t>
        <a:bodyPr/>
        <a:lstStyle/>
        <a:p>
          <a:endParaRPr lang="en-US"/>
        </a:p>
      </dgm:t>
    </dgm:pt>
    <dgm:pt modelId="{43E22B8E-F13F-4973-9833-EA7CE418315E}">
      <dgm:prSet/>
      <dgm:spPr/>
      <dgm:t>
        <a:bodyPr/>
        <a:lstStyle/>
        <a:p>
          <a:r>
            <a:rPr lang="en-IN"/>
            <a:t>TOOLS:</a:t>
          </a:r>
          <a:endParaRPr lang="en-US"/>
        </a:p>
      </dgm:t>
    </dgm:pt>
    <dgm:pt modelId="{AC0868F1-DA8D-4344-B482-4928057A8DA9}" type="parTrans" cxnId="{624A8719-73EC-4982-8502-8AFDA9D66075}">
      <dgm:prSet/>
      <dgm:spPr/>
      <dgm:t>
        <a:bodyPr/>
        <a:lstStyle/>
        <a:p>
          <a:endParaRPr lang="en-US"/>
        </a:p>
      </dgm:t>
    </dgm:pt>
    <dgm:pt modelId="{E09BECD0-D9ED-4865-B0D8-42872F3D7D19}" type="sibTrans" cxnId="{624A8719-73EC-4982-8502-8AFDA9D66075}">
      <dgm:prSet/>
      <dgm:spPr/>
      <dgm:t>
        <a:bodyPr/>
        <a:lstStyle/>
        <a:p>
          <a:endParaRPr lang="en-US"/>
        </a:p>
      </dgm:t>
    </dgm:pt>
    <dgm:pt modelId="{7E726F4E-F50B-4D4E-9124-54F0F4B4F9A8}">
      <dgm:prSet/>
      <dgm:spPr/>
      <dgm:t>
        <a:bodyPr/>
        <a:lstStyle/>
        <a:p>
          <a:r>
            <a:rPr lang="en-IN"/>
            <a:t>Front-End:          Visual Studio Code</a:t>
          </a:r>
          <a:endParaRPr lang="en-US"/>
        </a:p>
      </dgm:t>
    </dgm:pt>
    <dgm:pt modelId="{995ED0D6-FF31-4C62-9A92-F0025D6433CA}" type="parTrans" cxnId="{2AD88AD3-82C9-49A5-A142-1AB24FF4F668}">
      <dgm:prSet/>
      <dgm:spPr/>
      <dgm:t>
        <a:bodyPr/>
        <a:lstStyle/>
        <a:p>
          <a:endParaRPr lang="en-US"/>
        </a:p>
      </dgm:t>
    </dgm:pt>
    <dgm:pt modelId="{8D980457-BE24-4740-9F2E-68AD1781942F}" type="sibTrans" cxnId="{2AD88AD3-82C9-49A5-A142-1AB24FF4F668}">
      <dgm:prSet/>
      <dgm:spPr/>
      <dgm:t>
        <a:bodyPr/>
        <a:lstStyle/>
        <a:p>
          <a:endParaRPr lang="en-US"/>
        </a:p>
      </dgm:t>
    </dgm:pt>
    <dgm:pt modelId="{B57A9D50-3A2D-44DA-AC85-73EF24D51261}">
      <dgm:prSet/>
      <dgm:spPr/>
      <dgm:t>
        <a:bodyPr/>
        <a:lstStyle/>
        <a:p>
          <a:r>
            <a:rPr lang="en-IN"/>
            <a:t>Back-End:           </a:t>
          </a:r>
          <a:r>
            <a:rPr lang="en-US"/>
            <a:t>STS4(Spring Tool Suite 4), MySQL Workbench 8.0CE</a:t>
          </a:r>
        </a:p>
      </dgm:t>
    </dgm:pt>
    <dgm:pt modelId="{F896D0F4-700D-4CB8-9469-EF713287F263}" type="parTrans" cxnId="{2AA44D35-8E62-4AB9-8EC3-AEACFF0F5AC6}">
      <dgm:prSet/>
      <dgm:spPr/>
      <dgm:t>
        <a:bodyPr/>
        <a:lstStyle/>
        <a:p>
          <a:endParaRPr lang="en-US"/>
        </a:p>
      </dgm:t>
    </dgm:pt>
    <dgm:pt modelId="{378C8C5C-75FA-482C-B3B9-D92B36621267}" type="sibTrans" cxnId="{2AA44D35-8E62-4AB9-8EC3-AEACFF0F5AC6}">
      <dgm:prSet/>
      <dgm:spPr/>
      <dgm:t>
        <a:bodyPr/>
        <a:lstStyle/>
        <a:p>
          <a:endParaRPr lang="en-US"/>
        </a:p>
      </dgm:t>
    </dgm:pt>
    <dgm:pt modelId="{A77FD1C4-1A79-4584-A39B-6803528DC713}">
      <dgm:prSet/>
      <dgm:spPr/>
      <dgm:t>
        <a:bodyPr/>
        <a:lstStyle/>
        <a:p>
          <a:r>
            <a:rPr lang="en-US"/>
            <a:t>Browser:             Google Chrome For Development</a:t>
          </a:r>
        </a:p>
      </dgm:t>
    </dgm:pt>
    <dgm:pt modelId="{B1D971CC-9999-4D4E-972D-2224DBE4EB10}" type="parTrans" cxnId="{9C667DDD-2464-47E2-AAE2-C5411942C914}">
      <dgm:prSet/>
      <dgm:spPr/>
      <dgm:t>
        <a:bodyPr/>
        <a:lstStyle/>
        <a:p>
          <a:endParaRPr lang="en-US"/>
        </a:p>
      </dgm:t>
    </dgm:pt>
    <dgm:pt modelId="{F4B5CCA1-926E-4386-87DE-8B42CE08093C}" type="sibTrans" cxnId="{9C667DDD-2464-47E2-AAE2-C5411942C914}">
      <dgm:prSet/>
      <dgm:spPr/>
      <dgm:t>
        <a:bodyPr/>
        <a:lstStyle/>
        <a:p>
          <a:endParaRPr lang="en-US"/>
        </a:p>
      </dgm:t>
    </dgm:pt>
    <dgm:pt modelId="{A1481BE0-BDFC-4448-B455-41F66170A2B3}">
      <dgm:prSet/>
      <dgm:spPr/>
      <dgm:t>
        <a:bodyPr/>
        <a:lstStyle/>
        <a:p>
          <a:r>
            <a:rPr lang="en-US"/>
            <a:t>Server:                Tomcat Server(Port : 8080)</a:t>
          </a:r>
        </a:p>
      </dgm:t>
    </dgm:pt>
    <dgm:pt modelId="{1141F4F1-2C7C-4DD0-976D-5B9B6F0DA090}" type="parTrans" cxnId="{52F43A51-663B-4A61-9AF9-BDF5E705680D}">
      <dgm:prSet/>
      <dgm:spPr/>
      <dgm:t>
        <a:bodyPr/>
        <a:lstStyle/>
        <a:p>
          <a:endParaRPr lang="en-US"/>
        </a:p>
      </dgm:t>
    </dgm:pt>
    <dgm:pt modelId="{EF8AE80A-0F29-4C04-834A-AC2653183BF8}" type="sibTrans" cxnId="{52F43A51-663B-4A61-9AF9-BDF5E705680D}">
      <dgm:prSet/>
      <dgm:spPr/>
      <dgm:t>
        <a:bodyPr/>
        <a:lstStyle/>
        <a:p>
          <a:endParaRPr lang="en-US"/>
        </a:p>
      </dgm:t>
    </dgm:pt>
    <dgm:pt modelId="{E6168203-C496-4C7C-9833-A02B506A3CAC}">
      <dgm:prSet/>
      <dgm:spPr/>
      <dgm:t>
        <a:bodyPr/>
        <a:lstStyle/>
        <a:p>
          <a:r>
            <a:rPr lang="en-US"/>
            <a:t>API Services:      Swagger       </a:t>
          </a:r>
        </a:p>
      </dgm:t>
    </dgm:pt>
    <dgm:pt modelId="{01112F22-D02B-43A4-883C-62470327E4CD}" type="parTrans" cxnId="{A7D89E20-EE84-4AC3-AF52-40A448DC3908}">
      <dgm:prSet/>
      <dgm:spPr/>
      <dgm:t>
        <a:bodyPr/>
        <a:lstStyle/>
        <a:p>
          <a:endParaRPr lang="en-US"/>
        </a:p>
      </dgm:t>
    </dgm:pt>
    <dgm:pt modelId="{954BB108-82B6-4A96-9707-DFDD45EDA761}" type="sibTrans" cxnId="{A7D89E20-EE84-4AC3-AF52-40A448DC3908}">
      <dgm:prSet/>
      <dgm:spPr/>
      <dgm:t>
        <a:bodyPr/>
        <a:lstStyle/>
        <a:p>
          <a:endParaRPr lang="en-US"/>
        </a:p>
      </dgm:t>
    </dgm:pt>
    <dgm:pt modelId="{24222DDA-E50C-4719-A8C2-70954257F4DA}" type="pres">
      <dgm:prSet presAssocID="{6F5CBF18-82D9-43A2-811B-E5DE8B2B81F5}" presName="linear" presStyleCnt="0">
        <dgm:presLayoutVars>
          <dgm:animLvl val="lvl"/>
          <dgm:resizeHandles val="exact"/>
        </dgm:presLayoutVars>
      </dgm:prSet>
      <dgm:spPr/>
    </dgm:pt>
    <dgm:pt modelId="{9A938980-DF23-4634-842D-6FE38BD78752}" type="pres">
      <dgm:prSet presAssocID="{CDF7DB99-60BE-4A52-A107-56630D2ED772}" presName="parentText" presStyleLbl="node1" presStyleIdx="0" presStyleCnt="2">
        <dgm:presLayoutVars>
          <dgm:chMax val="0"/>
          <dgm:bulletEnabled val="1"/>
        </dgm:presLayoutVars>
      </dgm:prSet>
      <dgm:spPr/>
    </dgm:pt>
    <dgm:pt modelId="{E5026266-2370-4EDE-A0DB-7DA586BA19E4}" type="pres">
      <dgm:prSet presAssocID="{CDF7DB99-60BE-4A52-A107-56630D2ED772}" presName="childText" presStyleLbl="revTx" presStyleIdx="0" presStyleCnt="2">
        <dgm:presLayoutVars>
          <dgm:bulletEnabled val="1"/>
        </dgm:presLayoutVars>
      </dgm:prSet>
      <dgm:spPr/>
    </dgm:pt>
    <dgm:pt modelId="{D5D7AA96-5935-4780-8BAC-D30D45E7600F}" type="pres">
      <dgm:prSet presAssocID="{43E22B8E-F13F-4973-9833-EA7CE418315E}" presName="parentText" presStyleLbl="node1" presStyleIdx="1" presStyleCnt="2">
        <dgm:presLayoutVars>
          <dgm:chMax val="0"/>
          <dgm:bulletEnabled val="1"/>
        </dgm:presLayoutVars>
      </dgm:prSet>
      <dgm:spPr/>
    </dgm:pt>
    <dgm:pt modelId="{E03E61BC-35EB-4A2A-9581-2F117A724FC1}" type="pres">
      <dgm:prSet presAssocID="{43E22B8E-F13F-4973-9833-EA7CE418315E}" presName="childText" presStyleLbl="revTx" presStyleIdx="1" presStyleCnt="2">
        <dgm:presLayoutVars>
          <dgm:bulletEnabled val="1"/>
        </dgm:presLayoutVars>
      </dgm:prSet>
      <dgm:spPr/>
    </dgm:pt>
  </dgm:ptLst>
  <dgm:cxnLst>
    <dgm:cxn modelId="{C527EF18-702D-42A1-8C42-2BFE3A76750E}" type="presOf" srcId="{CDF7DB99-60BE-4A52-A107-56630D2ED772}" destId="{9A938980-DF23-4634-842D-6FE38BD78752}" srcOrd="0" destOrd="0" presId="urn:microsoft.com/office/officeart/2005/8/layout/vList2"/>
    <dgm:cxn modelId="{624A8719-73EC-4982-8502-8AFDA9D66075}" srcId="{6F5CBF18-82D9-43A2-811B-E5DE8B2B81F5}" destId="{43E22B8E-F13F-4973-9833-EA7CE418315E}" srcOrd="1" destOrd="0" parTransId="{AC0868F1-DA8D-4344-B482-4928057A8DA9}" sibTransId="{E09BECD0-D9ED-4865-B0D8-42872F3D7D19}"/>
    <dgm:cxn modelId="{F391C51E-2B98-4EC2-B666-258C5D84DA36}" type="presOf" srcId="{539DF5EF-6F26-4210-971D-04A500417A9E}" destId="{E5026266-2370-4EDE-A0DB-7DA586BA19E4}" srcOrd="0" destOrd="1" presId="urn:microsoft.com/office/officeart/2005/8/layout/vList2"/>
    <dgm:cxn modelId="{A7D89E20-EE84-4AC3-AF52-40A448DC3908}" srcId="{43E22B8E-F13F-4973-9833-EA7CE418315E}" destId="{E6168203-C496-4C7C-9833-A02B506A3CAC}" srcOrd="4" destOrd="0" parTransId="{01112F22-D02B-43A4-883C-62470327E4CD}" sibTransId="{954BB108-82B6-4A96-9707-DFDD45EDA761}"/>
    <dgm:cxn modelId="{994C2D2F-E8D6-4F74-84D6-9CC91DB1991A}" type="presOf" srcId="{B57A9D50-3A2D-44DA-AC85-73EF24D51261}" destId="{E03E61BC-35EB-4A2A-9581-2F117A724FC1}" srcOrd="0" destOrd="1" presId="urn:microsoft.com/office/officeart/2005/8/layout/vList2"/>
    <dgm:cxn modelId="{2AA44D35-8E62-4AB9-8EC3-AEACFF0F5AC6}" srcId="{43E22B8E-F13F-4973-9833-EA7CE418315E}" destId="{B57A9D50-3A2D-44DA-AC85-73EF24D51261}" srcOrd="1" destOrd="0" parTransId="{F896D0F4-700D-4CB8-9469-EF713287F263}" sibTransId="{378C8C5C-75FA-482C-B3B9-D92B36621267}"/>
    <dgm:cxn modelId="{701B9139-FE53-4937-A4E3-168DE8C4E466}" type="presOf" srcId="{7E726F4E-F50B-4D4E-9124-54F0F4B4F9A8}" destId="{E03E61BC-35EB-4A2A-9581-2F117A724FC1}" srcOrd="0" destOrd="0" presId="urn:microsoft.com/office/officeart/2005/8/layout/vList2"/>
    <dgm:cxn modelId="{11136B49-B175-46D8-995F-27A70FE41362}" srcId="{6F5CBF18-82D9-43A2-811B-E5DE8B2B81F5}" destId="{CDF7DB99-60BE-4A52-A107-56630D2ED772}" srcOrd="0" destOrd="0" parTransId="{649A6DCC-DDFA-4552-9BB0-2ABE3F771DD9}" sibTransId="{2092A3F6-D7EF-4DC3-9957-74FE520FFC4C}"/>
    <dgm:cxn modelId="{52F43A51-663B-4A61-9AF9-BDF5E705680D}" srcId="{43E22B8E-F13F-4973-9833-EA7CE418315E}" destId="{A1481BE0-BDFC-4448-B455-41F66170A2B3}" srcOrd="3" destOrd="0" parTransId="{1141F4F1-2C7C-4DD0-976D-5B9B6F0DA090}" sibTransId="{EF8AE80A-0F29-4C04-834A-AC2653183BF8}"/>
    <dgm:cxn modelId="{97457C7A-DA50-465D-A11A-6C3921095020}" type="presOf" srcId="{6F5CBF18-82D9-43A2-811B-E5DE8B2B81F5}" destId="{24222DDA-E50C-4719-A8C2-70954257F4DA}" srcOrd="0" destOrd="0" presId="urn:microsoft.com/office/officeart/2005/8/layout/vList2"/>
    <dgm:cxn modelId="{B8E125AF-7436-42F2-8F53-AC9F045EB69E}" srcId="{CDF7DB99-60BE-4A52-A107-56630D2ED772}" destId="{539DF5EF-6F26-4210-971D-04A500417A9E}" srcOrd="1" destOrd="0" parTransId="{995B6F2C-FAB9-4736-A3E0-623ED2365FF6}" sibTransId="{4E9CA24F-51CE-49B9-A9C8-1E696B90B8D9}"/>
    <dgm:cxn modelId="{9B18B7B1-BD66-4B7C-8F75-2CEF39D5F29C}" type="presOf" srcId="{43E22B8E-F13F-4973-9833-EA7CE418315E}" destId="{D5D7AA96-5935-4780-8BAC-D30D45E7600F}" srcOrd="0" destOrd="0" presId="urn:microsoft.com/office/officeart/2005/8/layout/vList2"/>
    <dgm:cxn modelId="{EA420FC5-CC9B-4418-940E-2B49CE693AC9}" type="presOf" srcId="{47C5FD88-3CFD-4FC5-9FC3-4A753A41B69B}" destId="{E5026266-2370-4EDE-A0DB-7DA586BA19E4}" srcOrd="0" destOrd="0" presId="urn:microsoft.com/office/officeart/2005/8/layout/vList2"/>
    <dgm:cxn modelId="{766073C8-15EF-45C9-8FE2-392087EA2FDC}" srcId="{CDF7DB99-60BE-4A52-A107-56630D2ED772}" destId="{47C5FD88-3CFD-4FC5-9FC3-4A753A41B69B}" srcOrd="0" destOrd="0" parTransId="{0AA3ABDF-390B-41FE-845E-2ABD40D1F91B}" sibTransId="{E1CAF143-FA24-47B9-A622-93A27F363B90}"/>
    <dgm:cxn modelId="{2AD88AD3-82C9-49A5-A142-1AB24FF4F668}" srcId="{43E22B8E-F13F-4973-9833-EA7CE418315E}" destId="{7E726F4E-F50B-4D4E-9124-54F0F4B4F9A8}" srcOrd="0" destOrd="0" parTransId="{995ED0D6-FF31-4C62-9A92-F0025D6433CA}" sibTransId="{8D980457-BE24-4740-9F2E-68AD1781942F}"/>
    <dgm:cxn modelId="{7C888CD9-1E07-4D06-AB59-5287AF356E26}" type="presOf" srcId="{A1481BE0-BDFC-4448-B455-41F66170A2B3}" destId="{E03E61BC-35EB-4A2A-9581-2F117A724FC1}" srcOrd="0" destOrd="3" presId="urn:microsoft.com/office/officeart/2005/8/layout/vList2"/>
    <dgm:cxn modelId="{9C667DDD-2464-47E2-AAE2-C5411942C914}" srcId="{43E22B8E-F13F-4973-9833-EA7CE418315E}" destId="{A77FD1C4-1A79-4584-A39B-6803528DC713}" srcOrd="2" destOrd="0" parTransId="{B1D971CC-9999-4D4E-972D-2224DBE4EB10}" sibTransId="{F4B5CCA1-926E-4386-87DE-8B42CE08093C}"/>
    <dgm:cxn modelId="{393B8FF0-1C77-4E6B-8E54-885786202E80}" type="presOf" srcId="{A77FD1C4-1A79-4584-A39B-6803528DC713}" destId="{E03E61BC-35EB-4A2A-9581-2F117A724FC1}" srcOrd="0" destOrd="2" presId="urn:microsoft.com/office/officeart/2005/8/layout/vList2"/>
    <dgm:cxn modelId="{2D1ABBFA-F498-4916-B200-C8BD08D58E0D}" type="presOf" srcId="{E6168203-C496-4C7C-9833-A02B506A3CAC}" destId="{E03E61BC-35EB-4A2A-9581-2F117A724FC1}" srcOrd="0" destOrd="4" presId="urn:microsoft.com/office/officeart/2005/8/layout/vList2"/>
    <dgm:cxn modelId="{1F10D899-673F-48C4-9171-93743D649332}" type="presParOf" srcId="{24222DDA-E50C-4719-A8C2-70954257F4DA}" destId="{9A938980-DF23-4634-842D-6FE38BD78752}" srcOrd="0" destOrd="0" presId="urn:microsoft.com/office/officeart/2005/8/layout/vList2"/>
    <dgm:cxn modelId="{462FCCEC-D54D-4AB8-BA77-09F312A3DA85}" type="presParOf" srcId="{24222DDA-E50C-4719-A8C2-70954257F4DA}" destId="{E5026266-2370-4EDE-A0DB-7DA586BA19E4}" srcOrd="1" destOrd="0" presId="urn:microsoft.com/office/officeart/2005/8/layout/vList2"/>
    <dgm:cxn modelId="{F2D106A9-49FC-4BB7-9B57-944381641607}" type="presParOf" srcId="{24222DDA-E50C-4719-A8C2-70954257F4DA}" destId="{D5D7AA96-5935-4780-8BAC-D30D45E7600F}" srcOrd="2" destOrd="0" presId="urn:microsoft.com/office/officeart/2005/8/layout/vList2"/>
    <dgm:cxn modelId="{F6CAD402-CCB4-48FD-90E0-F955D8211055}" type="presParOf" srcId="{24222DDA-E50C-4719-A8C2-70954257F4DA}" destId="{E03E61BC-35EB-4A2A-9581-2F117A724FC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D0BF0F-0AE5-4DB9-BBC6-38AB41D916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16A6DAF-4C7F-4F72-BF1D-5D82E5CAA7B0}">
      <dgm:prSet/>
      <dgm:spPr/>
      <dgm:t>
        <a:bodyPr/>
        <a:lstStyle/>
        <a:p>
          <a:pPr>
            <a:lnSpc>
              <a:spcPct val="100000"/>
            </a:lnSpc>
          </a:pPr>
          <a:r>
            <a:rPr lang="en-US"/>
            <a:t>The objective of the project is to make an application in android platform to purchase items in an existing shop. In order to build such an application complete web support need to be provided. </a:t>
          </a:r>
        </a:p>
      </dgm:t>
    </dgm:pt>
    <dgm:pt modelId="{4BD7BD6F-B31F-4F33-9CAF-D2B773335C6D}" type="parTrans" cxnId="{4DCAD7D3-DC91-4724-82B3-BB411D8A798A}">
      <dgm:prSet/>
      <dgm:spPr/>
      <dgm:t>
        <a:bodyPr/>
        <a:lstStyle/>
        <a:p>
          <a:endParaRPr lang="en-US"/>
        </a:p>
      </dgm:t>
    </dgm:pt>
    <dgm:pt modelId="{BB3EE8ED-84F7-42B0-9E5D-1113FE42E42B}" type="sibTrans" cxnId="{4DCAD7D3-DC91-4724-82B3-BB411D8A798A}">
      <dgm:prSet/>
      <dgm:spPr/>
      <dgm:t>
        <a:bodyPr/>
        <a:lstStyle/>
        <a:p>
          <a:pPr>
            <a:lnSpc>
              <a:spcPct val="100000"/>
            </a:lnSpc>
          </a:pPr>
          <a:endParaRPr lang="en-US"/>
        </a:p>
      </dgm:t>
    </dgm:pt>
    <dgm:pt modelId="{1268B7DA-5BD1-47AA-B984-B74E2225CE85}">
      <dgm:prSet/>
      <dgm:spPr/>
      <dgm:t>
        <a:bodyPr/>
        <a:lstStyle/>
        <a:p>
          <a:pPr>
            <a:lnSpc>
              <a:spcPct val="100000"/>
            </a:lnSpc>
          </a:pPr>
          <a:r>
            <a:rPr lang="en-US"/>
            <a:t>A complete and efficient web application which can provide the online shopping experience is the basic objective of the project. </a:t>
          </a:r>
        </a:p>
      </dgm:t>
    </dgm:pt>
    <dgm:pt modelId="{E4458E49-6712-4B72-8DFF-C2FBDD5DCF36}" type="parTrans" cxnId="{39F86DBE-B484-434D-B5C3-9E1365C83E5F}">
      <dgm:prSet/>
      <dgm:spPr/>
      <dgm:t>
        <a:bodyPr/>
        <a:lstStyle/>
        <a:p>
          <a:endParaRPr lang="en-US"/>
        </a:p>
      </dgm:t>
    </dgm:pt>
    <dgm:pt modelId="{CB26204D-F716-47F4-8937-7C62EC2B618B}" type="sibTrans" cxnId="{39F86DBE-B484-434D-B5C3-9E1365C83E5F}">
      <dgm:prSet/>
      <dgm:spPr/>
      <dgm:t>
        <a:bodyPr/>
        <a:lstStyle/>
        <a:p>
          <a:pPr>
            <a:lnSpc>
              <a:spcPct val="100000"/>
            </a:lnSpc>
          </a:pPr>
          <a:endParaRPr lang="en-US"/>
        </a:p>
      </dgm:t>
    </dgm:pt>
    <dgm:pt modelId="{AEC00E76-ECA8-489C-B02E-DD05940D7A8F}">
      <dgm:prSet/>
      <dgm:spPr/>
      <dgm:t>
        <a:bodyPr/>
        <a:lstStyle/>
        <a:p>
          <a:pPr>
            <a:lnSpc>
              <a:spcPct val="100000"/>
            </a:lnSpc>
          </a:pPr>
          <a:r>
            <a:rPr lang="en-US"/>
            <a:t>The central concept of the application is to allow the customer to shop virtually using the Internet and allow customers to buy the items and articles of their desire from the store.</a:t>
          </a:r>
        </a:p>
      </dgm:t>
    </dgm:pt>
    <dgm:pt modelId="{F594A2AC-380D-4105-9714-4F91296FC4ED}" type="parTrans" cxnId="{FAED59DD-4931-4B6E-B1EA-46D39B1F8DF2}">
      <dgm:prSet/>
      <dgm:spPr/>
      <dgm:t>
        <a:bodyPr/>
        <a:lstStyle/>
        <a:p>
          <a:endParaRPr lang="en-US"/>
        </a:p>
      </dgm:t>
    </dgm:pt>
    <dgm:pt modelId="{D6165D6D-BFC1-4272-837B-A0DD95F5D3A4}" type="sibTrans" cxnId="{FAED59DD-4931-4B6E-B1EA-46D39B1F8DF2}">
      <dgm:prSet/>
      <dgm:spPr/>
      <dgm:t>
        <a:bodyPr/>
        <a:lstStyle/>
        <a:p>
          <a:pPr>
            <a:lnSpc>
              <a:spcPct val="100000"/>
            </a:lnSpc>
          </a:pPr>
          <a:endParaRPr lang="en-US"/>
        </a:p>
      </dgm:t>
    </dgm:pt>
    <dgm:pt modelId="{DFAEFAAF-22A0-4692-B996-9F61E4BC581D}">
      <dgm:prSet/>
      <dgm:spPr/>
      <dgm:t>
        <a:bodyPr/>
        <a:lstStyle/>
        <a:p>
          <a:pPr>
            <a:lnSpc>
              <a:spcPct val="100000"/>
            </a:lnSpc>
          </a:pPr>
          <a:r>
            <a:rPr lang="en-US"/>
            <a:t>The information pertaining to the products are stores on an RDBMS at the server side (store). </a:t>
          </a:r>
        </a:p>
      </dgm:t>
    </dgm:pt>
    <dgm:pt modelId="{E7B57123-6591-4BD4-9B39-AF57BBE4985B}" type="parTrans" cxnId="{5A018BCE-0375-4B85-B5E8-2DB038DF90B7}">
      <dgm:prSet/>
      <dgm:spPr/>
      <dgm:t>
        <a:bodyPr/>
        <a:lstStyle/>
        <a:p>
          <a:endParaRPr lang="en-US"/>
        </a:p>
      </dgm:t>
    </dgm:pt>
    <dgm:pt modelId="{9F2ACB83-8083-4CCA-9C5B-A71AEB68FE89}" type="sibTrans" cxnId="{5A018BCE-0375-4B85-B5E8-2DB038DF90B7}">
      <dgm:prSet/>
      <dgm:spPr/>
      <dgm:t>
        <a:bodyPr/>
        <a:lstStyle/>
        <a:p>
          <a:pPr>
            <a:lnSpc>
              <a:spcPct val="100000"/>
            </a:lnSpc>
          </a:pPr>
          <a:endParaRPr lang="en-US"/>
        </a:p>
      </dgm:t>
    </dgm:pt>
    <dgm:pt modelId="{BBAB19F1-526D-4026-AA9C-03B7CDEE4830}">
      <dgm:prSet/>
      <dgm:spPr/>
      <dgm:t>
        <a:bodyPr/>
        <a:lstStyle/>
        <a:p>
          <a:pPr>
            <a:lnSpc>
              <a:spcPct val="100000"/>
            </a:lnSpc>
          </a:pPr>
          <a:r>
            <a:rPr lang="en-US"/>
            <a:t>The Server process the customers and the items are shipped to the address submitted by them. The application was designed into two modules first is for the customers who wish to buy the articles.</a:t>
          </a:r>
        </a:p>
      </dgm:t>
    </dgm:pt>
    <dgm:pt modelId="{A0515801-CEEC-4199-818F-DA16D4FC73DA}" type="parTrans" cxnId="{F0EB7A71-E830-4534-B7DD-4C39EED9FE5E}">
      <dgm:prSet/>
      <dgm:spPr/>
      <dgm:t>
        <a:bodyPr/>
        <a:lstStyle/>
        <a:p>
          <a:endParaRPr lang="en-US"/>
        </a:p>
      </dgm:t>
    </dgm:pt>
    <dgm:pt modelId="{FA910934-132B-417B-B4C9-791BDECEA333}" type="sibTrans" cxnId="{F0EB7A71-E830-4534-B7DD-4C39EED9FE5E}">
      <dgm:prSet/>
      <dgm:spPr/>
      <dgm:t>
        <a:bodyPr/>
        <a:lstStyle/>
        <a:p>
          <a:endParaRPr lang="en-US"/>
        </a:p>
      </dgm:t>
    </dgm:pt>
    <dgm:pt modelId="{A0C47AA8-C326-4E51-A806-ECE3B01D2EA4}" type="pres">
      <dgm:prSet presAssocID="{99D0BF0F-0AE5-4DB9-BBC6-38AB41D916EC}" presName="root" presStyleCnt="0">
        <dgm:presLayoutVars>
          <dgm:dir/>
          <dgm:resizeHandles val="exact"/>
        </dgm:presLayoutVars>
      </dgm:prSet>
      <dgm:spPr/>
    </dgm:pt>
    <dgm:pt modelId="{C3C50A5B-C957-4CFE-BEFF-ADF5CDF5C967}" type="pres">
      <dgm:prSet presAssocID="{99D0BF0F-0AE5-4DB9-BBC6-38AB41D916EC}" presName="container" presStyleCnt="0">
        <dgm:presLayoutVars>
          <dgm:dir/>
          <dgm:resizeHandles val="exact"/>
        </dgm:presLayoutVars>
      </dgm:prSet>
      <dgm:spPr/>
    </dgm:pt>
    <dgm:pt modelId="{B32C5FA1-CAB6-4F3F-8745-2D5BA4CF046C}" type="pres">
      <dgm:prSet presAssocID="{316A6DAF-4C7F-4F72-BF1D-5D82E5CAA7B0}" presName="compNode" presStyleCnt="0"/>
      <dgm:spPr/>
    </dgm:pt>
    <dgm:pt modelId="{BE9739D1-A7CC-40BC-9914-177827ACCA42}" type="pres">
      <dgm:prSet presAssocID="{316A6DAF-4C7F-4F72-BF1D-5D82E5CAA7B0}" presName="iconBgRect" presStyleLbl="bgShp" presStyleIdx="0" presStyleCnt="5"/>
      <dgm:spPr/>
    </dgm:pt>
    <dgm:pt modelId="{D4A4642D-BC6E-4938-8AC6-7F2F930FAAF9}" type="pres">
      <dgm:prSet presAssocID="{316A6DAF-4C7F-4F72-BF1D-5D82E5CAA7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82D64A79-5E92-4801-B605-80FA901A7EED}" type="pres">
      <dgm:prSet presAssocID="{316A6DAF-4C7F-4F72-BF1D-5D82E5CAA7B0}" presName="spaceRect" presStyleCnt="0"/>
      <dgm:spPr/>
    </dgm:pt>
    <dgm:pt modelId="{690B7630-95A2-423F-83D6-51DF5C55DDCA}" type="pres">
      <dgm:prSet presAssocID="{316A6DAF-4C7F-4F72-BF1D-5D82E5CAA7B0}" presName="textRect" presStyleLbl="revTx" presStyleIdx="0" presStyleCnt="5">
        <dgm:presLayoutVars>
          <dgm:chMax val="1"/>
          <dgm:chPref val="1"/>
        </dgm:presLayoutVars>
      </dgm:prSet>
      <dgm:spPr/>
    </dgm:pt>
    <dgm:pt modelId="{A5D6B93C-ECA8-440D-918B-2611FE855577}" type="pres">
      <dgm:prSet presAssocID="{BB3EE8ED-84F7-42B0-9E5D-1113FE42E42B}" presName="sibTrans" presStyleLbl="sibTrans2D1" presStyleIdx="0" presStyleCnt="0"/>
      <dgm:spPr/>
    </dgm:pt>
    <dgm:pt modelId="{9DF3C22B-B9BB-470A-918B-494E71BB90F9}" type="pres">
      <dgm:prSet presAssocID="{1268B7DA-5BD1-47AA-B984-B74E2225CE85}" presName="compNode" presStyleCnt="0"/>
      <dgm:spPr/>
    </dgm:pt>
    <dgm:pt modelId="{11C4EB48-CD86-4FC8-850A-597EE832CEFC}" type="pres">
      <dgm:prSet presAssocID="{1268B7DA-5BD1-47AA-B984-B74E2225CE85}" presName="iconBgRect" presStyleLbl="bgShp" presStyleIdx="1" presStyleCnt="5"/>
      <dgm:spPr/>
    </dgm:pt>
    <dgm:pt modelId="{59FACD93-67A8-48CD-8866-F095B6489050}" type="pres">
      <dgm:prSet presAssocID="{1268B7DA-5BD1-47AA-B984-B74E2225CE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36C54A36-6AA5-4D84-B86E-32E4E45F2AF2}" type="pres">
      <dgm:prSet presAssocID="{1268B7DA-5BD1-47AA-B984-B74E2225CE85}" presName="spaceRect" presStyleCnt="0"/>
      <dgm:spPr/>
    </dgm:pt>
    <dgm:pt modelId="{825A4EB7-D834-47F7-AF54-E2EF5BBDC8C0}" type="pres">
      <dgm:prSet presAssocID="{1268B7DA-5BD1-47AA-B984-B74E2225CE85}" presName="textRect" presStyleLbl="revTx" presStyleIdx="1" presStyleCnt="5">
        <dgm:presLayoutVars>
          <dgm:chMax val="1"/>
          <dgm:chPref val="1"/>
        </dgm:presLayoutVars>
      </dgm:prSet>
      <dgm:spPr/>
    </dgm:pt>
    <dgm:pt modelId="{620A1256-9EB6-4D46-97B2-5110DE2838DC}" type="pres">
      <dgm:prSet presAssocID="{CB26204D-F716-47F4-8937-7C62EC2B618B}" presName="sibTrans" presStyleLbl="sibTrans2D1" presStyleIdx="0" presStyleCnt="0"/>
      <dgm:spPr/>
    </dgm:pt>
    <dgm:pt modelId="{9F08DAF3-006A-4254-8695-7D0FFDFEA3CC}" type="pres">
      <dgm:prSet presAssocID="{AEC00E76-ECA8-489C-B02E-DD05940D7A8F}" presName="compNode" presStyleCnt="0"/>
      <dgm:spPr/>
    </dgm:pt>
    <dgm:pt modelId="{6DBB7653-A498-45C4-B124-3DCFBA2387DB}" type="pres">
      <dgm:prSet presAssocID="{AEC00E76-ECA8-489C-B02E-DD05940D7A8F}" presName="iconBgRect" presStyleLbl="bgShp" presStyleIdx="2" presStyleCnt="5"/>
      <dgm:spPr/>
    </dgm:pt>
    <dgm:pt modelId="{D2E9917F-DB1A-4F3E-92BC-01D477649A0A}" type="pres">
      <dgm:prSet presAssocID="{AEC00E76-ECA8-489C-B02E-DD05940D7A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09490CEA-C3B4-4379-9987-386B8010ABBD}" type="pres">
      <dgm:prSet presAssocID="{AEC00E76-ECA8-489C-B02E-DD05940D7A8F}" presName="spaceRect" presStyleCnt="0"/>
      <dgm:spPr/>
    </dgm:pt>
    <dgm:pt modelId="{E5229A7A-1726-4C5E-AC6C-7F8256E156D1}" type="pres">
      <dgm:prSet presAssocID="{AEC00E76-ECA8-489C-B02E-DD05940D7A8F}" presName="textRect" presStyleLbl="revTx" presStyleIdx="2" presStyleCnt="5">
        <dgm:presLayoutVars>
          <dgm:chMax val="1"/>
          <dgm:chPref val="1"/>
        </dgm:presLayoutVars>
      </dgm:prSet>
      <dgm:spPr/>
    </dgm:pt>
    <dgm:pt modelId="{D9FDE94C-3720-47C2-8916-0304CB9E3374}" type="pres">
      <dgm:prSet presAssocID="{D6165D6D-BFC1-4272-837B-A0DD95F5D3A4}" presName="sibTrans" presStyleLbl="sibTrans2D1" presStyleIdx="0" presStyleCnt="0"/>
      <dgm:spPr/>
    </dgm:pt>
    <dgm:pt modelId="{80F2A566-11C8-4BD1-9F01-B793802AC545}" type="pres">
      <dgm:prSet presAssocID="{DFAEFAAF-22A0-4692-B996-9F61E4BC581D}" presName="compNode" presStyleCnt="0"/>
      <dgm:spPr/>
    </dgm:pt>
    <dgm:pt modelId="{C311AC4B-F086-47A3-8E4E-140676B3685E}" type="pres">
      <dgm:prSet presAssocID="{DFAEFAAF-22A0-4692-B996-9F61E4BC581D}" presName="iconBgRect" presStyleLbl="bgShp" presStyleIdx="3" presStyleCnt="5"/>
      <dgm:spPr/>
    </dgm:pt>
    <dgm:pt modelId="{CD6E7EE5-6E88-4273-A681-60BF0ED940FA}" type="pres">
      <dgm:prSet presAssocID="{DFAEFAAF-22A0-4692-B996-9F61E4BC58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D6CCAF3-3747-49CF-A523-77118BAD7DA1}" type="pres">
      <dgm:prSet presAssocID="{DFAEFAAF-22A0-4692-B996-9F61E4BC581D}" presName="spaceRect" presStyleCnt="0"/>
      <dgm:spPr/>
    </dgm:pt>
    <dgm:pt modelId="{84A21024-996D-4B80-B8AE-1BBAD9906D88}" type="pres">
      <dgm:prSet presAssocID="{DFAEFAAF-22A0-4692-B996-9F61E4BC581D}" presName="textRect" presStyleLbl="revTx" presStyleIdx="3" presStyleCnt="5">
        <dgm:presLayoutVars>
          <dgm:chMax val="1"/>
          <dgm:chPref val="1"/>
        </dgm:presLayoutVars>
      </dgm:prSet>
      <dgm:spPr/>
    </dgm:pt>
    <dgm:pt modelId="{D91084E3-81A0-4810-8438-854996FAAC95}" type="pres">
      <dgm:prSet presAssocID="{9F2ACB83-8083-4CCA-9C5B-A71AEB68FE89}" presName="sibTrans" presStyleLbl="sibTrans2D1" presStyleIdx="0" presStyleCnt="0"/>
      <dgm:spPr/>
    </dgm:pt>
    <dgm:pt modelId="{B30BEBDA-C6C1-45ED-A47F-153AA75D89FD}" type="pres">
      <dgm:prSet presAssocID="{BBAB19F1-526D-4026-AA9C-03B7CDEE4830}" presName="compNode" presStyleCnt="0"/>
      <dgm:spPr/>
    </dgm:pt>
    <dgm:pt modelId="{8CD63BB0-E8D4-46BC-AC2F-7738AAB05FB0}" type="pres">
      <dgm:prSet presAssocID="{BBAB19F1-526D-4026-AA9C-03B7CDEE4830}" presName="iconBgRect" presStyleLbl="bgShp" presStyleIdx="4" presStyleCnt="5"/>
      <dgm:spPr/>
    </dgm:pt>
    <dgm:pt modelId="{8173A6DC-E4D9-4DDB-AC3B-92B9DFF41D3E}" type="pres">
      <dgm:prSet presAssocID="{BBAB19F1-526D-4026-AA9C-03B7CDEE48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4DD2922B-47DB-4C29-AB2F-D96506163929}" type="pres">
      <dgm:prSet presAssocID="{BBAB19F1-526D-4026-AA9C-03B7CDEE4830}" presName="spaceRect" presStyleCnt="0"/>
      <dgm:spPr/>
    </dgm:pt>
    <dgm:pt modelId="{5E5C74B3-95CE-4ED7-A5FD-7E66BF1C07AA}" type="pres">
      <dgm:prSet presAssocID="{BBAB19F1-526D-4026-AA9C-03B7CDEE4830}" presName="textRect" presStyleLbl="revTx" presStyleIdx="4" presStyleCnt="5">
        <dgm:presLayoutVars>
          <dgm:chMax val="1"/>
          <dgm:chPref val="1"/>
        </dgm:presLayoutVars>
      </dgm:prSet>
      <dgm:spPr/>
    </dgm:pt>
  </dgm:ptLst>
  <dgm:cxnLst>
    <dgm:cxn modelId="{86E2A40A-1671-43AC-9925-D1DC3C92B5E8}" type="presOf" srcId="{9F2ACB83-8083-4CCA-9C5B-A71AEB68FE89}" destId="{D91084E3-81A0-4810-8438-854996FAAC95}" srcOrd="0" destOrd="0" presId="urn:microsoft.com/office/officeart/2018/2/layout/IconCircleList"/>
    <dgm:cxn modelId="{1A34F316-42CD-4887-980E-11270F19C5C6}" type="presOf" srcId="{CB26204D-F716-47F4-8937-7C62EC2B618B}" destId="{620A1256-9EB6-4D46-97B2-5110DE2838DC}" srcOrd="0" destOrd="0" presId="urn:microsoft.com/office/officeart/2018/2/layout/IconCircleList"/>
    <dgm:cxn modelId="{4A069B18-A442-4995-9749-8B8293036969}" type="presOf" srcId="{DFAEFAAF-22A0-4692-B996-9F61E4BC581D}" destId="{84A21024-996D-4B80-B8AE-1BBAD9906D88}" srcOrd="0" destOrd="0" presId="urn:microsoft.com/office/officeart/2018/2/layout/IconCircleList"/>
    <dgm:cxn modelId="{8ECFFB25-C1C0-4916-A056-AF9C19B3F2C0}" type="presOf" srcId="{BB3EE8ED-84F7-42B0-9E5D-1113FE42E42B}" destId="{A5D6B93C-ECA8-440D-918B-2611FE855577}" srcOrd="0" destOrd="0" presId="urn:microsoft.com/office/officeart/2018/2/layout/IconCircleList"/>
    <dgm:cxn modelId="{F9FB6B71-3B9B-4A1C-8BDC-F1271A9495B5}" type="presOf" srcId="{D6165D6D-BFC1-4272-837B-A0DD95F5D3A4}" destId="{D9FDE94C-3720-47C2-8916-0304CB9E3374}" srcOrd="0" destOrd="0" presId="urn:microsoft.com/office/officeart/2018/2/layout/IconCircleList"/>
    <dgm:cxn modelId="{F0EB7A71-E830-4534-B7DD-4C39EED9FE5E}" srcId="{99D0BF0F-0AE5-4DB9-BBC6-38AB41D916EC}" destId="{BBAB19F1-526D-4026-AA9C-03B7CDEE4830}" srcOrd="4" destOrd="0" parTransId="{A0515801-CEEC-4199-818F-DA16D4FC73DA}" sibTransId="{FA910934-132B-417B-B4C9-791BDECEA333}"/>
    <dgm:cxn modelId="{45FDFA71-DB31-4E15-8369-F9BE1D061832}" type="presOf" srcId="{1268B7DA-5BD1-47AA-B984-B74E2225CE85}" destId="{825A4EB7-D834-47F7-AF54-E2EF5BBDC8C0}" srcOrd="0" destOrd="0" presId="urn:microsoft.com/office/officeart/2018/2/layout/IconCircleList"/>
    <dgm:cxn modelId="{3A06DC7F-511A-4B88-BBE5-7C6918008123}" type="presOf" srcId="{316A6DAF-4C7F-4F72-BF1D-5D82E5CAA7B0}" destId="{690B7630-95A2-423F-83D6-51DF5C55DDCA}" srcOrd="0" destOrd="0" presId="urn:microsoft.com/office/officeart/2018/2/layout/IconCircleList"/>
    <dgm:cxn modelId="{65C5DBA1-C987-4BA3-AC4E-E85EC309E4B1}" type="presOf" srcId="{BBAB19F1-526D-4026-AA9C-03B7CDEE4830}" destId="{5E5C74B3-95CE-4ED7-A5FD-7E66BF1C07AA}" srcOrd="0" destOrd="0" presId="urn:microsoft.com/office/officeart/2018/2/layout/IconCircleList"/>
    <dgm:cxn modelId="{462789AC-33AD-4204-ABA1-E7AC2C4C7194}" type="presOf" srcId="{AEC00E76-ECA8-489C-B02E-DD05940D7A8F}" destId="{E5229A7A-1726-4C5E-AC6C-7F8256E156D1}" srcOrd="0" destOrd="0" presId="urn:microsoft.com/office/officeart/2018/2/layout/IconCircleList"/>
    <dgm:cxn modelId="{39F86DBE-B484-434D-B5C3-9E1365C83E5F}" srcId="{99D0BF0F-0AE5-4DB9-BBC6-38AB41D916EC}" destId="{1268B7DA-5BD1-47AA-B984-B74E2225CE85}" srcOrd="1" destOrd="0" parTransId="{E4458E49-6712-4B72-8DFF-C2FBDD5DCF36}" sibTransId="{CB26204D-F716-47F4-8937-7C62EC2B618B}"/>
    <dgm:cxn modelId="{5A018BCE-0375-4B85-B5E8-2DB038DF90B7}" srcId="{99D0BF0F-0AE5-4DB9-BBC6-38AB41D916EC}" destId="{DFAEFAAF-22A0-4692-B996-9F61E4BC581D}" srcOrd="3" destOrd="0" parTransId="{E7B57123-6591-4BD4-9B39-AF57BBE4985B}" sibTransId="{9F2ACB83-8083-4CCA-9C5B-A71AEB68FE89}"/>
    <dgm:cxn modelId="{4DCAD7D3-DC91-4724-82B3-BB411D8A798A}" srcId="{99D0BF0F-0AE5-4DB9-BBC6-38AB41D916EC}" destId="{316A6DAF-4C7F-4F72-BF1D-5D82E5CAA7B0}" srcOrd="0" destOrd="0" parTransId="{4BD7BD6F-B31F-4F33-9CAF-D2B773335C6D}" sibTransId="{BB3EE8ED-84F7-42B0-9E5D-1113FE42E42B}"/>
    <dgm:cxn modelId="{FAED59DD-4931-4B6E-B1EA-46D39B1F8DF2}" srcId="{99D0BF0F-0AE5-4DB9-BBC6-38AB41D916EC}" destId="{AEC00E76-ECA8-489C-B02E-DD05940D7A8F}" srcOrd="2" destOrd="0" parTransId="{F594A2AC-380D-4105-9714-4F91296FC4ED}" sibTransId="{D6165D6D-BFC1-4272-837B-A0DD95F5D3A4}"/>
    <dgm:cxn modelId="{53C99FF3-9ACF-42DA-948F-70C79C10C2BE}" type="presOf" srcId="{99D0BF0F-0AE5-4DB9-BBC6-38AB41D916EC}" destId="{A0C47AA8-C326-4E51-A806-ECE3B01D2EA4}" srcOrd="0" destOrd="0" presId="urn:microsoft.com/office/officeart/2018/2/layout/IconCircleList"/>
    <dgm:cxn modelId="{4434D72E-7AA5-44E9-BA24-BDE42B9A8013}" type="presParOf" srcId="{A0C47AA8-C326-4E51-A806-ECE3B01D2EA4}" destId="{C3C50A5B-C957-4CFE-BEFF-ADF5CDF5C967}" srcOrd="0" destOrd="0" presId="urn:microsoft.com/office/officeart/2018/2/layout/IconCircleList"/>
    <dgm:cxn modelId="{E312BBC2-CA9C-4EBA-8C88-EA2689BF4088}" type="presParOf" srcId="{C3C50A5B-C957-4CFE-BEFF-ADF5CDF5C967}" destId="{B32C5FA1-CAB6-4F3F-8745-2D5BA4CF046C}" srcOrd="0" destOrd="0" presId="urn:microsoft.com/office/officeart/2018/2/layout/IconCircleList"/>
    <dgm:cxn modelId="{ED1D5B9B-B291-4621-85A7-F94A78DE8B00}" type="presParOf" srcId="{B32C5FA1-CAB6-4F3F-8745-2D5BA4CF046C}" destId="{BE9739D1-A7CC-40BC-9914-177827ACCA42}" srcOrd="0" destOrd="0" presId="urn:microsoft.com/office/officeart/2018/2/layout/IconCircleList"/>
    <dgm:cxn modelId="{B31C17E6-CF90-4E6B-87DC-2D8B1BA9C0B6}" type="presParOf" srcId="{B32C5FA1-CAB6-4F3F-8745-2D5BA4CF046C}" destId="{D4A4642D-BC6E-4938-8AC6-7F2F930FAAF9}" srcOrd="1" destOrd="0" presId="urn:microsoft.com/office/officeart/2018/2/layout/IconCircleList"/>
    <dgm:cxn modelId="{156F0B7A-33CA-41BF-BEEE-F1C79A9A742B}" type="presParOf" srcId="{B32C5FA1-CAB6-4F3F-8745-2D5BA4CF046C}" destId="{82D64A79-5E92-4801-B605-80FA901A7EED}" srcOrd="2" destOrd="0" presId="urn:microsoft.com/office/officeart/2018/2/layout/IconCircleList"/>
    <dgm:cxn modelId="{06FE2BD1-387A-49A4-A526-AB6079BB0528}" type="presParOf" srcId="{B32C5FA1-CAB6-4F3F-8745-2D5BA4CF046C}" destId="{690B7630-95A2-423F-83D6-51DF5C55DDCA}" srcOrd="3" destOrd="0" presId="urn:microsoft.com/office/officeart/2018/2/layout/IconCircleList"/>
    <dgm:cxn modelId="{9C4B0B86-2247-4536-A389-88B056A0DA98}" type="presParOf" srcId="{C3C50A5B-C957-4CFE-BEFF-ADF5CDF5C967}" destId="{A5D6B93C-ECA8-440D-918B-2611FE855577}" srcOrd="1" destOrd="0" presId="urn:microsoft.com/office/officeart/2018/2/layout/IconCircleList"/>
    <dgm:cxn modelId="{74EF8814-FF22-4506-89CF-DAF0824E91E8}" type="presParOf" srcId="{C3C50A5B-C957-4CFE-BEFF-ADF5CDF5C967}" destId="{9DF3C22B-B9BB-470A-918B-494E71BB90F9}" srcOrd="2" destOrd="0" presId="urn:microsoft.com/office/officeart/2018/2/layout/IconCircleList"/>
    <dgm:cxn modelId="{8AE2A1CD-5CBA-4ADB-B329-8742AE9ABE9E}" type="presParOf" srcId="{9DF3C22B-B9BB-470A-918B-494E71BB90F9}" destId="{11C4EB48-CD86-4FC8-850A-597EE832CEFC}" srcOrd="0" destOrd="0" presId="urn:microsoft.com/office/officeart/2018/2/layout/IconCircleList"/>
    <dgm:cxn modelId="{9083FC39-722B-4772-AE4B-E9EAC8AB41AC}" type="presParOf" srcId="{9DF3C22B-B9BB-470A-918B-494E71BB90F9}" destId="{59FACD93-67A8-48CD-8866-F095B6489050}" srcOrd="1" destOrd="0" presId="urn:microsoft.com/office/officeart/2018/2/layout/IconCircleList"/>
    <dgm:cxn modelId="{8B67A9B9-8023-44A8-BFB7-72735307C6A3}" type="presParOf" srcId="{9DF3C22B-B9BB-470A-918B-494E71BB90F9}" destId="{36C54A36-6AA5-4D84-B86E-32E4E45F2AF2}" srcOrd="2" destOrd="0" presId="urn:microsoft.com/office/officeart/2018/2/layout/IconCircleList"/>
    <dgm:cxn modelId="{2D32A175-C690-43A8-9655-FE02CD5586A5}" type="presParOf" srcId="{9DF3C22B-B9BB-470A-918B-494E71BB90F9}" destId="{825A4EB7-D834-47F7-AF54-E2EF5BBDC8C0}" srcOrd="3" destOrd="0" presId="urn:microsoft.com/office/officeart/2018/2/layout/IconCircleList"/>
    <dgm:cxn modelId="{42F96D97-DC80-41AE-B53F-75BFCE948AD6}" type="presParOf" srcId="{C3C50A5B-C957-4CFE-BEFF-ADF5CDF5C967}" destId="{620A1256-9EB6-4D46-97B2-5110DE2838DC}" srcOrd="3" destOrd="0" presId="urn:microsoft.com/office/officeart/2018/2/layout/IconCircleList"/>
    <dgm:cxn modelId="{E326F894-C736-430B-BE4D-9E2C8C368B56}" type="presParOf" srcId="{C3C50A5B-C957-4CFE-BEFF-ADF5CDF5C967}" destId="{9F08DAF3-006A-4254-8695-7D0FFDFEA3CC}" srcOrd="4" destOrd="0" presId="urn:microsoft.com/office/officeart/2018/2/layout/IconCircleList"/>
    <dgm:cxn modelId="{8AF8E4C4-BC60-43EA-9D11-98CD26008589}" type="presParOf" srcId="{9F08DAF3-006A-4254-8695-7D0FFDFEA3CC}" destId="{6DBB7653-A498-45C4-B124-3DCFBA2387DB}" srcOrd="0" destOrd="0" presId="urn:microsoft.com/office/officeart/2018/2/layout/IconCircleList"/>
    <dgm:cxn modelId="{098DBB17-44FE-457A-97C2-8B3F0D51C28E}" type="presParOf" srcId="{9F08DAF3-006A-4254-8695-7D0FFDFEA3CC}" destId="{D2E9917F-DB1A-4F3E-92BC-01D477649A0A}" srcOrd="1" destOrd="0" presId="urn:microsoft.com/office/officeart/2018/2/layout/IconCircleList"/>
    <dgm:cxn modelId="{FE236767-E552-47AB-A8A0-8802895C4FC1}" type="presParOf" srcId="{9F08DAF3-006A-4254-8695-7D0FFDFEA3CC}" destId="{09490CEA-C3B4-4379-9987-386B8010ABBD}" srcOrd="2" destOrd="0" presId="urn:microsoft.com/office/officeart/2018/2/layout/IconCircleList"/>
    <dgm:cxn modelId="{D0280538-3F49-4435-89B2-BBD87AC5D769}" type="presParOf" srcId="{9F08DAF3-006A-4254-8695-7D0FFDFEA3CC}" destId="{E5229A7A-1726-4C5E-AC6C-7F8256E156D1}" srcOrd="3" destOrd="0" presId="urn:microsoft.com/office/officeart/2018/2/layout/IconCircleList"/>
    <dgm:cxn modelId="{700C12B3-BC37-48A6-BC8D-326EB6D8D88D}" type="presParOf" srcId="{C3C50A5B-C957-4CFE-BEFF-ADF5CDF5C967}" destId="{D9FDE94C-3720-47C2-8916-0304CB9E3374}" srcOrd="5" destOrd="0" presId="urn:microsoft.com/office/officeart/2018/2/layout/IconCircleList"/>
    <dgm:cxn modelId="{E5087139-0ABE-441A-9539-3382168E91D5}" type="presParOf" srcId="{C3C50A5B-C957-4CFE-BEFF-ADF5CDF5C967}" destId="{80F2A566-11C8-4BD1-9F01-B793802AC545}" srcOrd="6" destOrd="0" presId="urn:microsoft.com/office/officeart/2018/2/layout/IconCircleList"/>
    <dgm:cxn modelId="{ED653B78-AFD4-400E-917A-88FE2BA930A6}" type="presParOf" srcId="{80F2A566-11C8-4BD1-9F01-B793802AC545}" destId="{C311AC4B-F086-47A3-8E4E-140676B3685E}" srcOrd="0" destOrd="0" presId="urn:microsoft.com/office/officeart/2018/2/layout/IconCircleList"/>
    <dgm:cxn modelId="{35644471-9DD7-4B5A-A3DD-1E6048D040FA}" type="presParOf" srcId="{80F2A566-11C8-4BD1-9F01-B793802AC545}" destId="{CD6E7EE5-6E88-4273-A681-60BF0ED940FA}" srcOrd="1" destOrd="0" presId="urn:microsoft.com/office/officeart/2018/2/layout/IconCircleList"/>
    <dgm:cxn modelId="{FB06156C-F62B-4496-B4E9-B28FF19C4AED}" type="presParOf" srcId="{80F2A566-11C8-4BD1-9F01-B793802AC545}" destId="{0D6CCAF3-3747-49CF-A523-77118BAD7DA1}" srcOrd="2" destOrd="0" presId="urn:microsoft.com/office/officeart/2018/2/layout/IconCircleList"/>
    <dgm:cxn modelId="{D3A724E9-0C3D-44A3-ADA4-DC83911E3545}" type="presParOf" srcId="{80F2A566-11C8-4BD1-9F01-B793802AC545}" destId="{84A21024-996D-4B80-B8AE-1BBAD9906D88}" srcOrd="3" destOrd="0" presId="urn:microsoft.com/office/officeart/2018/2/layout/IconCircleList"/>
    <dgm:cxn modelId="{D0E67ABD-F4F5-48B5-8535-269660BECCF9}" type="presParOf" srcId="{C3C50A5B-C957-4CFE-BEFF-ADF5CDF5C967}" destId="{D91084E3-81A0-4810-8438-854996FAAC95}" srcOrd="7" destOrd="0" presId="urn:microsoft.com/office/officeart/2018/2/layout/IconCircleList"/>
    <dgm:cxn modelId="{4468AAE0-0D86-44A5-83DF-BC20E9EE3247}" type="presParOf" srcId="{C3C50A5B-C957-4CFE-BEFF-ADF5CDF5C967}" destId="{B30BEBDA-C6C1-45ED-A47F-153AA75D89FD}" srcOrd="8" destOrd="0" presId="urn:microsoft.com/office/officeart/2018/2/layout/IconCircleList"/>
    <dgm:cxn modelId="{43267CC5-6DD9-4FE4-9AF8-45E46697A0AD}" type="presParOf" srcId="{B30BEBDA-C6C1-45ED-A47F-153AA75D89FD}" destId="{8CD63BB0-E8D4-46BC-AC2F-7738AAB05FB0}" srcOrd="0" destOrd="0" presId="urn:microsoft.com/office/officeart/2018/2/layout/IconCircleList"/>
    <dgm:cxn modelId="{F16A80A9-677A-48A8-94B9-6F093908A5CD}" type="presParOf" srcId="{B30BEBDA-C6C1-45ED-A47F-153AA75D89FD}" destId="{8173A6DC-E4D9-4DDB-AC3B-92B9DFF41D3E}" srcOrd="1" destOrd="0" presId="urn:microsoft.com/office/officeart/2018/2/layout/IconCircleList"/>
    <dgm:cxn modelId="{D9EFA78D-0299-40B1-8550-D51518B2AFCD}" type="presParOf" srcId="{B30BEBDA-C6C1-45ED-A47F-153AA75D89FD}" destId="{4DD2922B-47DB-4C29-AB2F-D96506163929}" srcOrd="2" destOrd="0" presId="urn:microsoft.com/office/officeart/2018/2/layout/IconCircleList"/>
    <dgm:cxn modelId="{773F5C3D-95CB-4258-93BF-D3A3E7008D11}" type="presParOf" srcId="{B30BEBDA-C6C1-45ED-A47F-153AA75D89FD}" destId="{5E5C74B3-95CE-4ED7-A5FD-7E66BF1C07A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2DD06E-8A1C-4260-B628-C029CE7BAE3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5A35FE-5CB6-41FB-A869-52DB749C068B}">
      <dgm:prSet/>
      <dgm:spPr/>
      <dgm:t>
        <a:bodyPr/>
        <a:lstStyle/>
        <a:p>
          <a:pPr>
            <a:lnSpc>
              <a:spcPct val="100000"/>
            </a:lnSpc>
          </a:pPr>
          <a:r>
            <a:rPr lang="en-US"/>
            <a:t>The system has been developed with much care and free of errors and at the same time it is efficient and less time consuming.</a:t>
          </a:r>
        </a:p>
      </dgm:t>
    </dgm:pt>
    <dgm:pt modelId="{C9AEADE5-2B67-4CB6-B5DA-3746A56156AD}" type="parTrans" cxnId="{7A56D608-69C4-42C1-B773-2C74EC6A0D5B}">
      <dgm:prSet/>
      <dgm:spPr/>
      <dgm:t>
        <a:bodyPr/>
        <a:lstStyle/>
        <a:p>
          <a:endParaRPr lang="en-US"/>
        </a:p>
      </dgm:t>
    </dgm:pt>
    <dgm:pt modelId="{3172D72C-2C88-41CF-BC67-F150057F0C18}" type="sibTrans" cxnId="{7A56D608-69C4-42C1-B773-2C74EC6A0D5B}">
      <dgm:prSet/>
      <dgm:spPr/>
      <dgm:t>
        <a:bodyPr/>
        <a:lstStyle/>
        <a:p>
          <a:pPr>
            <a:lnSpc>
              <a:spcPct val="100000"/>
            </a:lnSpc>
          </a:pPr>
          <a:endParaRPr lang="en-US"/>
        </a:p>
      </dgm:t>
    </dgm:pt>
    <dgm:pt modelId="{02AD6117-3ED0-43E0-9EB1-A86A7A142E8D}">
      <dgm:prSet/>
      <dgm:spPr/>
      <dgm:t>
        <a:bodyPr/>
        <a:lstStyle/>
        <a:p>
          <a:pPr>
            <a:lnSpc>
              <a:spcPct val="100000"/>
            </a:lnSpc>
          </a:pPr>
          <a:r>
            <a:rPr lang="en-US"/>
            <a:t>The purpose of this project was to develop a web application and an android application for purchasing items from a shop.</a:t>
          </a:r>
        </a:p>
      </dgm:t>
    </dgm:pt>
    <dgm:pt modelId="{A1DE4849-CDD4-48AE-B51C-C03074FA53B5}" type="parTrans" cxnId="{8D843CBE-9E9C-4E9D-AA87-5F8A44B36A71}">
      <dgm:prSet/>
      <dgm:spPr/>
      <dgm:t>
        <a:bodyPr/>
        <a:lstStyle/>
        <a:p>
          <a:endParaRPr lang="en-US"/>
        </a:p>
      </dgm:t>
    </dgm:pt>
    <dgm:pt modelId="{31A9DFE4-6B9A-40DC-838F-4D408882818E}" type="sibTrans" cxnId="{8D843CBE-9E9C-4E9D-AA87-5F8A44B36A71}">
      <dgm:prSet/>
      <dgm:spPr/>
      <dgm:t>
        <a:bodyPr/>
        <a:lstStyle/>
        <a:p>
          <a:pPr>
            <a:lnSpc>
              <a:spcPct val="100000"/>
            </a:lnSpc>
          </a:pPr>
          <a:endParaRPr lang="en-US"/>
        </a:p>
      </dgm:t>
    </dgm:pt>
    <dgm:pt modelId="{6C8437A7-7CF3-459E-86D8-2AFB1CB6F09E}">
      <dgm:prSet/>
      <dgm:spPr/>
      <dgm:t>
        <a:bodyPr/>
        <a:lstStyle/>
        <a:p>
          <a:pPr>
            <a:lnSpc>
              <a:spcPct val="100000"/>
            </a:lnSpc>
          </a:pPr>
          <a:r>
            <a:rPr lang="en-US"/>
            <a:t>This project helped us in gaining valuable information and practical knowledge on several topics like designing web pages using html &amp; css, usage of responsive templates, designing of android applications, and management of database using mysql . </a:t>
          </a:r>
        </a:p>
      </dgm:t>
    </dgm:pt>
    <dgm:pt modelId="{D5BFA776-AA24-4AAB-9A2E-7928EB54BEF4}" type="parTrans" cxnId="{51973756-4023-476B-A84C-63763DEC1A0F}">
      <dgm:prSet/>
      <dgm:spPr/>
      <dgm:t>
        <a:bodyPr/>
        <a:lstStyle/>
        <a:p>
          <a:endParaRPr lang="en-US"/>
        </a:p>
      </dgm:t>
    </dgm:pt>
    <dgm:pt modelId="{E3456E58-A0DB-4471-A83C-8CDA606C2FF8}" type="sibTrans" cxnId="{51973756-4023-476B-A84C-63763DEC1A0F}">
      <dgm:prSet/>
      <dgm:spPr/>
      <dgm:t>
        <a:bodyPr/>
        <a:lstStyle/>
        <a:p>
          <a:pPr>
            <a:lnSpc>
              <a:spcPct val="100000"/>
            </a:lnSpc>
          </a:pPr>
          <a:endParaRPr lang="en-US"/>
        </a:p>
      </dgm:t>
    </dgm:pt>
    <dgm:pt modelId="{AA487715-D476-41FB-9655-7CE8A4BCF7D0}">
      <dgm:prSet/>
      <dgm:spPr/>
      <dgm:t>
        <a:bodyPr/>
        <a:lstStyle/>
        <a:p>
          <a:pPr>
            <a:lnSpc>
              <a:spcPct val="100000"/>
            </a:lnSpc>
          </a:pPr>
          <a:r>
            <a:rPr lang="en-US"/>
            <a:t>The entire system is secured. Also the project helped us understanding about the development phases of a project and software development life cycle. We learned how to test different features of a project. </a:t>
          </a:r>
        </a:p>
      </dgm:t>
    </dgm:pt>
    <dgm:pt modelId="{BCED0C82-CF13-47D5-8D45-A46472A378D9}" type="parTrans" cxnId="{613D09A3-749A-41E8-A3C7-0FE083997D8C}">
      <dgm:prSet/>
      <dgm:spPr/>
      <dgm:t>
        <a:bodyPr/>
        <a:lstStyle/>
        <a:p>
          <a:endParaRPr lang="en-US"/>
        </a:p>
      </dgm:t>
    </dgm:pt>
    <dgm:pt modelId="{3D319EDB-140E-42AB-A5CB-A5237B06C806}" type="sibTrans" cxnId="{613D09A3-749A-41E8-A3C7-0FE083997D8C}">
      <dgm:prSet/>
      <dgm:spPr/>
      <dgm:t>
        <a:bodyPr/>
        <a:lstStyle/>
        <a:p>
          <a:endParaRPr lang="en-US"/>
        </a:p>
      </dgm:t>
    </dgm:pt>
    <dgm:pt modelId="{92C7DDB2-97E5-453D-AC71-A9E758D21C7C}" type="pres">
      <dgm:prSet presAssocID="{8B2DD06E-8A1C-4260-B628-C029CE7BAE3D}" presName="root" presStyleCnt="0">
        <dgm:presLayoutVars>
          <dgm:dir/>
          <dgm:resizeHandles val="exact"/>
        </dgm:presLayoutVars>
      </dgm:prSet>
      <dgm:spPr/>
    </dgm:pt>
    <dgm:pt modelId="{01562748-6C4E-4D3A-8906-CEBEFA876609}" type="pres">
      <dgm:prSet presAssocID="{8B2DD06E-8A1C-4260-B628-C029CE7BAE3D}" presName="container" presStyleCnt="0">
        <dgm:presLayoutVars>
          <dgm:dir/>
          <dgm:resizeHandles val="exact"/>
        </dgm:presLayoutVars>
      </dgm:prSet>
      <dgm:spPr/>
    </dgm:pt>
    <dgm:pt modelId="{14D56470-D392-4435-9F57-34E28334388A}" type="pres">
      <dgm:prSet presAssocID="{145A35FE-5CB6-41FB-A869-52DB749C068B}" presName="compNode" presStyleCnt="0"/>
      <dgm:spPr/>
    </dgm:pt>
    <dgm:pt modelId="{DB4D7044-F8E1-4193-8F1C-21363A8B8060}" type="pres">
      <dgm:prSet presAssocID="{145A35FE-5CB6-41FB-A869-52DB749C068B}" presName="iconBgRect" presStyleLbl="bgShp" presStyleIdx="0" presStyleCnt="4"/>
      <dgm:spPr/>
    </dgm:pt>
    <dgm:pt modelId="{05522713-6D18-4CD3-92E0-63422F7724DE}" type="pres">
      <dgm:prSet presAssocID="{145A35FE-5CB6-41FB-A869-52DB749C06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23E0FAC1-43E9-40EB-BBDC-2517FE10B597}" type="pres">
      <dgm:prSet presAssocID="{145A35FE-5CB6-41FB-A869-52DB749C068B}" presName="spaceRect" presStyleCnt="0"/>
      <dgm:spPr/>
    </dgm:pt>
    <dgm:pt modelId="{D980798C-C3DB-475E-AEEB-62498AAF09D9}" type="pres">
      <dgm:prSet presAssocID="{145A35FE-5CB6-41FB-A869-52DB749C068B}" presName="textRect" presStyleLbl="revTx" presStyleIdx="0" presStyleCnt="4">
        <dgm:presLayoutVars>
          <dgm:chMax val="1"/>
          <dgm:chPref val="1"/>
        </dgm:presLayoutVars>
      </dgm:prSet>
      <dgm:spPr/>
    </dgm:pt>
    <dgm:pt modelId="{79AEE5BE-326A-4FDE-9EFD-2A1B8A47C2C2}" type="pres">
      <dgm:prSet presAssocID="{3172D72C-2C88-41CF-BC67-F150057F0C18}" presName="sibTrans" presStyleLbl="sibTrans2D1" presStyleIdx="0" presStyleCnt="0"/>
      <dgm:spPr/>
    </dgm:pt>
    <dgm:pt modelId="{5814C294-5FAC-4E8A-8255-A3D905468BA2}" type="pres">
      <dgm:prSet presAssocID="{02AD6117-3ED0-43E0-9EB1-A86A7A142E8D}" presName="compNode" presStyleCnt="0"/>
      <dgm:spPr/>
    </dgm:pt>
    <dgm:pt modelId="{EAA290A3-F140-4DF2-991D-984D7024378E}" type="pres">
      <dgm:prSet presAssocID="{02AD6117-3ED0-43E0-9EB1-A86A7A142E8D}" presName="iconBgRect" presStyleLbl="bgShp" presStyleIdx="1" presStyleCnt="4"/>
      <dgm:spPr/>
    </dgm:pt>
    <dgm:pt modelId="{56FCCD51-BE78-46F9-96E3-01026E646020}" type="pres">
      <dgm:prSet presAssocID="{02AD6117-3ED0-43E0-9EB1-A86A7A142E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37392891-1A2A-4CCA-8583-952CF6F54CBA}" type="pres">
      <dgm:prSet presAssocID="{02AD6117-3ED0-43E0-9EB1-A86A7A142E8D}" presName="spaceRect" presStyleCnt="0"/>
      <dgm:spPr/>
    </dgm:pt>
    <dgm:pt modelId="{1EC6E5E9-7359-4D77-B86D-1A7376F36D47}" type="pres">
      <dgm:prSet presAssocID="{02AD6117-3ED0-43E0-9EB1-A86A7A142E8D}" presName="textRect" presStyleLbl="revTx" presStyleIdx="1" presStyleCnt="4">
        <dgm:presLayoutVars>
          <dgm:chMax val="1"/>
          <dgm:chPref val="1"/>
        </dgm:presLayoutVars>
      </dgm:prSet>
      <dgm:spPr/>
    </dgm:pt>
    <dgm:pt modelId="{66C83D85-57F7-4770-81B3-8FA1315CD9ED}" type="pres">
      <dgm:prSet presAssocID="{31A9DFE4-6B9A-40DC-838F-4D408882818E}" presName="sibTrans" presStyleLbl="sibTrans2D1" presStyleIdx="0" presStyleCnt="0"/>
      <dgm:spPr/>
    </dgm:pt>
    <dgm:pt modelId="{B0AA92B6-C118-4750-AAA0-CB022A46A4B2}" type="pres">
      <dgm:prSet presAssocID="{6C8437A7-7CF3-459E-86D8-2AFB1CB6F09E}" presName="compNode" presStyleCnt="0"/>
      <dgm:spPr/>
    </dgm:pt>
    <dgm:pt modelId="{3FC3FFFD-AF8A-4B5C-B94F-31C78B41BF26}" type="pres">
      <dgm:prSet presAssocID="{6C8437A7-7CF3-459E-86D8-2AFB1CB6F09E}" presName="iconBgRect" presStyleLbl="bgShp" presStyleIdx="2" presStyleCnt="4"/>
      <dgm:spPr/>
    </dgm:pt>
    <dgm:pt modelId="{1F21E923-630E-48E9-82D7-AE98B1E5249E}" type="pres">
      <dgm:prSet presAssocID="{6C8437A7-7CF3-459E-86D8-2AFB1CB6F0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FB17F7C3-BC4B-4DD2-96B6-67B3C32C2B09}" type="pres">
      <dgm:prSet presAssocID="{6C8437A7-7CF3-459E-86D8-2AFB1CB6F09E}" presName="spaceRect" presStyleCnt="0"/>
      <dgm:spPr/>
    </dgm:pt>
    <dgm:pt modelId="{E8E02E4D-F70C-44FB-983D-858BB53E0EF0}" type="pres">
      <dgm:prSet presAssocID="{6C8437A7-7CF3-459E-86D8-2AFB1CB6F09E}" presName="textRect" presStyleLbl="revTx" presStyleIdx="2" presStyleCnt="4">
        <dgm:presLayoutVars>
          <dgm:chMax val="1"/>
          <dgm:chPref val="1"/>
        </dgm:presLayoutVars>
      </dgm:prSet>
      <dgm:spPr/>
    </dgm:pt>
    <dgm:pt modelId="{9D044C4E-3040-4129-82DD-5AAA8EBFDD3B}" type="pres">
      <dgm:prSet presAssocID="{E3456E58-A0DB-4471-A83C-8CDA606C2FF8}" presName="sibTrans" presStyleLbl="sibTrans2D1" presStyleIdx="0" presStyleCnt="0"/>
      <dgm:spPr/>
    </dgm:pt>
    <dgm:pt modelId="{84B7E6F6-C7AC-4D6D-82BE-B1CA14863227}" type="pres">
      <dgm:prSet presAssocID="{AA487715-D476-41FB-9655-7CE8A4BCF7D0}" presName="compNode" presStyleCnt="0"/>
      <dgm:spPr/>
    </dgm:pt>
    <dgm:pt modelId="{53AC307B-589B-4B42-847A-AB74F214867D}" type="pres">
      <dgm:prSet presAssocID="{AA487715-D476-41FB-9655-7CE8A4BCF7D0}" presName="iconBgRect" presStyleLbl="bgShp" presStyleIdx="3" presStyleCnt="4"/>
      <dgm:spPr/>
    </dgm:pt>
    <dgm:pt modelId="{3A83B855-4532-413F-8566-7F0745F31FF8}" type="pres">
      <dgm:prSet presAssocID="{AA487715-D476-41FB-9655-7CE8A4BCF7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7BD911CB-14A8-428A-BFEF-AC12959BB697}" type="pres">
      <dgm:prSet presAssocID="{AA487715-D476-41FB-9655-7CE8A4BCF7D0}" presName="spaceRect" presStyleCnt="0"/>
      <dgm:spPr/>
    </dgm:pt>
    <dgm:pt modelId="{9560167C-7D08-4E0D-A222-B5A8E28178DE}" type="pres">
      <dgm:prSet presAssocID="{AA487715-D476-41FB-9655-7CE8A4BCF7D0}" presName="textRect" presStyleLbl="revTx" presStyleIdx="3" presStyleCnt="4">
        <dgm:presLayoutVars>
          <dgm:chMax val="1"/>
          <dgm:chPref val="1"/>
        </dgm:presLayoutVars>
      </dgm:prSet>
      <dgm:spPr/>
    </dgm:pt>
  </dgm:ptLst>
  <dgm:cxnLst>
    <dgm:cxn modelId="{8C643302-A6E8-4C32-83E8-52E15B45504C}" type="presOf" srcId="{6C8437A7-7CF3-459E-86D8-2AFB1CB6F09E}" destId="{E8E02E4D-F70C-44FB-983D-858BB53E0EF0}" srcOrd="0" destOrd="0" presId="urn:microsoft.com/office/officeart/2018/2/layout/IconCircleList"/>
    <dgm:cxn modelId="{7A56D608-69C4-42C1-B773-2C74EC6A0D5B}" srcId="{8B2DD06E-8A1C-4260-B628-C029CE7BAE3D}" destId="{145A35FE-5CB6-41FB-A869-52DB749C068B}" srcOrd="0" destOrd="0" parTransId="{C9AEADE5-2B67-4CB6-B5DA-3746A56156AD}" sibTransId="{3172D72C-2C88-41CF-BC67-F150057F0C18}"/>
    <dgm:cxn modelId="{DDA8D80B-0A0E-49BB-B436-98D0116D3494}" type="presOf" srcId="{E3456E58-A0DB-4471-A83C-8CDA606C2FF8}" destId="{9D044C4E-3040-4129-82DD-5AAA8EBFDD3B}" srcOrd="0" destOrd="0" presId="urn:microsoft.com/office/officeart/2018/2/layout/IconCircleList"/>
    <dgm:cxn modelId="{D8DBFC2F-D9BF-438D-B7F9-031BDE0C4C6A}" type="presOf" srcId="{AA487715-D476-41FB-9655-7CE8A4BCF7D0}" destId="{9560167C-7D08-4E0D-A222-B5A8E28178DE}" srcOrd="0" destOrd="0" presId="urn:microsoft.com/office/officeart/2018/2/layout/IconCircleList"/>
    <dgm:cxn modelId="{21A55549-EE64-4504-BA46-D6B88A8BF8E7}" type="presOf" srcId="{31A9DFE4-6B9A-40DC-838F-4D408882818E}" destId="{66C83D85-57F7-4770-81B3-8FA1315CD9ED}" srcOrd="0" destOrd="0" presId="urn:microsoft.com/office/officeart/2018/2/layout/IconCircleList"/>
    <dgm:cxn modelId="{51973756-4023-476B-A84C-63763DEC1A0F}" srcId="{8B2DD06E-8A1C-4260-B628-C029CE7BAE3D}" destId="{6C8437A7-7CF3-459E-86D8-2AFB1CB6F09E}" srcOrd="2" destOrd="0" parTransId="{D5BFA776-AA24-4AAB-9A2E-7928EB54BEF4}" sibTransId="{E3456E58-A0DB-4471-A83C-8CDA606C2FF8}"/>
    <dgm:cxn modelId="{613D09A3-749A-41E8-A3C7-0FE083997D8C}" srcId="{8B2DD06E-8A1C-4260-B628-C029CE7BAE3D}" destId="{AA487715-D476-41FB-9655-7CE8A4BCF7D0}" srcOrd="3" destOrd="0" parTransId="{BCED0C82-CF13-47D5-8D45-A46472A378D9}" sibTransId="{3D319EDB-140E-42AB-A5CB-A5237B06C806}"/>
    <dgm:cxn modelId="{79F5E8A5-8255-4B72-836D-6BFA7C3D3D96}" type="presOf" srcId="{02AD6117-3ED0-43E0-9EB1-A86A7A142E8D}" destId="{1EC6E5E9-7359-4D77-B86D-1A7376F36D47}" srcOrd="0" destOrd="0" presId="urn:microsoft.com/office/officeart/2018/2/layout/IconCircleList"/>
    <dgm:cxn modelId="{C203C5BA-93DF-497E-8469-7B7821622144}" type="presOf" srcId="{3172D72C-2C88-41CF-BC67-F150057F0C18}" destId="{79AEE5BE-326A-4FDE-9EFD-2A1B8A47C2C2}" srcOrd="0" destOrd="0" presId="urn:microsoft.com/office/officeart/2018/2/layout/IconCircleList"/>
    <dgm:cxn modelId="{8D843CBE-9E9C-4E9D-AA87-5F8A44B36A71}" srcId="{8B2DD06E-8A1C-4260-B628-C029CE7BAE3D}" destId="{02AD6117-3ED0-43E0-9EB1-A86A7A142E8D}" srcOrd="1" destOrd="0" parTransId="{A1DE4849-CDD4-48AE-B51C-C03074FA53B5}" sibTransId="{31A9DFE4-6B9A-40DC-838F-4D408882818E}"/>
    <dgm:cxn modelId="{520088C4-6040-4F61-BD5F-066C41F779F4}" type="presOf" srcId="{145A35FE-5CB6-41FB-A869-52DB749C068B}" destId="{D980798C-C3DB-475E-AEEB-62498AAF09D9}" srcOrd="0" destOrd="0" presId="urn:microsoft.com/office/officeart/2018/2/layout/IconCircleList"/>
    <dgm:cxn modelId="{DBD8DDE9-A195-487C-A238-F1E1E719B4F5}" type="presOf" srcId="{8B2DD06E-8A1C-4260-B628-C029CE7BAE3D}" destId="{92C7DDB2-97E5-453D-AC71-A9E758D21C7C}" srcOrd="0" destOrd="0" presId="urn:microsoft.com/office/officeart/2018/2/layout/IconCircleList"/>
    <dgm:cxn modelId="{CBA4AB93-101B-40CC-861F-06075F84F2FC}" type="presParOf" srcId="{92C7DDB2-97E5-453D-AC71-A9E758D21C7C}" destId="{01562748-6C4E-4D3A-8906-CEBEFA876609}" srcOrd="0" destOrd="0" presId="urn:microsoft.com/office/officeart/2018/2/layout/IconCircleList"/>
    <dgm:cxn modelId="{62EC96F5-A9F1-4B89-A499-7495F7103B90}" type="presParOf" srcId="{01562748-6C4E-4D3A-8906-CEBEFA876609}" destId="{14D56470-D392-4435-9F57-34E28334388A}" srcOrd="0" destOrd="0" presId="urn:microsoft.com/office/officeart/2018/2/layout/IconCircleList"/>
    <dgm:cxn modelId="{E8569CAA-A4C3-4745-B329-ED253A013A18}" type="presParOf" srcId="{14D56470-D392-4435-9F57-34E28334388A}" destId="{DB4D7044-F8E1-4193-8F1C-21363A8B8060}" srcOrd="0" destOrd="0" presId="urn:microsoft.com/office/officeart/2018/2/layout/IconCircleList"/>
    <dgm:cxn modelId="{66D912D4-87D7-4F49-B80E-7881D6692D5E}" type="presParOf" srcId="{14D56470-D392-4435-9F57-34E28334388A}" destId="{05522713-6D18-4CD3-92E0-63422F7724DE}" srcOrd="1" destOrd="0" presId="urn:microsoft.com/office/officeart/2018/2/layout/IconCircleList"/>
    <dgm:cxn modelId="{34BB6A33-999A-4AF1-89A6-92C2C4B0268C}" type="presParOf" srcId="{14D56470-D392-4435-9F57-34E28334388A}" destId="{23E0FAC1-43E9-40EB-BBDC-2517FE10B597}" srcOrd="2" destOrd="0" presId="urn:microsoft.com/office/officeart/2018/2/layout/IconCircleList"/>
    <dgm:cxn modelId="{AAFF1C27-0B9F-46A1-9EC4-C1E202D9BF58}" type="presParOf" srcId="{14D56470-D392-4435-9F57-34E28334388A}" destId="{D980798C-C3DB-475E-AEEB-62498AAF09D9}" srcOrd="3" destOrd="0" presId="urn:microsoft.com/office/officeart/2018/2/layout/IconCircleList"/>
    <dgm:cxn modelId="{FC0235EC-6596-4BE8-8BAD-DA12D8B19E7B}" type="presParOf" srcId="{01562748-6C4E-4D3A-8906-CEBEFA876609}" destId="{79AEE5BE-326A-4FDE-9EFD-2A1B8A47C2C2}" srcOrd="1" destOrd="0" presId="urn:microsoft.com/office/officeart/2018/2/layout/IconCircleList"/>
    <dgm:cxn modelId="{CA9FF3C4-A1D7-4F76-A290-46CC7FB525BB}" type="presParOf" srcId="{01562748-6C4E-4D3A-8906-CEBEFA876609}" destId="{5814C294-5FAC-4E8A-8255-A3D905468BA2}" srcOrd="2" destOrd="0" presId="urn:microsoft.com/office/officeart/2018/2/layout/IconCircleList"/>
    <dgm:cxn modelId="{2D59F200-76E6-49B5-92AB-2F83EC5BE8C3}" type="presParOf" srcId="{5814C294-5FAC-4E8A-8255-A3D905468BA2}" destId="{EAA290A3-F140-4DF2-991D-984D7024378E}" srcOrd="0" destOrd="0" presId="urn:microsoft.com/office/officeart/2018/2/layout/IconCircleList"/>
    <dgm:cxn modelId="{2898A7B5-7ACE-4CEC-8F9D-B2A973EB453A}" type="presParOf" srcId="{5814C294-5FAC-4E8A-8255-A3D905468BA2}" destId="{56FCCD51-BE78-46F9-96E3-01026E646020}" srcOrd="1" destOrd="0" presId="urn:microsoft.com/office/officeart/2018/2/layout/IconCircleList"/>
    <dgm:cxn modelId="{8CB642F7-11BB-43D9-B3D2-73C8CF185C35}" type="presParOf" srcId="{5814C294-5FAC-4E8A-8255-A3D905468BA2}" destId="{37392891-1A2A-4CCA-8583-952CF6F54CBA}" srcOrd="2" destOrd="0" presId="urn:microsoft.com/office/officeart/2018/2/layout/IconCircleList"/>
    <dgm:cxn modelId="{6367B6A1-0D49-4FB2-9730-D00B9AD672B1}" type="presParOf" srcId="{5814C294-5FAC-4E8A-8255-A3D905468BA2}" destId="{1EC6E5E9-7359-4D77-B86D-1A7376F36D47}" srcOrd="3" destOrd="0" presId="urn:microsoft.com/office/officeart/2018/2/layout/IconCircleList"/>
    <dgm:cxn modelId="{D6CD2AFE-D746-4703-9330-640564755BBF}" type="presParOf" srcId="{01562748-6C4E-4D3A-8906-CEBEFA876609}" destId="{66C83D85-57F7-4770-81B3-8FA1315CD9ED}" srcOrd="3" destOrd="0" presId="urn:microsoft.com/office/officeart/2018/2/layout/IconCircleList"/>
    <dgm:cxn modelId="{2E4AED16-7776-434E-BF79-0C2701F57189}" type="presParOf" srcId="{01562748-6C4E-4D3A-8906-CEBEFA876609}" destId="{B0AA92B6-C118-4750-AAA0-CB022A46A4B2}" srcOrd="4" destOrd="0" presId="urn:microsoft.com/office/officeart/2018/2/layout/IconCircleList"/>
    <dgm:cxn modelId="{BAFBE879-5E06-4EE3-A51F-14D574CFA858}" type="presParOf" srcId="{B0AA92B6-C118-4750-AAA0-CB022A46A4B2}" destId="{3FC3FFFD-AF8A-4B5C-B94F-31C78B41BF26}" srcOrd="0" destOrd="0" presId="urn:microsoft.com/office/officeart/2018/2/layout/IconCircleList"/>
    <dgm:cxn modelId="{13132781-BEBE-4A6C-9C4E-0149A2E13924}" type="presParOf" srcId="{B0AA92B6-C118-4750-AAA0-CB022A46A4B2}" destId="{1F21E923-630E-48E9-82D7-AE98B1E5249E}" srcOrd="1" destOrd="0" presId="urn:microsoft.com/office/officeart/2018/2/layout/IconCircleList"/>
    <dgm:cxn modelId="{88827FD8-5CAD-467B-88D1-14D0995384D2}" type="presParOf" srcId="{B0AA92B6-C118-4750-AAA0-CB022A46A4B2}" destId="{FB17F7C3-BC4B-4DD2-96B6-67B3C32C2B09}" srcOrd="2" destOrd="0" presId="urn:microsoft.com/office/officeart/2018/2/layout/IconCircleList"/>
    <dgm:cxn modelId="{22A35837-F054-4E73-ADCC-95F3523DFFC2}" type="presParOf" srcId="{B0AA92B6-C118-4750-AAA0-CB022A46A4B2}" destId="{E8E02E4D-F70C-44FB-983D-858BB53E0EF0}" srcOrd="3" destOrd="0" presId="urn:microsoft.com/office/officeart/2018/2/layout/IconCircleList"/>
    <dgm:cxn modelId="{08AB71B9-3BDB-402D-9535-D424DCA4ADD3}" type="presParOf" srcId="{01562748-6C4E-4D3A-8906-CEBEFA876609}" destId="{9D044C4E-3040-4129-82DD-5AAA8EBFDD3B}" srcOrd="5" destOrd="0" presId="urn:microsoft.com/office/officeart/2018/2/layout/IconCircleList"/>
    <dgm:cxn modelId="{BEF784F2-9EED-401F-9B67-345CCA2C582B}" type="presParOf" srcId="{01562748-6C4E-4D3A-8906-CEBEFA876609}" destId="{84B7E6F6-C7AC-4D6D-82BE-B1CA14863227}" srcOrd="6" destOrd="0" presId="urn:microsoft.com/office/officeart/2018/2/layout/IconCircleList"/>
    <dgm:cxn modelId="{EB792672-EE63-404C-A2D8-5AA0CB5071C0}" type="presParOf" srcId="{84B7E6F6-C7AC-4D6D-82BE-B1CA14863227}" destId="{53AC307B-589B-4B42-847A-AB74F214867D}" srcOrd="0" destOrd="0" presId="urn:microsoft.com/office/officeart/2018/2/layout/IconCircleList"/>
    <dgm:cxn modelId="{8AB41094-62EC-47E3-ACA0-A50DF62F0A52}" type="presParOf" srcId="{84B7E6F6-C7AC-4D6D-82BE-B1CA14863227}" destId="{3A83B855-4532-413F-8566-7F0745F31FF8}" srcOrd="1" destOrd="0" presId="urn:microsoft.com/office/officeart/2018/2/layout/IconCircleList"/>
    <dgm:cxn modelId="{E133E937-BE03-4046-B4BA-9912EB0CF880}" type="presParOf" srcId="{84B7E6F6-C7AC-4D6D-82BE-B1CA14863227}" destId="{7BD911CB-14A8-428A-BFEF-AC12959BB697}" srcOrd="2" destOrd="0" presId="urn:microsoft.com/office/officeart/2018/2/layout/IconCircleList"/>
    <dgm:cxn modelId="{4812A95F-8F00-45A1-947E-A43C72844E4A}" type="presParOf" srcId="{84B7E6F6-C7AC-4D6D-82BE-B1CA14863227}" destId="{9560167C-7D08-4E0D-A222-B5A8E28178D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7F041-401F-4A08-86B6-78998B4C2140}">
      <dsp:nvSpPr>
        <dsp:cNvPr id="0" name=""/>
        <dsp:cNvSpPr/>
      </dsp:nvSpPr>
      <dsp:spPr>
        <a:xfrm>
          <a:off x="100389" y="71102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77E0E-AB3B-432D-BF49-3D596D52908A}">
      <dsp:nvSpPr>
        <dsp:cNvPr id="0" name=""/>
        <dsp:cNvSpPr/>
      </dsp:nvSpPr>
      <dsp:spPr>
        <a:xfrm>
          <a:off x="420598" y="1031230"/>
          <a:ext cx="884388" cy="884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F3622-629E-4DE9-B2CF-98272B0149EE}">
      <dsp:nvSpPr>
        <dsp:cNvPr id="0" name=""/>
        <dsp:cNvSpPr/>
      </dsp:nvSpPr>
      <dsp:spPr>
        <a:xfrm>
          <a:off x="1951941" y="71102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Web Based Shop For Home</a:t>
          </a:r>
        </a:p>
      </dsp:txBody>
      <dsp:txXfrm>
        <a:off x="1951941" y="711020"/>
        <a:ext cx="3594190" cy="1524807"/>
      </dsp:txXfrm>
    </dsp:sp>
    <dsp:sp modelId="{33D00117-8F5C-488A-8DC5-5EC0A12807EF}">
      <dsp:nvSpPr>
        <dsp:cNvPr id="0" name=""/>
        <dsp:cNvSpPr/>
      </dsp:nvSpPr>
      <dsp:spPr>
        <a:xfrm>
          <a:off x="6172392" y="71102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47E03-18E8-4CA9-90FD-91A43D864388}">
      <dsp:nvSpPr>
        <dsp:cNvPr id="0" name=""/>
        <dsp:cNvSpPr/>
      </dsp:nvSpPr>
      <dsp:spPr>
        <a:xfrm>
          <a:off x="6492601" y="1031230"/>
          <a:ext cx="884388" cy="884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03791-016D-478A-AE53-E468DC36BADD}">
      <dsp:nvSpPr>
        <dsp:cNvPr id="0" name=""/>
        <dsp:cNvSpPr/>
      </dsp:nvSpPr>
      <dsp:spPr>
        <a:xfrm>
          <a:off x="8023944" y="71102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Web Based Shop For Home project mainly focuses on basic operations adding new product,new member and updating new information ,searching product and members and facility to online shopping.</a:t>
          </a:r>
        </a:p>
      </dsp:txBody>
      <dsp:txXfrm>
        <a:off x="8023944" y="711020"/>
        <a:ext cx="3594190" cy="1524807"/>
      </dsp:txXfrm>
    </dsp:sp>
    <dsp:sp modelId="{3E8B811F-2AAA-4E1F-9E93-FDE957330742}">
      <dsp:nvSpPr>
        <dsp:cNvPr id="0" name=""/>
        <dsp:cNvSpPr/>
      </dsp:nvSpPr>
      <dsp:spPr>
        <a:xfrm>
          <a:off x="100389" y="315171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5FE2C-4C52-4E48-A7F5-E4399AFFE872}">
      <dsp:nvSpPr>
        <dsp:cNvPr id="0" name=""/>
        <dsp:cNvSpPr/>
      </dsp:nvSpPr>
      <dsp:spPr>
        <a:xfrm>
          <a:off x="420598" y="3471919"/>
          <a:ext cx="884388" cy="884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DEED8-5BBC-4C79-B0F3-26B9500D5D2D}">
      <dsp:nvSpPr>
        <dsp:cNvPr id="0" name=""/>
        <dsp:cNvSpPr/>
      </dsp:nvSpPr>
      <dsp:spPr>
        <a:xfrm>
          <a:off x="1951941" y="315171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Shop For Home is the process whereby consumers directly buy goods,services,etc. from a seller interactively in real-time without an intermediary service over the internet.</a:t>
          </a:r>
        </a:p>
      </dsp:txBody>
      <dsp:txXfrm>
        <a:off x="1951941" y="3151710"/>
        <a:ext cx="3594190" cy="1524807"/>
      </dsp:txXfrm>
    </dsp:sp>
    <dsp:sp modelId="{50B59E58-E76B-4640-8003-1E76B1339CAE}">
      <dsp:nvSpPr>
        <dsp:cNvPr id="0" name=""/>
        <dsp:cNvSpPr/>
      </dsp:nvSpPr>
      <dsp:spPr>
        <a:xfrm>
          <a:off x="6172392" y="315171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00349-69E1-4EBE-92C1-BA5E54F1F71C}">
      <dsp:nvSpPr>
        <dsp:cNvPr id="0" name=""/>
        <dsp:cNvSpPr/>
      </dsp:nvSpPr>
      <dsp:spPr>
        <a:xfrm>
          <a:off x="6492601" y="3471919"/>
          <a:ext cx="884388" cy="884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8115D-5630-4C51-8571-EFB2423EC89A}">
      <dsp:nvSpPr>
        <dsp:cNvPr id="0" name=""/>
        <dsp:cNvSpPr/>
      </dsp:nvSpPr>
      <dsp:spPr>
        <a:xfrm>
          <a:off x="8023944" y="315171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It helps buying the products in the shop anywhere through internet by using an android device. Thus the customer will get the service of online shopping and home delivery from his favorite shop.</a:t>
          </a:r>
        </a:p>
      </dsp:txBody>
      <dsp:txXfrm>
        <a:off x="8023944" y="3151710"/>
        <a:ext cx="3594190" cy="1524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38980-DF23-4634-842D-6FE38BD78752}">
      <dsp:nvSpPr>
        <dsp:cNvPr id="0" name=""/>
        <dsp:cNvSpPr/>
      </dsp:nvSpPr>
      <dsp:spPr>
        <a:xfrm>
          <a:off x="0" y="47789"/>
          <a:ext cx="6496050" cy="6236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TECHNOLOGIES:</a:t>
          </a:r>
        </a:p>
      </dsp:txBody>
      <dsp:txXfrm>
        <a:off x="30442" y="78231"/>
        <a:ext cx="6435166" cy="562726"/>
      </dsp:txXfrm>
    </dsp:sp>
    <dsp:sp modelId="{E5026266-2370-4EDE-A0DB-7DA586BA19E4}">
      <dsp:nvSpPr>
        <dsp:cNvPr id="0" name=""/>
        <dsp:cNvSpPr/>
      </dsp:nvSpPr>
      <dsp:spPr>
        <a:xfrm>
          <a:off x="0" y="671399"/>
          <a:ext cx="649605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Front-End:  HTML, CSS, JAVASCRIPT, BOOTSTRAP, ANGULAR 8</a:t>
          </a:r>
        </a:p>
        <a:p>
          <a:pPr marL="228600" lvl="1" indent="-228600" algn="l" defTabSz="889000">
            <a:lnSpc>
              <a:spcPct val="90000"/>
            </a:lnSpc>
            <a:spcBef>
              <a:spcPct val="0"/>
            </a:spcBef>
            <a:spcAft>
              <a:spcPct val="20000"/>
            </a:spcAft>
            <a:buChar char="•"/>
          </a:pPr>
          <a:r>
            <a:rPr lang="en-US" sz="2000" kern="1200"/>
            <a:t>Back-End:   SPRINGBOOT, HIBERNATE</a:t>
          </a:r>
        </a:p>
      </dsp:txBody>
      <dsp:txXfrm>
        <a:off x="0" y="671399"/>
        <a:ext cx="6496050" cy="968760"/>
      </dsp:txXfrm>
    </dsp:sp>
    <dsp:sp modelId="{D5D7AA96-5935-4780-8BAC-D30D45E7600F}">
      <dsp:nvSpPr>
        <dsp:cNvPr id="0" name=""/>
        <dsp:cNvSpPr/>
      </dsp:nvSpPr>
      <dsp:spPr>
        <a:xfrm>
          <a:off x="0" y="1640160"/>
          <a:ext cx="6496050" cy="623610"/>
        </a:xfrm>
        <a:prstGeom prst="round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TOOLS:</a:t>
          </a:r>
          <a:endParaRPr lang="en-US" sz="2600" kern="1200"/>
        </a:p>
      </dsp:txBody>
      <dsp:txXfrm>
        <a:off x="30442" y="1670602"/>
        <a:ext cx="6435166" cy="562726"/>
      </dsp:txXfrm>
    </dsp:sp>
    <dsp:sp modelId="{E03E61BC-35EB-4A2A-9581-2F117A724FC1}">
      <dsp:nvSpPr>
        <dsp:cNvPr id="0" name=""/>
        <dsp:cNvSpPr/>
      </dsp:nvSpPr>
      <dsp:spPr>
        <a:xfrm>
          <a:off x="0" y="2263770"/>
          <a:ext cx="6496050"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a:t>Front-End:          Visual Studio Code</a:t>
          </a:r>
          <a:endParaRPr lang="en-US" sz="2000" kern="1200"/>
        </a:p>
        <a:p>
          <a:pPr marL="228600" lvl="1" indent="-228600" algn="l" defTabSz="889000">
            <a:lnSpc>
              <a:spcPct val="90000"/>
            </a:lnSpc>
            <a:spcBef>
              <a:spcPct val="0"/>
            </a:spcBef>
            <a:spcAft>
              <a:spcPct val="20000"/>
            </a:spcAft>
            <a:buChar char="•"/>
          </a:pPr>
          <a:r>
            <a:rPr lang="en-IN" sz="2000" kern="1200"/>
            <a:t>Back-End:           </a:t>
          </a:r>
          <a:r>
            <a:rPr lang="en-US" sz="2000" kern="1200"/>
            <a:t>STS4(Spring Tool Suite 4), MySQL Workbench 8.0CE</a:t>
          </a:r>
        </a:p>
        <a:p>
          <a:pPr marL="228600" lvl="1" indent="-228600" algn="l" defTabSz="889000">
            <a:lnSpc>
              <a:spcPct val="90000"/>
            </a:lnSpc>
            <a:spcBef>
              <a:spcPct val="0"/>
            </a:spcBef>
            <a:spcAft>
              <a:spcPct val="20000"/>
            </a:spcAft>
            <a:buChar char="•"/>
          </a:pPr>
          <a:r>
            <a:rPr lang="en-US" sz="2000" kern="1200"/>
            <a:t>Browser:             Google Chrome For Development</a:t>
          </a:r>
        </a:p>
        <a:p>
          <a:pPr marL="228600" lvl="1" indent="-228600" algn="l" defTabSz="889000">
            <a:lnSpc>
              <a:spcPct val="90000"/>
            </a:lnSpc>
            <a:spcBef>
              <a:spcPct val="0"/>
            </a:spcBef>
            <a:spcAft>
              <a:spcPct val="20000"/>
            </a:spcAft>
            <a:buChar char="•"/>
          </a:pPr>
          <a:r>
            <a:rPr lang="en-US" sz="2000" kern="1200"/>
            <a:t>Server:                Tomcat Server(Port : 8080)</a:t>
          </a:r>
        </a:p>
        <a:p>
          <a:pPr marL="228600" lvl="1" indent="-228600" algn="l" defTabSz="889000">
            <a:lnSpc>
              <a:spcPct val="90000"/>
            </a:lnSpc>
            <a:spcBef>
              <a:spcPct val="0"/>
            </a:spcBef>
            <a:spcAft>
              <a:spcPct val="20000"/>
            </a:spcAft>
            <a:buChar char="•"/>
          </a:pPr>
          <a:r>
            <a:rPr lang="en-US" sz="2000" kern="1200"/>
            <a:t>API Services:      Swagger       </a:t>
          </a:r>
        </a:p>
      </dsp:txBody>
      <dsp:txXfrm>
        <a:off x="0" y="2263770"/>
        <a:ext cx="6496050" cy="22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739D1-A7CC-40BC-9914-177827ACCA42}">
      <dsp:nvSpPr>
        <dsp:cNvPr id="0" name=""/>
        <dsp:cNvSpPr/>
      </dsp:nvSpPr>
      <dsp:spPr>
        <a:xfrm>
          <a:off x="184898" y="5346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4642D-BC6E-4938-8AC6-7F2F930FAAF9}">
      <dsp:nvSpPr>
        <dsp:cNvPr id="0" name=""/>
        <dsp:cNvSpPr/>
      </dsp:nvSpPr>
      <dsp:spPr>
        <a:xfrm>
          <a:off x="462467" y="331030"/>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0B7630-95A2-423F-83D6-51DF5C55DDCA}">
      <dsp:nvSpPr>
        <dsp:cNvPr id="0" name=""/>
        <dsp:cNvSpPr/>
      </dsp:nvSpPr>
      <dsp:spPr>
        <a:xfrm>
          <a:off x="1789885" y="5346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objective of the project is to make an application in android platform to purchase items in an existing shop. In order to build such an application complete web support need to be provided. </a:t>
          </a:r>
        </a:p>
      </dsp:txBody>
      <dsp:txXfrm>
        <a:off x="1789885" y="53461"/>
        <a:ext cx="3115563" cy="1321754"/>
      </dsp:txXfrm>
    </dsp:sp>
    <dsp:sp modelId="{11C4EB48-CD86-4FC8-850A-597EE832CEFC}">
      <dsp:nvSpPr>
        <dsp:cNvPr id="0" name=""/>
        <dsp:cNvSpPr/>
      </dsp:nvSpPr>
      <dsp:spPr>
        <a:xfrm>
          <a:off x="5448312" y="5346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ACD93-67A8-48CD-8866-F095B6489050}">
      <dsp:nvSpPr>
        <dsp:cNvPr id="0" name=""/>
        <dsp:cNvSpPr/>
      </dsp:nvSpPr>
      <dsp:spPr>
        <a:xfrm>
          <a:off x="5725881" y="331030"/>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A4EB7-D834-47F7-AF54-E2EF5BBDC8C0}">
      <dsp:nvSpPr>
        <dsp:cNvPr id="0" name=""/>
        <dsp:cNvSpPr/>
      </dsp:nvSpPr>
      <dsp:spPr>
        <a:xfrm>
          <a:off x="7053299" y="5346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complete and efficient web application which can provide the online shopping experience is the basic objective of the project. </a:t>
          </a:r>
        </a:p>
      </dsp:txBody>
      <dsp:txXfrm>
        <a:off x="7053299" y="53461"/>
        <a:ext cx="3115563" cy="1321754"/>
      </dsp:txXfrm>
    </dsp:sp>
    <dsp:sp modelId="{6DBB7653-A498-45C4-B124-3DCFBA2387DB}">
      <dsp:nvSpPr>
        <dsp:cNvPr id="0" name=""/>
        <dsp:cNvSpPr/>
      </dsp:nvSpPr>
      <dsp:spPr>
        <a:xfrm>
          <a:off x="184898" y="24241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9917F-DB1A-4F3E-92BC-01D477649A0A}">
      <dsp:nvSpPr>
        <dsp:cNvPr id="0" name=""/>
        <dsp:cNvSpPr/>
      </dsp:nvSpPr>
      <dsp:spPr>
        <a:xfrm>
          <a:off x="462467" y="2701680"/>
          <a:ext cx="766617" cy="766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29A7A-1726-4C5E-AC6C-7F8256E156D1}">
      <dsp:nvSpPr>
        <dsp:cNvPr id="0" name=""/>
        <dsp:cNvSpPr/>
      </dsp:nvSpPr>
      <dsp:spPr>
        <a:xfrm>
          <a:off x="1789885" y="24241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central concept of the application is to allow the customer to shop virtually using the Internet and allow customers to buy the items and articles of their desire from the store.</a:t>
          </a:r>
        </a:p>
      </dsp:txBody>
      <dsp:txXfrm>
        <a:off x="1789885" y="2424112"/>
        <a:ext cx="3115563" cy="1321754"/>
      </dsp:txXfrm>
    </dsp:sp>
    <dsp:sp modelId="{C311AC4B-F086-47A3-8E4E-140676B3685E}">
      <dsp:nvSpPr>
        <dsp:cNvPr id="0" name=""/>
        <dsp:cNvSpPr/>
      </dsp:nvSpPr>
      <dsp:spPr>
        <a:xfrm>
          <a:off x="5448312" y="24241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E7EE5-6E88-4273-A681-60BF0ED940FA}">
      <dsp:nvSpPr>
        <dsp:cNvPr id="0" name=""/>
        <dsp:cNvSpPr/>
      </dsp:nvSpPr>
      <dsp:spPr>
        <a:xfrm>
          <a:off x="5725881" y="2701680"/>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21024-996D-4B80-B8AE-1BBAD9906D88}">
      <dsp:nvSpPr>
        <dsp:cNvPr id="0" name=""/>
        <dsp:cNvSpPr/>
      </dsp:nvSpPr>
      <dsp:spPr>
        <a:xfrm>
          <a:off x="7053299" y="24241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information pertaining to the products are stores on an RDBMS at the server side (store). </a:t>
          </a:r>
        </a:p>
      </dsp:txBody>
      <dsp:txXfrm>
        <a:off x="7053299" y="2424112"/>
        <a:ext cx="3115563" cy="1321754"/>
      </dsp:txXfrm>
    </dsp:sp>
    <dsp:sp modelId="{8CD63BB0-E8D4-46BC-AC2F-7738AAB05FB0}">
      <dsp:nvSpPr>
        <dsp:cNvPr id="0" name=""/>
        <dsp:cNvSpPr/>
      </dsp:nvSpPr>
      <dsp:spPr>
        <a:xfrm>
          <a:off x="184898" y="4794763"/>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3A6DC-E4D9-4DDB-AC3B-92B9DFF41D3E}">
      <dsp:nvSpPr>
        <dsp:cNvPr id="0" name=""/>
        <dsp:cNvSpPr/>
      </dsp:nvSpPr>
      <dsp:spPr>
        <a:xfrm>
          <a:off x="462467" y="5072331"/>
          <a:ext cx="766617" cy="766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5C74B3-95CE-4ED7-A5FD-7E66BF1C07AA}">
      <dsp:nvSpPr>
        <dsp:cNvPr id="0" name=""/>
        <dsp:cNvSpPr/>
      </dsp:nvSpPr>
      <dsp:spPr>
        <a:xfrm>
          <a:off x="1789885" y="4794763"/>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Server process the customers and the items are shipped to the address submitted by them. The application was designed into two modules first is for the customers who wish to buy the articles.</a:t>
          </a:r>
        </a:p>
      </dsp:txBody>
      <dsp:txXfrm>
        <a:off x="1789885" y="4794763"/>
        <a:ext cx="3115563" cy="1321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D7044-F8E1-4193-8F1C-21363A8B8060}">
      <dsp:nvSpPr>
        <dsp:cNvPr id="0" name=""/>
        <dsp:cNvSpPr/>
      </dsp:nvSpPr>
      <dsp:spPr>
        <a:xfrm>
          <a:off x="184898" y="9293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22713-6D18-4CD3-92E0-63422F7724DE}">
      <dsp:nvSpPr>
        <dsp:cNvPr id="0" name=""/>
        <dsp:cNvSpPr/>
      </dsp:nvSpPr>
      <dsp:spPr>
        <a:xfrm>
          <a:off x="462467" y="1206880"/>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0798C-C3DB-475E-AEEB-62498AAF09D9}">
      <dsp:nvSpPr>
        <dsp:cNvPr id="0" name=""/>
        <dsp:cNvSpPr/>
      </dsp:nvSpPr>
      <dsp:spPr>
        <a:xfrm>
          <a:off x="1789885" y="9293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system has been developed with much care and free of errors and at the same time it is efficient and less time consuming.</a:t>
          </a:r>
        </a:p>
      </dsp:txBody>
      <dsp:txXfrm>
        <a:off x="1789885" y="929312"/>
        <a:ext cx="3115563" cy="1321754"/>
      </dsp:txXfrm>
    </dsp:sp>
    <dsp:sp modelId="{EAA290A3-F140-4DF2-991D-984D7024378E}">
      <dsp:nvSpPr>
        <dsp:cNvPr id="0" name=""/>
        <dsp:cNvSpPr/>
      </dsp:nvSpPr>
      <dsp:spPr>
        <a:xfrm>
          <a:off x="5448312" y="9293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CCD51-BE78-46F9-96E3-01026E646020}">
      <dsp:nvSpPr>
        <dsp:cNvPr id="0" name=""/>
        <dsp:cNvSpPr/>
      </dsp:nvSpPr>
      <dsp:spPr>
        <a:xfrm>
          <a:off x="5725881" y="1206880"/>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6E5E9-7359-4D77-B86D-1A7376F36D47}">
      <dsp:nvSpPr>
        <dsp:cNvPr id="0" name=""/>
        <dsp:cNvSpPr/>
      </dsp:nvSpPr>
      <dsp:spPr>
        <a:xfrm>
          <a:off x="7053299" y="9293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purpose of this project was to develop a web application and an android application for purchasing items from a shop.</a:t>
          </a:r>
        </a:p>
      </dsp:txBody>
      <dsp:txXfrm>
        <a:off x="7053299" y="929312"/>
        <a:ext cx="3115563" cy="1321754"/>
      </dsp:txXfrm>
    </dsp:sp>
    <dsp:sp modelId="{3FC3FFFD-AF8A-4B5C-B94F-31C78B41BF26}">
      <dsp:nvSpPr>
        <dsp:cNvPr id="0" name=""/>
        <dsp:cNvSpPr/>
      </dsp:nvSpPr>
      <dsp:spPr>
        <a:xfrm>
          <a:off x="184898" y="317318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1E923-630E-48E9-82D7-AE98B1E5249E}">
      <dsp:nvSpPr>
        <dsp:cNvPr id="0" name=""/>
        <dsp:cNvSpPr/>
      </dsp:nvSpPr>
      <dsp:spPr>
        <a:xfrm>
          <a:off x="462467" y="3450758"/>
          <a:ext cx="766617" cy="766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02E4D-F70C-44FB-983D-858BB53E0EF0}">
      <dsp:nvSpPr>
        <dsp:cNvPr id="0" name=""/>
        <dsp:cNvSpPr/>
      </dsp:nvSpPr>
      <dsp:spPr>
        <a:xfrm>
          <a:off x="1789885" y="317318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This project helped us in gaining valuable information and practical knowledge on several topics like designing web pages using html &amp; css, usage of responsive templates, designing of android applications, and management of database using mysql . </a:t>
          </a:r>
        </a:p>
      </dsp:txBody>
      <dsp:txXfrm>
        <a:off x="1789885" y="3173189"/>
        <a:ext cx="3115563" cy="1321754"/>
      </dsp:txXfrm>
    </dsp:sp>
    <dsp:sp modelId="{53AC307B-589B-4B42-847A-AB74F214867D}">
      <dsp:nvSpPr>
        <dsp:cNvPr id="0" name=""/>
        <dsp:cNvSpPr/>
      </dsp:nvSpPr>
      <dsp:spPr>
        <a:xfrm>
          <a:off x="5448312" y="317318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3B855-4532-413F-8566-7F0745F31FF8}">
      <dsp:nvSpPr>
        <dsp:cNvPr id="0" name=""/>
        <dsp:cNvSpPr/>
      </dsp:nvSpPr>
      <dsp:spPr>
        <a:xfrm>
          <a:off x="5725881" y="3450758"/>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0167C-7D08-4E0D-A222-B5A8E28178DE}">
      <dsp:nvSpPr>
        <dsp:cNvPr id="0" name=""/>
        <dsp:cNvSpPr/>
      </dsp:nvSpPr>
      <dsp:spPr>
        <a:xfrm>
          <a:off x="7053299" y="317318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entire system is secured. Also the project helped us understanding about the development phases of a project and software development life cycle. We learned how to test different features of a project. </a:t>
          </a:r>
        </a:p>
      </dsp:txBody>
      <dsp:txXfrm>
        <a:off x="7053299" y="3173189"/>
        <a:ext cx="3115563" cy="13217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530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0243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94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30111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7278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00915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123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4468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4551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318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0638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7462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4942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896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60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074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76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8/30/2022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73074657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0"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8B6D886-1415-7A21-1077-1C7774777A8F}"/>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highlight>
                  <a:srgbClr val="C0C0C0"/>
                </a:highlight>
                <a:latin typeface="Times New Roman"/>
                <a:cs typeface="Times New Roman"/>
              </a:rPr>
              <a:t>Shop For Home</a:t>
            </a:r>
          </a:p>
        </p:txBody>
      </p:sp>
      <p:sp>
        <p:nvSpPr>
          <p:cNvPr id="3" name="Content Placeholder 2">
            <a:extLst>
              <a:ext uri="{FF2B5EF4-FFF2-40B4-BE49-F238E27FC236}">
                <a16:creationId xmlns:a16="http://schemas.microsoft.com/office/drawing/2014/main" id="{31A07719-5419-9F92-4F24-E919D14B3160}"/>
              </a:ext>
            </a:extLst>
          </p:cNvPr>
          <p:cNvSpPr>
            <a:spLocks noGrp="1"/>
          </p:cNvSpPr>
          <p:nvPr>
            <p:ph idx="1"/>
          </p:nvPr>
        </p:nvSpPr>
        <p:spPr>
          <a:xfrm>
            <a:off x="1103312" y="2763520"/>
            <a:ext cx="8946541" cy="3484879"/>
          </a:xfrm>
        </p:spPr>
        <p:txBody>
          <a:bodyPr vert="horz" lIns="91440" tIns="45720" rIns="91440" bIns="45720" rtlCol="0" anchor="t">
            <a:normAutofit/>
          </a:bodyPr>
          <a:lstStyle/>
          <a:p>
            <a:pPr marL="0" indent="0">
              <a:buNone/>
            </a:pPr>
            <a:r>
              <a:rPr lang="en-US" dirty="0">
                <a:latin typeface="Times New Roman"/>
                <a:cs typeface="Times New Roman"/>
              </a:rPr>
              <a:t>Guided By                                                                    Group  Members                 </a:t>
            </a:r>
          </a:p>
          <a:p>
            <a:pPr marL="0" indent="0">
              <a:buNone/>
            </a:pPr>
            <a:r>
              <a:rPr lang="en-US" dirty="0">
                <a:latin typeface="Times New Roman"/>
                <a:cs typeface="Times New Roman"/>
              </a:rPr>
              <a:t> Mr. Javeed </a:t>
            </a:r>
            <a:r>
              <a:rPr lang="en-US" dirty="0" err="1">
                <a:latin typeface="Times New Roman"/>
                <a:cs typeface="Times New Roman"/>
              </a:rPr>
              <a:t>Husnuddin</a:t>
            </a:r>
            <a:r>
              <a:rPr lang="en-US" dirty="0">
                <a:latin typeface="Times New Roman"/>
                <a:cs typeface="Times New Roman"/>
              </a:rPr>
              <a:t>                                              1)</a:t>
            </a:r>
            <a:r>
              <a:rPr lang="en-US" dirty="0" err="1">
                <a:latin typeface="Times New Roman"/>
                <a:cs typeface="Times New Roman"/>
              </a:rPr>
              <a:t>Soumyadeep</a:t>
            </a:r>
            <a:r>
              <a:rPr lang="en-US" dirty="0">
                <a:latin typeface="Times New Roman"/>
                <a:cs typeface="Times New Roman"/>
              </a:rPr>
              <a:t> Maji</a:t>
            </a:r>
          </a:p>
          <a:p>
            <a:pPr marL="0" indent="0">
              <a:buNone/>
            </a:pPr>
            <a:r>
              <a:rPr lang="en-US" dirty="0">
                <a:latin typeface="Times New Roman"/>
                <a:cs typeface="Times New Roman"/>
              </a:rPr>
              <a:t>                                                                                     2)Lalit </a:t>
            </a:r>
            <a:r>
              <a:rPr lang="en-US" dirty="0" err="1">
                <a:latin typeface="Times New Roman"/>
                <a:cs typeface="Times New Roman"/>
              </a:rPr>
              <a:t>Mathariya</a:t>
            </a:r>
            <a:endParaRPr lang="en-US" dirty="0">
              <a:latin typeface="Times New Roman"/>
              <a:cs typeface="Times New Roman"/>
            </a:endParaRPr>
          </a:p>
          <a:p>
            <a:pPr marL="0" indent="0">
              <a:buNone/>
            </a:pPr>
            <a:r>
              <a:rPr lang="en-US" dirty="0">
                <a:latin typeface="Times New Roman"/>
                <a:cs typeface="Times New Roman"/>
              </a:rPr>
              <a:t>                                                                                     3)Vishal Patil</a:t>
            </a:r>
          </a:p>
          <a:p>
            <a:pPr marL="0" indent="0">
              <a:buNone/>
            </a:pPr>
            <a:r>
              <a:rPr lang="en-US" dirty="0">
                <a:latin typeface="Times New Roman"/>
                <a:cs typeface="Times New Roman"/>
              </a:rPr>
              <a:t>                                                                                     4)Swapnil </a:t>
            </a:r>
            <a:r>
              <a:rPr lang="en-US" dirty="0" err="1">
                <a:latin typeface="Times New Roman"/>
                <a:cs typeface="Times New Roman"/>
              </a:rPr>
              <a:t>Bhusnur</a:t>
            </a:r>
            <a:endParaRPr lang="en-US" dirty="0">
              <a:latin typeface="Times New Roman"/>
              <a:cs typeface="Times New Roman"/>
            </a:endParaRPr>
          </a:p>
          <a:p>
            <a:pPr marL="0" indent="0">
              <a:buNone/>
            </a:pPr>
            <a:r>
              <a:rPr lang="en-US" dirty="0">
                <a:latin typeface="Times New Roman"/>
                <a:cs typeface="Times New Roman"/>
              </a:rPr>
              <a:t>                                                                                     5)Shubh Sharma</a:t>
            </a:r>
          </a:p>
        </p:txBody>
      </p:sp>
    </p:spTree>
    <p:extLst>
      <p:ext uri="{BB962C8B-B14F-4D97-AF65-F5344CB8AC3E}">
        <p14:creationId xmlns:p14="http://schemas.microsoft.com/office/powerpoint/2010/main" val="20013307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1147-7CB2-1FAA-1B83-1867564F7C15}"/>
              </a:ext>
            </a:extLst>
          </p:cNvPr>
          <p:cNvSpPr>
            <a:spLocks noGrp="1"/>
          </p:cNvSpPr>
          <p:nvPr>
            <p:ph type="title"/>
          </p:nvPr>
        </p:nvSpPr>
        <p:spPr>
          <a:xfrm>
            <a:off x="643855" y="1447799"/>
            <a:ext cx="3108626" cy="1444752"/>
          </a:xfrm>
        </p:spPr>
        <p:txBody>
          <a:bodyPr anchor="b">
            <a:normAutofit/>
          </a:bodyPr>
          <a:lstStyle/>
          <a:p>
            <a:pPr>
              <a:lnSpc>
                <a:spcPct val="90000"/>
              </a:lnSpc>
            </a:pPr>
            <a:r>
              <a:rPr lang="en-US" sz="3000">
                <a:latin typeface="Times New Roman"/>
                <a:cs typeface="Times New Roman"/>
              </a:rPr>
              <a:t>User case diagram for customer and Admin</a:t>
            </a:r>
            <a:endParaRPr lang="en-IN" sz="3000">
              <a:latin typeface="Times New Roman"/>
              <a:cs typeface="Times New Roman"/>
            </a:endParaRPr>
          </a:p>
        </p:txBody>
      </p:sp>
      <p:sp>
        <p:nvSpPr>
          <p:cNvPr id="1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a:extLst>
              <a:ext uri="{FF2B5EF4-FFF2-40B4-BE49-F238E27FC236}">
                <a16:creationId xmlns:a16="http://schemas.microsoft.com/office/drawing/2014/main" id="{F7966E76-D7AD-1D1A-F405-14E09902F6C6}"/>
              </a:ext>
            </a:extLst>
          </p:cNvPr>
          <p:cNvPicPr>
            <a:picLocks noChangeAspect="1"/>
          </p:cNvPicPr>
          <p:nvPr/>
        </p:nvPicPr>
        <p:blipFill>
          <a:blip r:embed="rId3"/>
          <a:stretch>
            <a:fillRect/>
          </a:stretch>
        </p:blipFill>
        <p:spPr>
          <a:xfrm>
            <a:off x="4709784" y="1263985"/>
            <a:ext cx="6495847" cy="4563332"/>
          </a:xfrm>
          <a:prstGeom prst="rect">
            <a:avLst/>
          </a:prstGeom>
          <a:effectLst/>
        </p:spPr>
      </p:pic>
    </p:spTree>
    <p:extLst>
      <p:ext uri="{BB962C8B-B14F-4D97-AF65-F5344CB8AC3E}">
        <p14:creationId xmlns:p14="http://schemas.microsoft.com/office/powerpoint/2010/main" val="429041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DBB9-EB42-ABBA-3C9A-AD7018703FDC}"/>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latin typeface="Times New Roman"/>
                <a:cs typeface="Times New Roman"/>
              </a:rPr>
              <a:t>DATA FLOW DIAGRAM FOR USER LOGIN</a:t>
            </a:r>
            <a:endParaRPr lang="en-IN" sz="3200">
              <a:latin typeface="Times New Roman"/>
              <a:cs typeface="Times New Roman"/>
            </a:endParaRPr>
          </a:p>
        </p:txBody>
      </p:sp>
      <p:sp>
        <p:nvSpPr>
          <p:cNvPr id="1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a:extLst>
              <a:ext uri="{FF2B5EF4-FFF2-40B4-BE49-F238E27FC236}">
                <a16:creationId xmlns:a16="http://schemas.microsoft.com/office/drawing/2014/main" id="{39C9FE4E-D644-41D6-24CC-6F6CB4A62CF6}"/>
              </a:ext>
            </a:extLst>
          </p:cNvPr>
          <p:cNvPicPr>
            <a:picLocks noChangeAspect="1"/>
          </p:cNvPicPr>
          <p:nvPr/>
        </p:nvPicPr>
        <p:blipFill>
          <a:blip r:embed="rId3"/>
          <a:stretch>
            <a:fillRect/>
          </a:stretch>
        </p:blipFill>
        <p:spPr>
          <a:xfrm>
            <a:off x="5048451" y="1687100"/>
            <a:ext cx="6495847" cy="4093399"/>
          </a:xfrm>
          <a:prstGeom prst="rect">
            <a:avLst/>
          </a:prstGeom>
          <a:effectLst/>
        </p:spPr>
      </p:pic>
    </p:spTree>
    <p:extLst>
      <p:ext uri="{BB962C8B-B14F-4D97-AF65-F5344CB8AC3E}">
        <p14:creationId xmlns:p14="http://schemas.microsoft.com/office/powerpoint/2010/main" val="121137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8C19-2C78-5F7B-EFC9-050C3D60D4DF}"/>
              </a:ext>
            </a:extLst>
          </p:cNvPr>
          <p:cNvSpPr>
            <a:spLocks noGrp="1"/>
          </p:cNvSpPr>
          <p:nvPr>
            <p:ph type="title"/>
          </p:nvPr>
        </p:nvSpPr>
        <p:spPr>
          <a:xfrm>
            <a:off x="643855" y="1447799"/>
            <a:ext cx="3108626" cy="1444752"/>
          </a:xfrm>
        </p:spPr>
        <p:txBody>
          <a:bodyPr anchor="b">
            <a:normAutofit/>
          </a:bodyPr>
          <a:lstStyle/>
          <a:p>
            <a:r>
              <a:rPr lang="en-US" sz="3200">
                <a:latin typeface="Times New Roman"/>
                <a:cs typeface="Times New Roman"/>
              </a:rPr>
              <a:t>UML Diagram</a:t>
            </a:r>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4685C1C9-B255-743D-24A0-D16C1BDB6E62}"/>
              </a:ext>
            </a:extLst>
          </p:cNvPr>
          <p:cNvPicPr>
            <a:picLocks noChangeAspect="1"/>
          </p:cNvPicPr>
          <p:nvPr/>
        </p:nvPicPr>
        <p:blipFill>
          <a:blip r:embed="rId3"/>
          <a:stretch>
            <a:fillRect/>
          </a:stretch>
        </p:blipFill>
        <p:spPr>
          <a:xfrm>
            <a:off x="5630485" y="1447799"/>
            <a:ext cx="5331779" cy="4572001"/>
          </a:xfrm>
          <a:prstGeom prst="rect">
            <a:avLst/>
          </a:prstGeom>
          <a:effectLst/>
        </p:spPr>
      </p:pic>
    </p:spTree>
    <p:extLst>
      <p:ext uri="{BB962C8B-B14F-4D97-AF65-F5344CB8AC3E}">
        <p14:creationId xmlns:p14="http://schemas.microsoft.com/office/powerpoint/2010/main" val="188430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EB13-A635-B0DF-3580-63176F31E44E}"/>
              </a:ext>
            </a:extLst>
          </p:cNvPr>
          <p:cNvSpPr>
            <a:spLocks noGrp="1"/>
          </p:cNvSpPr>
          <p:nvPr>
            <p:ph type="title"/>
          </p:nvPr>
        </p:nvSpPr>
        <p:spPr>
          <a:xfrm>
            <a:off x="643855" y="1447799"/>
            <a:ext cx="3108626" cy="1444752"/>
          </a:xfrm>
        </p:spPr>
        <p:txBody>
          <a:bodyPr anchor="b">
            <a:normAutofit/>
          </a:bodyPr>
          <a:lstStyle/>
          <a:p>
            <a:r>
              <a:rPr lang="en-US" sz="3200">
                <a:latin typeface="Times New Roman"/>
                <a:cs typeface="Times New Roman"/>
              </a:rPr>
              <a:t>ER-Diagram</a:t>
            </a:r>
            <a:endParaRPr lang="en-US" sz="3200"/>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2E098936-DFD7-51E6-62E0-F14AE870CBA7}"/>
              </a:ext>
            </a:extLst>
          </p:cNvPr>
          <p:cNvPicPr>
            <a:picLocks noChangeAspect="1"/>
          </p:cNvPicPr>
          <p:nvPr/>
        </p:nvPicPr>
        <p:blipFill>
          <a:blip r:embed="rId3"/>
          <a:stretch>
            <a:fillRect/>
          </a:stretch>
        </p:blipFill>
        <p:spPr>
          <a:xfrm>
            <a:off x="5048451" y="1809405"/>
            <a:ext cx="6495847" cy="3848788"/>
          </a:xfrm>
          <a:prstGeom prst="rect">
            <a:avLst/>
          </a:prstGeom>
          <a:effectLst/>
        </p:spPr>
      </p:pic>
    </p:spTree>
    <p:extLst>
      <p:ext uri="{BB962C8B-B14F-4D97-AF65-F5344CB8AC3E}">
        <p14:creationId xmlns:p14="http://schemas.microsoft.com/office/powerpoint/2010/main" val="384105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F931-EE0B-482A-5915-F266BA404279}"/>
              </a:ext>
            </a:extLst>
          </p:cNvPr>
          <p:cNvSpPr>
            <a:spLocks noGrp="1"/>
          </p:cNvSpPr>
          <p:nvPr>
            <p:ph type="title"/>
          </p:nvPr>
        </p:nvSpPr>
        <p:spPr>
          <a:xfrm>
            <a:off x="646111" y="452718"/>
            <a:ext cx="9404723" cy="607215"/>
          </a:xfrm>
        </p:spPr>
        <p:txBody>
          <a:bodyPr/>
          <a:lstStyle/>
          <a:p>
            <a:r>
              <a:rPr lang="en-US" b="1" dirty="0">
                <a:latin typeface="Times New Roman"/>
                <a:cs typeface="Times New Roman"/>
              </a:rPr>
              <a:t>Home Page</a:t>
            </a:r>
            <a:endParaRPr lang="en-US" b="1">
              <a:latin typeface="Times New Roman"/>
              <a:cs typeface="Times New Roman"/>
            </a:endParaRPr>
          </a:p>
        </p:txBody>
      </p:sp>
      <p:pic>
        <p:nvPicPr>
          <p:cNvPr id="4" name="Picture 4">
            <a:extLst>
              <a:ext uri="{FF2B5EF4-FFF2-40B4-BE49-F238E27FC236}">
                <a16:creationId xmlns:a16="http://schemas.microsoft.com/office/drawing/2014/main" id="{BA5B295D-F2A0-FFED-9FD9-C1D801FC79F3}"/>
              </a:ext>
            </a:extLst>
          </p:cNvPr>
          <p:cNvPicPr>
            <a:picLocks noGrp="1" noChangeAspect="1"/>
          </p:cNvPicPr>
          <p:nvPr>
            <p:ph idx="1"/>
          </p:nvPr>
        </p:nvPicPr>
        <p:blipFill>
          <a:blip r:embed="rId2"/>
          <a:stretch>
            <a:fillRect/>
          </a:stretch>
        </p:blipFill>
        <p:spPr>
          <a:xfrm>
            <a:off x="644025" y="1365761"/>
            <a:ext cx="10783691" cy="5204453"/>
          </a:xfrm>
        </p:spPr>
      </p:pic>
    </p:spTree>
    <p:extLst>
      <p:ext uri="{BB962C8B-B14F-4D97-AF65-F5344CB8AC3E}">
        <p14:creationId xmlns:p14="http://schemas.microsoft.com/office/powerpoint/2010/main" val="110146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C08F-FB87-4D79-1E64-6157DACA88B2}"/>
              </a:ext>
            </a:extLst>
          </p:cNvPr>
          <p:cNvSpPr>
            <a:spLocks noGrp="1"/>
          </p:cNvSpPr>
          <p:nvPr>
            <p:ph type="title"/>
          </p:nvPr>
        </p:nvSpPr>
        <p:spPr>
          <a:xfrm>
            <a:off x="646111" y="452718"/>
            <a:ext cx="9404723" cy="784667"/>
          </a:xfrm>
        </p:spPr>
        <p:txBody>
          <a:bodyPr/>
          <a:lstStyle/>
          <a:p>
            <a:r>
              <a:rPr lang="en-US" b="1" dirty="0">
                <a:latin typeface="Times New Roman"/>
                <a:cs typeface="Times New Roman"/>
              </a:rPr>
              <a:t>Admin Product Management</a:t>
            </a:r>
            <a:endParaRPr lang="en-US" b="1">
              <a:latin typeface="Times New Roman"/>
              <a:cs typeface="Times New Roman"/>
            </a:endParaRPr>
          </a:p>
        </p:txBody>
      </p:sp>
      <p:pic>
        <p:nvPicPr>
          <p:cNvPr id="4" name="Picture 4">
            <a:extLst>
              <a:ext uri="{FF2B5EF4-FFF2-40B4-BE49-F238E27FC236}">
                <a16:creationId xmlns:a16="http://schemas.microsoft.com/office/drawing/2014/main" id="{8CA822AF-ADEB-97E7-1EB8-1352F7C6166E}"/>
              </a:ext>
            </a:extLst>
          </p:cNvPr>
          <p:cNvPicPr>
            <a:picLocks noGrp="1" noChangeAspect="1"/>
          </p:cNvPicPr>
          <p:nvPr>
            <p:ph idx="1"/>
          </p:nvPr>
        </p:nvPicPr>
        <p:blipFill>
          <a:blip r:embed="rId2"/>
          <a:stretch>
            <a:fillRect/>
          </a:stretch>
        </p:blipFill>
        <p:spPr>
          <a:xfrm>
            <a:off x="646856" y="1308794"/>
            <a:ext cx="10120412" cy="5289159"/>
          </a:xfrm>
        </p:spPr>
      </p:pic>
    </p:spTree>
    <p:extLst>
      <p:ext uri="{BB962C8B-B14F-4D97-AF65-F5344CB8AC3E}">
        <p14:creationId xmlns:p14="http://schemas.microsoft.com/office/powerpoint/2010/main" val="52988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32E-5D92-4FAC-9183-39258EDAD075}"/>
              </a:ext>
            </a:extLst>
          </p:cNvPr>
          <p:cNvSpPr>
            <a:spLocks noGrp="1"/>
          </p:cNvSpPr>
          <p:nvPr>
            <p:ph type="title"/>
          </p:nvPr>
        </p:nvSpPr>
        <p:spPr>
          <a:xfrm>
            <a:off x="646111" y="452718"/>
            <a:ext cx="9404723" cy="889051"/>
          </a:xfrm>
        </p:spPr>
        <p:txBody>
          <a:bodyPr/>
          <a:lstStyle/>
          <a:p>
            <a:r>
              <a:rPr lang="en-US" b="1" dirty="0">
                <a:latin typeface="Times New Roman"/>
                <a:cs typeface="Times New Roman"/>
              </a:rPr>
              <a:t>User Product Management </a:t>
            </a:r>
          </a:p>
        </p:txBody>
      </p:sp>
      <p:pic>
        <p:nvPicPr>
          <p:cNvPr id="4" name="Picture 4">
            <a:extLst>
              <a:ext uri="{FF2B5EF4-FFF2-40B4-BE49-F238E27FC236}">
                <a16:creationId xmlns:a16="http://schemas.microsoft.com/office/drawing/2014/main" id="{13B68AAC-47C0-9417-4D95-270B0C83FDE9}"/>
              </a:ext>
            </a:extLst>
          </p:cNvPr>
          <p:cNvPicPr>
            <a:picLocks noGrp="1" noChangeAspect="1"/>
          </p:cNvPicPr>
          <p:nvPr>
            <p:ph idx="1"/>
          </p:nvPr>
        </p:nvPicPr>
        <p:blipFill>
          <a:blip r:embed="rId2"/>
          <a:stretch>
            <a:fillRect/>
          </a:stretch>
        </p:blipFill>
        <p:spPr>
          <a:xfrm>
            <a:off x="435258" y="1574528"/>
            <a:ext cx="11326485" cy="5068754"/>
          </a:xfrm>
        </p:spPr>
      </p:pic>
    </p:spTree>
    <p:extLst>
      <p:ext uri="{BB962C8B-B14F-4D97-AF65-F5344CB8AC3E}">
        <p14:creationId xmlns:p14="http://schemas.microsoft.com/office/powerpoint/2010/main" val="80636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5430-0A84-109A-28F4-70748134A92A}"/>
              </a:ext>
            </a:extLst>
          </p:cNvPr>
          <p:cNvSpPr>
            <a:spLocks noGrp="1"/>
          </p:cNvSpPr>
          <p:nvPr>
            <p:ph idx="1"/>
          </p:nvPr>
        </p:nvSpPr>
        <p:spPr>
          <a:xfrm>
            <a:off x="239697" y="107466"/>
            <a:ext cx="11185864" cy="6675074"/>
          </a:xfrm>
        </p:spPr>
        <p:txBody>
          <a:bodyPr>
            <a:normAutofit fontScale="85000" lnSpcReduction="20000"/>
          </a:bodyPr>
          <a:lstStyle/>
          <a:p>
            <a:pPr algn="just">
              <a:lnSpc>
                <a:spcPct val="170000"/>
              </a:lnSpc>
              <a:buFont typeface="Wingdings" panose="05000000000000000000" pitchFamily="2" charset="2"/>
              <a:buChar char="q"/>
            </a:pPr>
            <a:r>
              <a:rPr lang="en-IN">
                <a:latin typeface="Times New Roman" panose="02020603050405020304" pitchFamily="18" charset="0"/>
                <a:cs typeface="Times New Roman" panose="02020603050405020304" pitchFamily="18" charset="0"/>
              </a:rPr>
              <a:t>FUNCTIONAL REQUIREMENTS </a:t>
            </a:r>
          </a:p>
          <a:p>
            <a:pPr lvl="1" algn="just">
              <a:lnSpc>
                <a:spcPct val="170000"/>
              </a:lnSpc>
            </a:pPr>
            <a:r>
              <a:rPr lang="en-IN" sz="2000">
                <a:latin typeface="Times New Roman" panose="02020603050405020304" pitchFamily="18" charset="0"/>
                <a:cs typeface="Times New Roman" panose="02020603050405020304" pitchFamily="18" charset="0"/>
              </a:rPr>
              <a:t>	USER  </a:t>
            </a:r>
          </a:p>
          <a:p>
            <a:pPr lvl="3" algn="just">
              <a:lnSpc>
                <a:spcPct val="170000"/>
              </a:lnSpc>
              <a:buFont typeface="Wingdings" panose="05000000000000000000" pitchFamily="2" charset="2"/>
              <a:buChar char="§"/>
            </a:pPr>
            <a:r>
              <a:rPr lang="en-IN" sz="2000">
                <a:latin typeface="Times New Roman" panose="02020603050405020304" pitchFamily="18" charset="0"/>
                <a:cs typeface="Times New Roman" panose="02020603050405020304" pitchFamily="18" charset="0"/>
              </a:rPr>
              <a:t>User  Login</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000">
                <a:latin typeface="Times New Roman" panose="02020603050405020304" pitchFamily="18" charset="0"/>
                <a:cs typeface="Times New Roman" panose="02020603050405020304" pitchFamily="18" charset="0"/>
              </a:rPr>
              <a:t>This feature used by the user to login into system. A user must login with his user name and password to the system after registration. If they are invalid, the user not allowed to enter the system.</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marL="2286000" lvl="5" indent="0" algn="just">
              <a:lnSpc>
                <a:spcPct val="170000"/>
              </a:lnSpc>
              <a:buNone/>
            </a:pPr>
            <a:r>
              <a:rPr lang="en-US" sz="2000">
                <a:latin typeface="Times New Roman" panose="02020603050405020304" pitchFamily="18" charset="0"/>
                <a:cs typeface="Times New Roman" panose="02020603050405020304" pitchFamily="18" charset="0"/>
              </a:rPr>
              <a:t>-Username and password will be provided after user registration is confirmed.</a:t>
            </a:r>
          </a:p>
          <a:p>
            <a:pPr marL="2286000" lvl="5" indent="0" algn="just">
              <a:lnSpc>
                <a:spcPct val="170000"/>
              </a:lnSpc>
              <a:buNone/>
            </a:pPr>
            <a:r>
              <a:rPr lang="en-US" sz="32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Password should be hidden from others while typing it in the field. </a:t>
            </a:r>
          </a:p>
          <a:p>
            <a:pPr lvl="3" algn="just">
              <a:lnSpc>
                <a:spcPct val="170000"/>
              </a:lnSpc>
              <a:buFont typeface="Wingdings" panose="05000000000000000000" pitchFamily="2" charset="2"/>
              <a:buChar char="§"/>
            </a:pPr>
            <a:r>
              <a:rPr lang="en-IN" sz="2200">
                <a:latin typeface="Times New Roman" panose="02020603050405020304" pitchFamily="18" charset="0"/>
                <a:cs typeface="Times New Roman" panose="02020603050405020304" pitchFamily="18" charset="0"/>
              </a:rPr>
              <a:t>Register  New  User</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200">
                <a:latin typeface="Times New Roman" panose="02020603050405020304" pitchFamily="18" charset="0"/>
                <a:cs typeface="Times New Roman" panose="02020603050405020304" pitchFamily="18" charset="0"/>
              </a:rPr>
              <a:t>A new user will have to register in the system by providing essential details in order to view the products in the system. The admin must accept a new user by unblocking him. </a:t>
            </a:r>
            <a:endParaRPr lang="en-IN" sz="2200">
              <a:latin typeface="Times New Roman" panose="02020603050405020304" pitchFamily="18" charset="0"/>
              <a:cs typeface="Times New Roman" panose="02020603050405020304" pitchFamily="18" charset="0"/>
            </a:endParaRPr>
          </a:p>
          <a:p>
            <a:pPr marL="1371600" lvl="3" indent="0" algn="just">
              <a:lnSpc>
                <a:spcPct val="170000"/>
              </a:lnSpc>
              <a:buNone/>
            </a:pPr>
            <a:r>
              <a:rPr lang="en-IN" sz="2200">
                <a:latin typeface="Times New Roman" panose="02020603050405020304" pitchFamily="18" charset="0"/>
                <a:cs typeface="Times New Roman" panose="02020603050405020304" pitchFamily="18" charset="0"/>
              </a:rPr>
              <a:t>     </a:t>
            </a:r>
          </a:p>
          <a:p>
            <a:pPr lvl="5" algn="just">
              <a:lnSpc>
                <a:spcPct val="170000"/>
              </a:lnSpc>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2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362B2-6646-C56B-7F9F-637BC7AEED09}"/>
              </a:ext>
            </a:extLst>
          </p:cNvPr>
          <p:cNvSpPr>
            <a:spLocks noGrp="1"/>
          </p:cNvSpPr>
          <p:nvPr>
            <p:ph idx="1"/>
          </p:nvPr>
        </p:nvSpPr>
        <p:spPr>
          <a:xfrm>
            <a:off x="230819" y="364918"/>
            <a:ext cx="11026066" cy="6408744"/>
          </a:xfrm>
        </p:spPr>
        <p:txBody>
          <a:bodyPr>
            <a:normAutofit/>
          </a:bodyPr>
          <a:lstStyle/>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lvl="4">
              <a:lnSpc>
                <a:spcPct val="150000"/>
              </a:lnSpc>
              <a:buFontTx/>
              <a:buChar char="-"/>
            </a:pPr>
            <a:r>
              <a:rPr lang="en-US" sz="2000">
                <a:latin typeface="Times New Roman" panose="02020603050405020304" pitchFamily="18" charset="0"/>
                <a:cs typeface="Times New Roman" panose="02020603050405020304" pitchFamily="18" charset="0"/>
              </a:rPr>
              <a:t>System must be able to verify and validate information. </a:t>
            </a:r>
          </a:p>
          <a:p>
            <a:pPr lvl="4">
              <a:lnSpc>
                <a:spcPct val="150000"/>
              </a:lnSpc>
              <a:buFontTx/>
              <a:buChar char="-"/>
            </a:pPr>
            <a:r>
              <a:rPr lang="en-US" sz="2000">
                <a:latin typeface="Times New Roman" panose="02020603050405020304" pitchFamily="18" charset="0"/>
                <a:cs typeface="Times New Roman" panose="02020603050405020304" pitchFamily="18" charset="0"/>
              </a:rPr>
              <a:t>The system must encrypt the password of the customer to provide security.</a:t>
            </a:r>
          </a:p>
          <a:p>
            <a:pPr lvl="2">
              <a:lnSpc>
                <a:spcPct val="150000"/>
              </a:lnSpc>
              <a:buFont typeface="Wingdings" panose="05000000000000000000" pitchFamily="2" charset="2"/>
              <a:buChar char="§"/>
            </a:pPr>
            <a:r>
              <a:rPr lang="en-IN" sz="2000">
                <a:latin typeface="Times New Roman" panose="02020603050405020304" pitchFamily="18" charset="0"/>
                <a:cs typeface="Times New Roman" panose="02020603050405020304" pitchFamily="18" charset="0"/>
              </a:rPr>
              <a:t>Purchasing  An  Item</a:t>
            </a:r>
          </a:p>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000">
                <a:latin typeface="Times New Roman" panose="02020603050405020304" pitchFamily="18" charset="0"/>
                <a:cs typeface="Times New Roman" panose="02020603050405020304" pitchFamily="18" charset="0"/>
              </a:rPr>
              <a:t>The user can add the desired product into his cart by clicking add to cart option on the product. He can view his cart by clicking on the cart button. All products added by cart can be viewed in the cart. User can remove an item from the cart by clicking remove. After confirming the items in the cart the user can submit the cart by providing a delivery address. On successful submitting the cart will become empty.</a:t>
            </a:r>
            <a:endParaRPr lang="en-IN" sz="2000">
              <a:latin typeface="Times New Roman" panose="02020603050405020304" pitchFamily="18" charset="0"/>
              <a:cs typeface="Times New Roman" panose="02020603050405020304" pitchFamily="18" charset="0"/>
            </a:endParaRPr>
          </a:p>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marL="1828800" lvl="4" indent="0">
              <a:lnSpc>
                <a:spcPct val="150000"/>
              </a:lnSpc>
              <a:buNone/>
            </a:pPr>
            <a:r>
              <a:rPr lang="en-US" sz="2000">
                <a:latin typeface="Times New Roman" panose="02020603050405020304" pitchFamily="18" charset="0"/>
                <a:cs typeface="Times New Roman" panose="02020603050405020304" pitchFamily="18" charset="0"/>
              </a:rPr>
              <a:t>- System must ensure that, only a registered customer can purchase items.</a:t>
            </a:r>
          </a:p>
        </p:txBody>
      </p:sp>
    </p:spTree>
    <p:extLst>
      <p:ext uri="{BB962C8B-B14F-4D97-AF65-F5344CB8AC3E}">
        <p14:creationId xmlns:p14="http://schemas.microsoft.com/office/powerpoint/2010/main" val="358601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FA5C-CE94-8B41-C506-8FBD02942EB8}"/>
              </a:ext>
            </a:extLst>
          </p:cNvPr>
          <p:cNvSpPr>
            <a:spLocks noGrp="1"/>
          </p:cNvSpPr>
          <p:nvPr>
            <p:ph type="title"/>
          </p:nvPr>
        </p:nvSpPr>
        <p:spPr>
          <a:xfrm>
            <a:off x="789507" y="-142042"/>
            <a:ext cx="10353761" cy="1326321"/>
          </a:xfrm>
        </p:spPr>
        <p:txBody>
          <a:bodyPr/>
          <a:lstStyle/>
          <a:p>
            <a:r>
              <a:rPr lang="en-US">
                <a:latin typeface="Times New Roman"/>
                <a:cs typeface="Times New Roman"/>
              </a:rPr>
              <a:t>conclusion</a:t>
            </a:r>
            <a:endParaRPr lang="en-IN">
              <a:latin typeface="Times New Roman"/>
              <a:cs typeface="Times New Roman"/>
            </a:endParaRPr>
          </a:p>
        </p:txBody>
      </p:sp>
      <p:graphicFrame>
        <p:nvGraphicFramePr>
          <p:cNvPr id="25" name="Content Placeholder 6">
            <a:extLst>
              <a:ext uri="{FF2B5EF4-FFF2-40B4-BE49-F238E27FC236}">
                <a16:creationId xmlns:a16="http://schemas.microsoft.com/office/drawing/2014/main" id="{4946BAEE-A720-2333-0445-EB2C8F41CD1C}"/>
              </a:ext>
            </a:extLst>
          </p:cNvPr>
          <p:cNvGraphicFramePr>
            <a:graphicFrameLocks noGrp="1"/>
          </p:cNvGraphicFramePr>
          <p:nvPr>
            <p:ph idx="1"/>
          </p:nvPr>
        </p:nvGraphicFramePr>
        <p:xfrm>
          <a:off x="919119" y="1118587"/>
          <a:ext cx="10353762" cy="542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0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5DD47625-DE57-7D5F-062E-4B4D9352276F}"/>
              </a:ext>
            </a:extLst>
          </p:cNvPr>
          <p:cNvGraphicFramePr>
            <a:graphicFrameLocks noGrp="1"/>
          </p:cNvGraphicFramePr>
          <p:nvPr>
            <p:ph idx="1"/>
          </p:nvPr>
        </p:nvGraphicFramePr>
        <p:xfrm>
          <a:off x="236737" y="613765"/>
          <a:ext cx="11718524" cy="538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94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007F0-9E81-DF6B-B1D9-C8F8C8776C3E}"/>
              </a:ext>
            </a:extLst>
          </p:cNvPr>
          <p:cNvSpPr>
            <a:spLocks noGrp="1"/>
          </p:cNvSpPr>
          <p:nvPr>
            <p:ph idx="1"/>
          </p:nvPr>
        </p:nvSpPr>
        <p:spPr>
          <a:xfrm>
            <a:off x="2840250" y="2760954"/>
            <a:ext cx="10353762" cy="6223247"/>
          </a:xfrm>
        </p:spPr>
        <p:txBody>
          <a:bodyPr>
            <a:normAutofit/>
          </a:bodyPr>
          <a:lstStyle/>
          <a:p>
            <a:pPr marL="0" indent="0">
              <a:buNone/>
            </a:pPr>
            <a:r>
              <a:rPr lang="en-IN" sz="72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1278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0F775-CC07-D7EB-5031-C39D1E1C7BF4}"/>
              </a:ext>
            </a:extLst>
          </p:cNvPr>
          <p:cNvSpPr>
            <a:spLocks noGrp="1"/>
          </p:cNvSpPr>
          <p:nvPr>
            <p:ph type="title"/>
          </p:nvPr>
        </p:nvSpPr>
        <p:spPr>
          <a:xfrm>
            <a:off x="643855" y="1447800"/>
            <a:ext cx="3108626" cy="4572000"/>
          </a:xfrm>
        </p:spPr>
        <p:txBody>
          <a:bodyPr anchor="ctr">
            <a:normAutofit/>
          </a:bodyPr>
          <a:lstStyle/>
          <a:p>
            <a:r>
              <a:rPr lang="en-US" sz="2800">
                <a:solidFill>
                  <a:srgbClr val="EBEBEB"/>
                </a:solidFill>
                <a:latin typeface="Times New Roman"/>
                <a:cs typeface="Times New Roman"/>
              </a:rPr>
              <a:t>TECHNOLOGIES AND TOOLS USED</a:t>
            </a:r>
            <a:endParaRPr lang="en-IN" sz="2800">
              <a:solidFill>
                <a:srgbClr val="EBEBEB"/>
              </a:solidFill>
              <a:latin typeface="Times New Roman"/>
              <a:cs typeface="Times New Roman"/>
            </a:endParaRPr>
          </a:p>
        </p:txBody>
      </p:sp>
      <p:sp>
        <p:nvSpPr>
          <p:cNvPr id="28" name="Freeform: Shape 10">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0" name="Rectangle 14">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Content Placeholder 2">
            <a:extLst>
              <a:ext uri="{FF2B5EF4-FFF2-40B4-BE49-F238E27FC236}">
                <a16:creationId xmlns:a16="http://schemas.microsoft.com/office/drawing/2014/main" id="{B8440F63-9CDD-379A-702D-62C0D70A0E01}"/>
              </a:ext>
            </a:extLst>
          </p:cNvPr>
          <p:cNvGraphicFramePr>
            <a:graphicFrameLocks noGrp="1"/>
          </p:cNvGraphicFramePr>
          <p:nvPr>
            <p:ph idx="1"/>
            <p:extLst>
              <p:ext uri="{D42A27DB-BD31-4B8C-83A1-F6EECF244321}">
                <p14:modId xmlns:p14="http://schemas.microsoft.com/office/powerpoint/2010/main" val="49903327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8797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022-5930-AA72-669C-B6D63782E977}"/>
              </a:ext>
            </a:extLst>
          </p:cNvPr>
          <p:cNvSpPr>
            <a:spLocks noGrp="1"/>
          </p:cNvSpPr>
          <p:nvPr>
            <p:ph type="title"/>
          </p:nvPr>
        </p:nvSpPr>
        <p:spPr>
          <a:xfrm>
            <a:off x="945955" y="71304"/>
            <a:ext cx="10241703" cy="934116"/>
          </a:xfrm>
        </p:spPr>
        <p:txBody>
          <a:bodyPr/>
          <a:lstStyle/>
          <a:p>
            <a:r>
              <a:rPr lang="en-IN">
                <a:latin typeface="Times New Roman" panose="02020603050405020304" pitchFamily="18" charset="0"/>
                <a:cs typeface="Times New Roman" panose="02020603050405020304" pitchFamily="18" charset="0"/>
              </a:rPr>
              <a:t>Project objective</a:t>
            </a:r>
          </a:p>
        </p:txBody>
      </p:sp>
      <p:graphicFrame>
        <p:nvGraphicFramePr>
          <p:cNvPr id="17" name="Content Placeholder 2">
            <a:extLst>
              <a:ext uri="{FF2B5EF4-FFF2-40B4-BE49-F238E27FC236}">
                <a16:creationId xmlns:a16="http://schemas.microsoft.com/office/drawing/2014/main" id="{FC882128-C49E-4BF7-716A-C9ACE981D042}"/>
              </a:ext>
            </a:extLst>
          </p:cNvPr>
          <p:cNvGraphicFramePr>
            <a:graphicFrameLocks noGrp="1"/>
          </p:cNvGraphicFramePr>
          <p:nvPr>
            <p:ph idx="1"/>
            <p:extLst>
              <p:ext uri="{D42A27DB-BD31-4B8C-83A1-F6EECF244321}">
                <p14:modId xmlns:p14="http://schemas.microsoft.com/office/powerpoint/2010/main" val="2682827396"/>
              </p:ext>
            </p:extLst>
          </p:nvPr>
        </p:nvGraphicFramePr>
        <p:xfrm>
          <a:off x="545230" y="756204"/>
          <a:ext cx="10353762" cy="6169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278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46" name="Rectangle 25">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5F1AA-CB48-15F3-F2DA-7A32223B03C6}"/>
              </a:ext>
            </a:extLst>
          </p:cNvPr>
          <p:cNvSpPr>
            <a:spLocks noGrp="1"/>
          </p:cNvSpPr>
          <p:nvPr>
            <p:ph type="title"/>
          </p:nvPr>
        </p:nvSpPr>
        <p:spPr>
          <a:xfrm>
            <a:off x="653143" y="1645920"/>
            <a:ext cx="3522879" cy="4470821"/>
          </a:xfrm>
        </p:spPr>
        <p:txBody>
          <a:bodyPr>
            <a:normAutofit/>
          </a:bodyPr>
          <a:lstStyle/>
          <a:p>
            <a:pPr algn="r"/>
            <a:r>
              <a:rPr lang="en-IN">
                <a:solidFill>
                  <a:schemeClr val="tx1"/>
                </a:solidFill>
                <a:latin typeface="Times New Roman"/>
                <a:cs typeface="Times New Roman"/>
              </a:rPr>
              <a:t>Modules</a:t>
            </a:r>
            <a:endParaRPr lang="en-IN">
              <a:solidFill>
                <a:schemeClr val="tx1"/>
              </a:solidFill>
              <a:latin typeface="Times New Roman" panose="02020603050405020304" pitchFamily="18" charset="0"/>
              <a:cs typeface="Times New Roman" panose="02020603050405020304" pitchFamily="18" charset="0"/>
            </a:endParaRPr>
          </a:p>
        </p:txBody>
      </p:sp>
      <p:sp>
        <p:nvSpPr>
          <p:cNvPr id="47" name="Rectangle 27">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EC21D75-067C-4C79-7D8F-19CC9CB64765}"/>
              </a:ext>
            </a:extLst>
          </p:cNvPr>
          <p:cNvSpPr>
            <a:spLocks noGrp="1"/>
          </p:cNvSpPr>
          <p:nvPr>
            <p:ph idx="1"/>
          </p:nvPr>
        </p:nvSpPr>
        <p:spPr>
          <a:xfrm>
            <a:off x="4829164" y="1645920"/>
            <a:ext cx="6294448" cy="4470821"/>
          </a:xfrm>
        </p:spPr>
        <p:txBody>
          <a:bodyPr vert="horz" lIns="91440" tIns="45720" rIns="91440" bIns="45720" rtlCol="0">
            <a:normAutofit/>
          </a:bodyPr>
          <a:lstStyle/>
          <a:p>
            <a:pPr>
              <a:lnSpc>
                <a:spcPct val="90000"/>
              </a:lnSpc>
            </a:pPr>
            <a:r>
              <a:rPr lang="en-US" sz="1700">
                <a:latin typeface="Times New Roman"/>
                <a:cs typeface="Times New Roman"/>
              </a:rPr>
              <a:t>The system after careful analysis has been identified to be presented with the following modules and roles. The modules involved are: 				</a:t>
            </a:r>
          </a:p>
          <a:p>
            <a:pPr marL="0" indent="0">
              <a:lnSpc>
                <a:spcPct val="90000"/>
              </a:lnSpc>
              <a:buNone/>
            </a:pPr>
            <a:r>
              <a:rPr lang="en-US" sz="1700">
                <a:latin typeface="Times New Roman"/>
                <a:cs typeface="Times New Roman"/>
              </a:rPr>
              <a:t>              1.Admin</a:t>
            </a:r>
            <a:endParaRPr lang="en-US" sz="1700">
              <a:latin typeface="Times New Roman" panose="02020603050405020304" pitchFamily="18" charset="0"/>
              <a:cs typeface="Times New Roman" panose="02020603050405020304" pitchFamily="18" charset="0"/>
            </a:endParaRPr>
          </a:p>
          <a:p>
            <a:pPr marL="0" indent="0">
              <a:lnSpc>
                <a:spcPct val="90000"/>
              </a:lnSpc>
              <a:buNone/>
            </a:pPr>
            <a:r>
              <a:rPr lang="en-US" sz="1700">
                <a:latin typeface="Times New Roman"/>
                <a:cs typeface="Times New Roman"/>
              </a:rPr>
              <a:t>              2. Product</a:t>
            </a:r>
          </a:p>
          <a:p>
            <a:pPr marL="457200" lvl="1" indent="0">
              <a:lnSpc>
                <a:spcPct val="90000"/>
              </a:lnSpc>
              <a:buNone/>
            </a:pPr>
            <a:r>
              <a:rPr lang="en-US" sz="1700">
                <a:latin typeface="Times New Roman"/>
                <a:cs typeface="Times New Roman"/>
              </a:rPr>
              <a:t>       3. Users</a:t>
            </a:r>
          </a:p>
          <a:p>
            <a:pPr lvl="1">
              <a:lnSpc>
                <a:spcPct val="90000"/>
              </a:lnSpc>
              <a:buFont typeface="Wingdings" panose="05000000000000000000" pitchFamily="2" charset="2"/>
              <a:buChar char="q"/>
            </a:pPr>
            <a:r>
              <a:rPr lang="en-IN" sz="1700">
                <a:latin typeface="Times New Roman"/>
                <a:cs typeface="Times New Roman"/>
              </a:rPr>
              <a:t>ADMIN:   </a:t>
            </a:r>
            <a:r>
              <a:rPr lang="en-US" sz="1700">
                <a:latin typeface="Times New Roman"/>
                <a:cs typeface="Times New Roman"/>
              </a:rPr>
              <a:t>The administrator is the super user of this application. Only admin have access into this admin page. Admin may be the owner of the shop. The administrator has all the information about all the users and about all products.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IN" sz="1700">
                <a:latin typeface="Times New Roman"/>
                <a:cs typeface="Times New Roman"/>
              </a:rPr>
              <a:t>	</a:t>
            </a:r>
            <a:r>
              <a:rPr lang="en-US" sz="1700">
                <a:latin typeface="Times New Roman"/>
                <a:cs typeface="Times New Roman"/>
              </a:rPr>
              <a:t>This module is divided into different sub-modules.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US" sz="1700">
                <a:latin typeface="Times New Roman"/>
                <a:cs typeface="Times New Roman"/>
              </a:rPr>
              <a:t>1) Manage Moderators     4.   Manage Orders     3) Manage Products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US" sz="1700">
                <a:latin typeface="Times New Roman"/>
                <a:cs typeface="Times New Roman"/>
              </a:rPr>
              <a:t>4) Manage Users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54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C40E858-0684-ED42-0278-848C66BCD0A0}"/>
              </a:ext>
            </a:extLst>
          </p:cNvPr>
          <p:cNvSpPr txBox="1"/>
          <p:nvPr/>
        </p:nvSpPr>
        <p:spPr>
          <a:xfrm>
            <a:off x="648931" y="2438400"/>
            <a:ext cx="4166509" cy="3785419"/>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b="1" dirty="0">
                <a:latin typeface="+mj-lt"/>
                <a:ea typeface="+mj-ea"/>
                <a:cs typeface="+mj-cs"/>
              </a:rPr>
              <a:t> </a:t>
            </a:r>
            <a:r>
              <a:rPr lang="en-US" sz="4000" dirty="0">
                <a:latin typeface="Times New Roman"/>
                <a:ea typeface="+mj-ea"/>
                <a:cs typeface="Times New Roman"/>
              </a:rPr>
              <a:t>Admin module</a:t>
            </a:r>
          </a:p>
        </p:txBody>
      </p:sp>
      <p:sp>
        <p:nvSpPr>
          <p:cNvPr id="36"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 name="Picture 2">
            <a:extLst>
              <a:ext uri="{FF2B5EF4-FFF2-40B4-BE49-F238E27FC236}">
                <a16:creationId xmlns:a16="http://schemas.microsoft.com/office/drawing/2014/main" id="{0D02F967-49AB-D24A-5F84-D55D88D146E9}"/>
              </a:ext>
            </a:extLst>
          </p:cNvPr>
          <p:cNvPicPr>
            <a:picLocks noChangeAspect="1"/>
          </p:cNvPicPr>
          <p:nvPr/>
        </p:nvPicPr>
        <p:blipFill>
          <a:blip r:embed="rId3"/>
          <a:stretch>
            <a:fillRect/>
          </a:stretch>
        </p:blipFill>
        <p:spPr>
          <a:xfrm>
            <a:off x="5680066" y="1147196"/>
            <a:ext cx="5449889" cy="4281381"/>
          </a:xfrm>
          <a:prstGeom prst="rect">
            <a:avLst/>
          </a:prstGeom>
          <a:effectLst/>
        </p:spPr>
      </p:pic>
      <p:sp>
        <p:nvSpPr>
          <p:cNvPr id="39"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184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682E-6E92-6BE4-A9D7-9FD406A23AAB}"/>
              </a:ext>
            </a:extLst>
          </p:cNvPr>
          <p:cNvSpPr>
            <a:spLocks noGrp="1"/>
          </p:cNvSpPr>
          <p:nvPr>
            <p:ph type="title"/>
          </p:nvPr>
        </p:nvSpPr>
        <p:spPr>
          <a:xfrm>
            <a:off x="832003" y="2162762"/>
            <a:ext cx="3108626" cy="1444752"/>
          </a:xfrm>
        </p:spPr>
        <p:txBody>
          <a:bodyPr anchor="b">
            <a:normAutofit/>
          </a:bodyPr>
          <a:lstStyle/>
          <a:p>
            <a:pPr>
              <a:lnSpc>
                <a:spcPct val="90000"/>
              </a:lnSpc>
            </a:pPr>
            <a:r>
              <a:rPr lang="en-US" sz="3200">
                <a:latin typeface="Times New Roman"/>
                <a:cs typeface="Times New Roman"/>
              </a:rPr>
              <a:t>DATA FLOW DIAGRAM FOR ADMIN</a:t>
            </a:r>
            <a:endParaRPr lang="en-IN" sz="3200">
              <a:latin typeface="Times New Roman"/>
              <a:cs typeface="Times New Roman"/>
            </a:endParaRPr>
          </a:p>
        </p:txBody>
      </p:sp>
      <p:sp>
        <p:nvSpPr>
          <p:cNvPr id="2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7" name="Rectangle 2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0C288A2B-09F3-DB9D-3B53-D0F157BD60E2}"/>
              </a:ext>
            </a:extLst>
          </p:cNvPr>
          <p:cNvPicPr>
            <a:picLocks noChangeAspect="1"/>
          </p:cNvPicPr>
          <p:nvPr/>
        </p:nvPicPr>
        <p:blipFill>
          <a:blip r:embed="rId3"/>
          <a:stretch>
            <a:fillRect/>
          </a:stretch>
        </p:blipFill>
        <p:spPr>
          <a:xfrm>
            <a:off x="4681562" y="1229616"/>
            <a:ext cx="6712217" cy="4396887"/>
          </a:xfrm>
          <a:prstGeom prst="rect">
            <a:avLst/>
          </a:prstGeom>
          <a:effectLst/>
        </p:spPr>
      </p:pic>
    </p:spTree>
    <p:extLst>
      <p:ext uri="{BB962C8B-B14F-4D97-AF65-F5344CB8AC3E}">
        <p14:creationId xmlns:p14="http://schemas.microsoft.com/office/powerpoint/2010/main" val="169931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B2C7C-ADCB-6023-761F-D2BD8D6B44F0}"/>
              </a:ext>
            </a:extLst>
          </p:cNvPr>
          <p:cNvSpPr>
            <a:spLocks noGrp="1"/>
          </p:cNvSpPr>
          <p:nvPr>
            <p:ph idx="1"/>
          </p:nvPr>
        </p:nvSpPr>
        <p:spPr>
          <a:xfrm>
            <a:off x="523177" y="444816"/>
            <a:ext cx="10353762" cy="6098025"/>
          </a:xfrm>
        </p:spPr>
        <p:txBody>
          <a:bodyPr vert="horz" lIns="91440" tIns="45720" rIns="91440" bIns="45720" rtlCol="0" anchor="t">
            <a:normAutofit/>
          </a:bodyPr>
          <a:lstStyle/>
          <a:p>
            <a:pPr>
              <a:buFont typeface="Wingdings" panose="05000000000000000000" pitchFamily="2" charset="2"/>
              <a:buChar char="q"/>
            </a:pPr>
            <a:r>
              <a:rPr lang="en-IN" dirty="0">
                <a:latin typeface="Times New Roman"/>
                <a:cs typeface="Times New Roman"/>
              </a:rPr>
              <a:t>USERS</a:t>
            </a:r>
            <a:r>
              <a:rPr lang="en-IN" dirty="0"/>
              <a:t> </a:t>
            </a:r>
          </a:p>
          <a:p>
            <a:pPr marL="0" indent="0">
              <a:buNone/>
            </a:pPr>
            <a:endParaRPr lang="en-IN"/>
          </a:p>
        </p:txBody>
      </p:sp>
      <p:sp>
        <p:nvSpPr>
          <p:cNvPr id="7" name="TextBox 6">
            <a:extLst>
              <a:ext uri="{FF2B5EF4-FFF2-40B4-BE49-F238E27FC236}">
                <a16:creationId xmlns:a16="http://schemas.microsoft.com/office/drawing/2014/main" id="{69BB6D71-A674-C554-0A75-259EE8849428}"/>
              </a:ext>
            </a:extLst>
          </p:cNvPr>
          <p:cNvSpPr txBox="1"/>
          <p:nvPr/>
        </p:nvSpPr>
        <p:spPr>
          <a:xfrm>
            <a:off x="4639849" y="4221201"/>
            <a:ext cx="6094520" cy="369332"/>
          </a:xfrm>
          <a:prstGeom prst="rect">
            <a:avLst/>
          </a:prstGeom>
          <a:noFill/>
        </p:spPr>
        <p:txBody>
          <a:bodyPr wrap="square">
            <a:spAutoFit/>
          </a:bodyPr>
          <a:lstStyle/>
          <a:p>
            <a:r>
              <a:rPr lang="en-IN" dirty="0"/>
              <a:t>Fig : User Module</a:t>
            </a:r>
          </a:p>
        </p:txBody>
      </p:sp>
      <p:sp>
        <p:nvSpPr>
          <p:cNvPr id="9" name="TextBox 8">
            <a:extLst>
              <a:ext uri="{FF2B5EF4-FFF2-40B4-BE49-F238E27FC236}">
                <a16:creationId xmlns:a16="http://schemas.microsoft.com/office/drawing/2014/main" id="{9D5737BB-8D8C-5D43-775B-FE3737B917CF}"/>
              </a:ext>
            </a:extLst>
          </p:cNvPr>
          <p:cNvSpPr txBox="1"/>
          <p:nvPr/>
        </p:nvSpPr>
        <p:spPr>
          <a:xfrm>
            <a:off x="1094172" y="4719949"/>
            <a:ext cx="10429043" cy="2800767"/>
          </a:xfrm>
          <a:prstGeom prst="rect">
            <a:avLst/>
          </a:prstGeom>
          <a:noFill/>
        </p:spPr>
        <p:txBody>
          <a:bodyPr wrap="square" lIns="91440" tIns="45720" rIns="91440" bIns="45720" anchor="t">
            <a:spAutoFit/>
          </a:bodyPr>
          <a:lstStyle/>
          <a:p>
            <a:pPr marL="285750" indent="-285750">
              <a:lnSpc>
                <a:spcPct val="160000"/>
              </a:lnSpc>
              <a:spcBef>
                <a:spcPts val="1000"/>
              </a:spcBef>
              <a:buFont typeface="Arial"/>
              <a:buChar char="•"/>
            </a:pPr>
            <a:r>
              <a:rPr lang="en-IN" sz="2000" dirty="0">
                <a:latin typeface="Times New Roman"/>
                <a:cs typeface="Times New Roman"/>
              </a:rPr>
              <a:t>View Products  :  </a:t>
            </a:r>
            <a:r>
              <a:rPr lang="en-US" sz="2000" dirty="0">
                <a:latin typeface="Times New Roman"/>
                <a:cs typeface="Times New Roman"/>
              </a:rPr>
              <a:t>User can view the list of products based on their names after successful login. A detailed description of a particular product with product name, products details, product image, price can be viewed by users. </a:t>
            </a:r>
            <a:endParaRPr lang="en-US" sz="2000" dirty="0">
              <a:ea typeface="+mn-lt"/>
              <a:cs typeface="+mn-lt"/>
            </a:endParaRPr>
          </a:p>
          <a:p>
            <a:pPr>
              <a:lnSpc>
                <a:spcPct val="150000"/>
              </a:lnSpc>
            </a:pPr>
            <a:endParaRPr lang="en-IN" sz="2000" dirty="0">
              <a:latin typeface="Times New Roman"/>
              <a:cs typeface="Times New Roman"/>
            </a:endParaRPr>
          </a:p>
          <a:p>
            <a:pPr>
              <a:lnSpc>
                <a:spcPct val="150000"/>
              </a:lnSpc>
            </a:pPr>
            <a:endParaRPr lang="en-IN" sz="2000">
              <a:latin typeface="Times New Roman"/>
              <a:cs typeface="Times New Roman"/>
            </a:endParaRPr>
          </a:p>
          <a:p>
            <a:pPr marL="285750" indent="-285750">
              <a:buFont typeface="Arial" panose="020B0604020202020204" pitchFamily="34" charset="0"/>
              <a:buChar char="•"/>
            </a:pPr>
            <a:endParaRPr lang="en-IN" sz="2000">
              <a:latin typeface="Times New Roman"/>
              <a:cs typeface="Times New Roman"/>
            </a:endParaRPr>
          </a:p>
        </p:txBody>
      </p:sp>
      <p:pic>
        <p:nvPicPr>
          <p:cNvPr id="2" name="Picture 3">
            <a:extLst>
              <a:ext uri="{FF2B5EF4-FFF2-40B4-BE49-F238E27FC236}">
                <a16:creationId xmlns:a16="http://schemas.microsoft.com/office/drawing/2014/main" id="{21FD2FC1-99AD-D5F2-DE12-B3F49BCD2944}"/>
              </a:ext>
            </a:extLst>
          </p:cNvPr>
          <p:cNvPicPr>
            <a:picLocks noChangeAspect="1"/>
          </p:cNvPicPr>
          <p:nvPr/>
        </p:nvPicPr>
        <p:blipFill>
          <a:blip r:embed="rId2"/>
          <a:stretch>
            <a:fillRect/>
          </a:stretch>
        </p:blipFill>
        <p:spPr>
          <a:xfrm>
            <a:off x="2605414" y="866477"/>
            <a:ext cx="6104350" cy="3235705"/>
          </a:xfrm>
          <a:prstGeom prst="rect">
            <a:avLst/>
          </a:prstGeom>
        </p:spPr>
      </p:pic>
    </p:spTree>
    <p:extLst>
      <p:ext uri="{BB962C8B-B14F-4D97-AF65-F5344CB8AC3E}">
        <p14:creationId xmlns:p14="http://schemas.microsoft.com/office/powerpoint/2010/main" val="145253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A2FBB-8814-CFAD-D5CF-3CF6B1EE410F}"/>
              </a:ext>
            </a:extLst>
          </p:cNvPr>
          <p:cNvSpPr>
            <a:spLocks noGrp="1"/>
          </p:cNvSpPr>
          <p:nvPr>
            <p:ph idx="1"/>
          </p:nvPr>
        </p:nvSpPr>
        <p:spPr>
          <a:xfrm>
            <a:off x="594199" y="400429"/>
            <a:ext cx="10353762" cy="6177924"/>
          </a:xfrm>
        </p:spPr>
        <p:txBody>
          <a:bodyPr vert="horz" lIns="91440" tIns="45720" rIns="91440" bIns="45720" rtlCol="0" anchor="t">
            <a:normAutofit/>
          </a:bodyPr>
          <a:lstStyle/>
          <a:p>
            <a:pPr marL="0" indent="0">
              <a:lnSpc>
                <a:spcPct val="160000"/>
              </a:lnSpc>
              <a:buNone/>
            </a:pPr>
            <a:endParaRPr lang="en-IN" dirty="0">
              <a:latin typeface="Times New Roman"/>
              <a:cs typeface="Times New Roman"/>
            </a:endParaRPr>
          </a:p>
          <a:p>
            <a:pPr>
              <a:lnSpc>
                <a:spcPct val="160000"/>
              </a:lnSpc>
            </a:pPr>
            <a:r>
              <a:rPr lang="en-IN" dirty="0">
                <a:latin typeface="Times New Roman"/>
                <a:cs typeface="Times New Roman"/>
              </a:rPr>
              <a:t>Add to cart  :  </a:t>
            </a:r>
            <a:r>
              <a:rPr lang="en-US" dirty="0">
                <a:latin typeface="Times New Roman"/>
                <a:cs typeface="Times New Roman"/>
              </a:rPr>
              <a:t>The user can add the desired product into his cart by clicking add to cart option on the product. He can view his cart by clicking on the cart button. All products added by cart can be viewed in the cart. User can remove an item from the cart by clicking remove.</a:t>
            </a:r>
          </a:p>
          <a:p>
            <a:pPr>
              <a:lnSpc>
                <a:spcPct val="160000"/>
              </a:lnSpc>
            </a:pPr>
            <a:r>
              <a:rPr lang="en-IN" dirty="0">
                <a:latin typeface="Times New Roman"/>
                <a:cs typeface="Times New Roman"/>
              </a:rPr>
              <a:t>Submit Cart  :  </a:t>
            </a:r>
            <a:r>
              <a:rPr lang="en-US" dirty="0">
                <a:latin typeface="Times New Roman"/>
                <a:cs typeface="Times New Roman"/>
              </a:rPr>
              <a:t>After confirming the items in the cart the user can submit the cart by providing a delivery </a:t>
            </a:r>
            <a:r>
              <a:rPr lang="en-US" dirty="0" err="1">
                <a:latin typeface="Times New Roman"/>
                <a:cs typeface="Times New Roman"/>
              </a:rPr>
              <a:t>address.On</a:t>
            </a:r>
            <a:r>
              <a:rPr lang="en-US" dirty="0">
                <a:latin typeface="Times New Roman"/>
                <a:cs typeface="Times New Roman"/>
              </a:rPr>
              <a:t> successful submitting the cart will become empty. </a:t>
            </a:r>
          </a:p>
          <a:p>
            <a:pPr>
              <a:lnSpc>
                <a:spcPct val="160000"/>
              </a:lnSpc>
            </a:pPr>
            <a:r>
              <a:rPr lang="en-IN" dirty="0">
                <a:latin typeface="Times New Roman"/>
                <a:cs typeface="Times New Roman"/>
              </a:rPr>
              <a:t>Purchase Product  :  </a:t>
            </a:r>
            <a:r>
              <a:rPr lang="en-US" dirty="0">
                <a:latin typeface="Times New Roman"/>
                <a:cs typeface="Times New Roman"/>
              </a:rPr>
              <a:t>In the profile  of the user get added purchased product. </a:t>
            </a:r>
          </a:p>
          <a:p>
            <a:pPr>
              <a:lnSpc>
                <a:spcPct val="160000"/>
              </a:lnSpc>
            </a:pPr>
            <a:r>
              <a:rPr lang="en-IN" dirty="0">
                <a:latin typeface="Times New Roman"/>
                <a:cs typeface="Times New Roman"/>
              </a:rPr>
              <a:t>Update Product  :  </a:t>
            </a:r>
            <a:r>
              <a:rPr lang="en-US" dirty="0">
                <a:latin typeface="Times New Roman"/>
                <a:cs typeface="Times New Roman"/>
              </a:rPr>
              <a:t>The user can update  the product.</a:t>
            </a:r>
          </a:p>
          <a:p>
            <a:endParaRPr lang="en-IN"/>
          </a:p>
        </p:txBody>
      </p:sp>
    </p:spTree>
    <p:extLst>
      <p:ext uri="{BB962C8B-B14F-4D97-AF65-F5344CB8AC3E}">
        <p14:creationId xmlns:p14="http://schemas.microsoft.com/office/powerpoint/2010/main" val="232500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Damask</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Shop For Home</vt:lpstr>
      <vt:lpstr>PowerPoint Presentation</vt:lpstr>
      <vt:lpstr>TECHNOLOGIES AND TOOLS USED</vt:lpstr>
      <vt:lpstr>Project objective</vt:lpstr>
      <vt:lpstr>Modules</vt:lpstr>
      <vt:lpstr>PowerPoint Presentation</vt:lpstr>
      <vt:lpstr>DATA FLOW DIAGRAM FOR ADMIN</vt:lpstr>
      <vt:lpstr>PowerPoint Presentation</vt:lpstr>
      <vt:lpstr>PowerPoint Presentation</vt:lpstr>
      <vt:lpstr>User case diagram for customer and Admin</vt:lpstr>
      <vt:lpstr>DATA FLOW DIAGRAM FOR USER LOGIN</vt:lpstr>
      <vt:lpstr>UML Diagram</vt:lpstr>
      <vt:lpstr>ER-Diagram</vt:lpstr>
      <vt:lpstr>Home Page</vt:lpstr>
      <vt:lpstr>Admin Product Management</vt:lpstr>
      <vt:lpstr>User Product Management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VENKATESH_CSE _106</dc:creator>
  <cp:revision>216</cp:revision>
  <dcterms:created xsi:type="dcterms:W3CDTF">2022-06-26T09:21:20Z</dcterms:created>
  <dcterms:modified xsi:type="dcterms:W3CDTF">2022-08-30T10:25:35Z</dcterms:modified>
</cp:coreProperties>
</file>