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57" r:id="rId5"/>
    <p:sldId id="260" r:id="rId6"/>
    <p:sldId id="264" r:id="rId7"/>
    <p:sldId id="262" r:id="rId8"/>
    <p:sldId id="265" r:id="rId9"/>
    <p:sldId id="263" r:id="rId10"/>
    <p:sldId id="274" r:id="rId11"/>
    <p:sldId id="275" r:id="rId12"/>
    <p:sldId id="277" r:id="rId13"/>
    <p:sldId id="266" r:id="rId14"/>
    <p:sldId id="276" r:id="rId15"/>
    <p:sldId id="25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68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4463-6D27-4120-A3FA-57DFEBF3DDE6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5BEE5-B84A-49EE-AD97-7C60A7358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2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59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24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7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9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2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2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6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9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9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0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5BEE5-B84A-49EE-AD97-7C60A73586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8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3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750650" y="2634378"/>
            <a:ext cx="2507294" cy="2507294"/>
          </a:xfrm>
          <a:custGeom>
            <a:avLst/>
            <a:gdLst>
              <a:gd name="connsiteX0" fmla="*/ 1253647 w 2507294"/>
              <a:gd name="connsiteY0" fmla="*/ 0 h 2507294"/>
              <a:gd name="connsiteX1" fmla="*/ 2507294 w 2507294"/>
              <a:gd name="connsiteY1" fmla="*/ 1253647 h 2507294"/>
              <a:gd name="connsiteX2" fmla="*/ 1253647 w 2507294"/>
              <a:gd name="connsiteY2" fmla="*/ 2507294 h 2507294"/>
              <a:gd name="connsiteX3" fmla="*/ 0 w 2507294"/>
              <a:gd name="connsiteY3" fmla="*/ 1253647 h 2507294"/>
              <a:gd name="connsiteX4" fmla="*/ 1253647 w 2507294"/>
              <a:gd name="connsiteY4" fmla="*/ 0 h 25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294" h="2507294">
                <a:moveTo>
                  <a:pt x="1253647" y="0"/>
                </a:moveTo>
                <a:cubicBezTo>
                  <a:pt x="1946017" y="0"/>
                  <a:pt x="2507294" y="561277"/>
                  <a:pt x="2507294" y="1253647"/>
                </a:cubicBezTo>
                <a:cubicBezTo>
                  <a:pt x="2507294" y="1946017"/>
                  <a:pt x="1946017" y="2507294"/>
                  <a:pt x="1253647" y="2507294"/>
                </a:cubicBezTo>
                <a:cubicBezTo>
                  <a:pt x="561277" y="2507294"/>
                  <a:pt x="0" y="1946017"/>
                  <a:pt x="0" y="1253647"/>
                </a:cubicBezTo>
                <a:cubicBezTo>
                  <a:pt x="0" y="561277"/>
                  <a:pt x="561277" y="0"/>
                  <a:pt x="12536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55689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12017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68345" y="2148114"/>
            <a:ext cx="3167969" cy="1901372"/>
          </a:xfrm>
          <a:custGeom>
            <a:avLst/>
            <a:gdLst>
              <a:gd name="connsiteX0" fmla="*/ 0 w 3167969"/>
              <a:gd name="connsiteY0" fmla="*/ 0 h 1901372"/>
              <a:gd name="connsiteX1" fmla="*/ 3167969 w 3167969"/>
              <a:gd name="connsiteY1" fmla="*/ 0 h 1901372"/>
              <a:gd name="connsiteX2" fmla="*/ 3167969 w 3167969"/>
              <a:gd name="connsiteY2" fmla="*/ 1901372 h 1901372"/>
              <a:gd name="connsiteX3" fmla="*/ 0 w 3167969"/>
              <a:gd name="connsiteY3" fmla="*/ 1901372 h 190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7969" h="1901372">
                <a:moveTo>
                  <a:pt x="0" y="0"/>
                </a:moveTo>
                <a:lnTo>
                  <a:pt x="3167969" y="0"/>
                </a:lnTo>
                <a:lnTo>
                  <a:pt x="3167969" y="1901372"/>
                </a:lnTo>
                <a:lnTo>
                  <a:pt x="0" y="1901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0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96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564003" y="2114065"/>
            <a:ext cx="1440320" cy="1440320"/>
          </a:xfrm>
          <a:custGeom>
            <a:avLst/>
            <a:gdLst>
              <a:gd name="connsiteX0" fmla="*/ 720160 w 1440320"/>
              <a:gd name="connsiteY0" fmla="*/ 0 h 1440320"/>
              <a:gd name="connsiteX1" fmla="*/ 1440320 w 1440320"/>
              <a:gd name="connsiteY1" fmla="*/ 720160 h 1440320"/>
              <a:gd name="connsiteX2" fmla="*/ 720160 w 1440320"/>
              <a:gd name="connsiteY2" fmla="*/ 1440320 h 1440320"/>
              <a:gd name="connsiteX3" fmla="*/ 0 w 1440320"/>
              <a:gd name="connsiteY3" fmla="*/ 720160 h 1440320"/>
              <a:gd name="connsiteX4" fmla="*/ 720160 w 1440320"/>
              <a:gd name="connsiteY4" fmla="*/ 0 h 144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320" h="1440320">
                <a:moveTo>
                  <a:pt x="720160" y="0"/>
                </a:moveTo>
                <a:cubicBezTo>
                  <a:pt x="1117893" y="0"/>
                  <a:pt x="1440320" y="322427"/>
                  <a:pt x="1440320" y="720160"/>
                </a:cubicBezTo>
                <a:cubicBezTo>
                  <a:pt x="1440320" y="1117893"/>
                  <a:pt x="1117893" y="1440320"/>
                  <a:pt x="720160" y="1440320"/>
                </a:cubicBezTo>
                <a:cubicBezTo>
                  <a:pt x="322427" y="1440320"/>
                  <a:pt x="0" y="1117893"/>
                  <a:pt x="0" y="720160"/>
                </a:cubicBezTo>
                <a:cubicBezTo>
                  <a:pt x="0" y="322427"/>
                  <a:pt x="322427" y="0"/>
                  <a:pt x="7201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3991429"/>
            <a:ext cx="11169650" cy="2390321"/>
          </a:xfrm>
          <a:custGeom>
            <a:avLst/>
            <a:gdLst>
              <a:gd name="connsiteX0" fmla="*/ 0 w 11169650"/>
              <a:gd name="connsiteY0" fmla="*/ 0 h 2390321"/>
              <a:gd name="connsiteX1" fmla="*/ 11169650 w 11169650"/>
              <a:gd name="connsiteY1" fmla="*/ 0 h 2390321"/>
              <a:gd name="connsiteX2" fmla="*/ 11169650 w 11169650"/>
              <a:gd name="connsiteY2" fmla="*/ 2390321 h 2390321"/>
              <a:gd name="connsiteX3" fmla="*/ 0 w 11169650"/>
              <a:gd name="connsiteY3" fmla="*/ 2390321 h 23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2390321">
                <a:moveTo>
                  <a:pt x="0" y="0"/>
                </a:moveTo>
                <a:lnTo>
                  <a:pt x="11169650" y="0"/>
                </a:lnTo>
                <a:lnTo>
                  <a:pt x="11169650" y="2390321"/>
                </a:lnTo>
                <a:lnTo>
                  <a:pt x="0" y="23903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3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575300" y="482600"/>
            <a:ext cx="6108700" cy="5918200"/>
          </a:xfrm>
          <a:custGeom>
            <a:avLst/>
            <a:gdLst>
              <a:gd name="connsiteX0" fmla="*/ 0 w 6108700"/>
              <a:gd name="connsiteY0" fmla="*/ 0 h 5918200"/>
              <a:gd name="connsiteX1" fmla="*/ 6108700 w 6108700"/>
              <a:gd name="connsiteY1" fmla="*/ 0 h 5918200"/>
              <a:gd name="connsiteX2" fmla="*/ 6108700 w 6108700"/>
              <a:gd name="connsiteY2" fmla="*/ 5918200 h 5918200"/>
              <a:gd name="connsiteX3" fmla="*/ 0 w 6108700"/>
              <a:gd name="connsiteY3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8700" h="5918200">
                <a:moveTo>
                  <a:pt x="0" y="0"/>
                </a:moveTo>
                <a:lnTo>
                  <a:pt x="6108700" y="0"/>
                </a:lnTo>
                <a:lnTo>
                  <a:pt x="6108700" y="5918200"/>
                </a:lnTo>
                <a:lnTo>
                  <a:pt x="0" y="5918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5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8000" y="474132"/>
            <a:ext cx="11169650" cy="3630940"/>
          </a:xfrm>
          <a:custGeom>
            <a:avLst/>
            <a:gdLst>
              <a:gd name="connsiteX0" fmla="*/ 0 w 11169650"/>
              <a:gd name="connsiteY0" fmla="*/ 0 h 3630940"/>
              <a:gd name="connsiteX1" fmla="*/ 11169650 w 11169650"/>
              <a:gd name="connsiteY1" fmla="*/ 0 h 3630940"/>
              <a:gd name="connsiteX2" fmla="*/ 11169650 w 11169650"/>
              <a:gd name="connsiteY2" fmla="*/ 3630940 h 3630940"/>
              <a:gd name="connsiteX3" fmla="*/ 0 w 11169650"/>
              <a:gd name="connsiteY3" fmla="*/ 3630940 h 363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69650" h="3630940">
                <a:moveTo>
                  <a:pt x="0" y="0"/>
                </a:moveTo>
                <a:lnTo>
                  <a:pt x="11169650" y="0"/>
                </a:lnTo>
                <a:lnTo>
                  <a:pt x="11169650" y="3630940"/>
                </a:lnTo>
                <a:lnTo>
                  <a:pt x="0" y="36309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0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9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104571" y="2177143"/>
            <a:ext cx="2412000" cy="3164114"/>
          </a:xfrm>
          <a:custGeom>
            <a:avLst/>
            <a:gdLst>
              <a:gd name="connsiteX0" fmla="*/ 0 w 2412000"/>
              <a:gd name="connsiteY0" fmla="*/ 0 h 3164114"/>
              <a:gd name="connsiteX1" fmla="*/ 2412000 w 2412000"/>
              <a:gd name="connsiteY1" fmla="*/ 0 h 3164114"/>
              <a:gd name="connsiteX2" fmla="*/ 2412000 w 2412000"/>
              <a:gd name="connsiteY2" fmla="*/ 3164114 h 3164114"/>
              <a:gd name="connsiteX3" fmla="*/ 0 w 2412000"/>
              <a:gd name="connsiteY3" fmla="*/ 3164114 h 316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0" h="3164114">
                <a:moveTo>
                  <a:pt x="0" y="0"/>
                </a:moveTo>
                <a:lnTo>
                  <a:pt x="2412000" y="0"/>
                </a:lnTo>
                <a:lnTo>
                  <a:pt x="2412000" y="3164114"/>
                </a:lnTo>
                <a:lnTo>
                  <a:pt x="0" y="3164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3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406588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06588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6446900" y="2251976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446900" y="4225919"/>
            <a:ext cx="1147926" cy="1147926"/>
          </a:xfrm>
          <a:custGeom>
            <a:avLst/>
            <a:gdLst>
              <a:gd name="connsiteX0" fmla="*/ 573963 w 1147926"/>
              <a:gd name="connsiteY0" fmla="*/ 0 h 1147926"/>
              <a:gd name="connsiteX1" fmla="*/ 1147926 w 1147926"/>
              <a:gd name="connsiteY1" fmla="*/ 573963 h 1147926"/>
              <a:gd name="connsiteX2" fmla="*/ 573963 w 1147926"/>
              <a:gd name="connsiteY2" fmla="*/ 1147926 h 1147926"/>
              <a:gd name="connsiteX3" fmla="*/ 0 w 1147926"/>
              <a:gd name="connsiteY3" fmla="*/ 573963 h 1147926"/>
              <a:gd name="connsiteX4" fmla="*/ 573963 w 1147926"/>
              <a:gd name="connsiteY4" fmla="*/ 0 h 114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26" h="1147926">
                <a:moveTo>
                  <a:pt x="573963" y="0"/>
                </a:moveTo>
                <a:cubicBezTo>
                  <a:pt x="890954" y="0"/>
                  <a:pt x="1147926" y="256972"/>
                  <a:pt x="1147926" y="573963"/>
                </a:cubicBezTo>
                <a:cubicBezTo>
                  <a:pt x="1147926" y="890954"/>
                  <a:pt x="890954" y="1147926"/>
                  <a:pt x="573963" y="1147926"/>
                </a:cubicBezTo>
                <a:cubicBezTo>
                  <a:pt x="256972" y="1147926"/>
                  <a:pt x="0" y="890954"/>
                  <a:pt x="0" y="573963"/>
                </a:cubicBezTo>
                <a:cubicBezTo>
                  <a:pt x="0" y="256972"/>
                  <a:pt x="256972" y="0"/>
                  <a:pt x="5739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055688" y="2048858"/>
            <a:ext cx="5040312" cy="3160562"/>
          </a:xfrm>
          <a:custGeom>
            <a:avLst/>
            <a:gdLst>
              <a:gd name="connsiteX0" fmla="*/ 0 w 5040312"/>
              <a:gd name="connsiteY0" fmla="*/ 0 h 3160562"/>
              <a:gd name="connsiteX1" fmla="*/ 5040312 w 5040312"/>
              <a:gd name="connsiteY1" fmla="*/ 0 h 3160562"/>
              <a:gd name="connsiteX2" fmla="*/ 5040312 w 5040312"/>
              <a:gd name="connsiteY2" fmla="*/ 3160562 h 3160562"/>
              <a:gd name="connsiteX3" fmla="*/ 0 w 5040312"/>
              <a:gd name="connsiteY3" fmla="*/ 3160562 h 316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2" h="3160562">
                <a:moveTo>
                  <a:pt x="0" y="0"/>
                </a:moveTo>
                <a:lnTo>
                  <a:pt x="5040312" y="0"/>
                </a:lnTo>
                <a:lnTo>
                  <a:pt x="5040312" y="3160562"/>
                </a:lnTo>
                <a:lnTo>
                  <a:pt x="0" y="31605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4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517839" y="1959429"/>
            <a:ext cx="4618474" cy="3882571"/>
          </a:xfrm>
          <a:custGeom>
            <a:avLst/>
            <a:gdLst>
              <a:gd name="connsiteX0" fmla="*/ 0 w 4618474"/>
              <a:gd name="connsiteY0" fmla="*/ 0 h 3882571"/>
              <a:gd name="connsiteX1" fmla="*/ 4618474 w 4618474"/>
              <a:gd name="connsiteY1" fmla="*/ 0 h 3882571"/>
              <a:gd name="connsiteX2" fmla="*/ 4618474 w 4618474"/>
              <a:gd name="connsiteY2" fmla="*/ 3882571 h 3882571"/>
              <a:gd name="connsiteX3" fmla="*/ 0 w 4618474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474" h="3882571">
                <a:moveTo>
                  <a:pt x="0" y="0"/>
                </a:moveTo>
                <a:lnTo>
                  <a:pt x="4618474" y="0"/>
                </a:lnTo>
                <a:lnTo>
                  <a:pt x="4618474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0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1959429"/>
            <a:ext cx="5421537" cy="3882571"/>
          </a:xfrm>
          <a:custGeom>
            <a:avLst/>
            <a:gdLst>
              <a:gd name="connsiteX0" fmla="*/ 0 w 5421537"/>
              <a:gd name="connsiteY0" fmla="*/ 0 h 3882571"/>
              <a:gd name="connsiteX1" fmla="*/ 5421537 w 5421537"/>
              <a:gd name="connsiteY1" fmla="*/ 0 h 3882571"/>
              <a:gd name="connsiteX2" fmla="*/ 5421537 w 5421537"/>
              <a:gd name="connsiteY2" fmla="*/ 3882571 h 3882571"/>
              <a:gd name="connsiteX3" fmla="*/ 0 w 5421537"/>
              <a:gd name="connsiteY3" fmla="*/ 3882571 h 388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1537" h="3882571">
                <a:moveTo>
                  <a:pt x="0" y="0"/>
                </a:moveTo>
                <a:lnTo>
                  <a:pt x="5421537" y="0"/>
                </a:lnTo>
                <a:lnTo>
                  <a:pt x="5421537" y="3882571"/>
                </a:lnTo>
                <a:lnTo>
                  <a:pt x="0" y="3882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6694938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980099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8247967" y="4506684"/>
            <a:ext cx="1335316" cy="1335316"/>
          </a:xfrm>
          <a:custGeom>
            <a:avLst/>
            <a:gdLst>
              <a:gd name="connsiteX0" fmla="*/ 0 w 1335316"/>
              <a:gd name="connsiteY0" fmla="*/ 0 h 1335316"/>
              <a:gd name="connsiteX1" fmla="*/ 1335316 w 1335316"/>
              <a:gd name="connsiteY1" fmla="*/ 0 h 1335316"/>
              <a:gd name="connsiteX2" fmla="*/ 1335316 w 1335316"/>
              <a:gd name="connsiteY2" fmla="*/ 1335316 h 1335316"/>
              <a:gd name="connsiteX3" fmla="*/ 0 w 1335316"/>
              <a:gd name="connsiteY3" fmla="*/ 1335316 h 133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316" h="1335316">
                <a:moveTo>
                  <a:pt x="0" y="0"/>
                </a:moveTo>
                <a:lnTo>
                  <a:pt x="1335316" y="0"/>
                </a:lnTo>
                <a:lnTo>
                  <a:pt x="1335316" y="1335316"/>
                </a:lnTo>
                <a:lnTo>
                  <a:pt x="0" y="13353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055689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616832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177975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739117" y="2048858"/>
            <a:ext cx="2397196" cy="1809737"/>
          </a:xfrm>
          <a:custGeom>
            <a:avLst/>
            <a:gdLst>
              <a:gd name="connsiteX0" fmla="*/ 0 w 2397196"/>
              <a:gd name="connsiteY0" fmla="*/ 0 h 1809737"/>
              <a:gd name="connsiteX1" fmla="*/ 2397196 w 2397196"/>
              <a:gd name="connsiteY1" fmla="*/ 0 h 1809737"/>
              <a:gd name="connsiteX2" fmla="*/ 2397196 w 2397196"/>
              <a:gd name="connsiteY2" fmla="*/ 1809737 h 1809737"/>
              <a:gd name="connsiteX3" fmla="*/ 0 w 2397196"/>
              <a:gd name="connsiteY3" fmla="*/ 1809737 h 180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7196" h="1809737">
                <a:moveTo>
                  <a:pt x="0" y="0"/>
                </a:moveTo>
                <a:lnTo>
                  <a:pt x="2397196" y="0"/>
                </a:lnTo>
                <a:lnTo>
                  <a:pt x="2397196" y="1809737"/>
                </a:lnTo>
                <a:lnTo>
                  <a:pt x="0" y="18097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67" r:id="rId12"/>
    <p:sldLayoutId id="2147483658" r:id="rId13"/>
    <p:sldLayoutId id="2147483657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11500" dirty="0">
              <a:solidFill>
                <a:schemeClr val="bg1">
                  <a:alpha val="3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2020.11.15</a:t>
            </a:r>
            <a:endParaRPr kumimoji="0" lang="zh-CN" alt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56394" y="4168235"/>
            <a:ext cx="4886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未 名 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4D3BD4-AA5D-4D86-8808-B3C7A917BCC2}"/>
              </a:ext>
            </a:extLst>
          </p:cNvPr>
          <p:cNvSpPr txBox="1"/>
          <p:nvPr/>
        </p:nvSpPr>
        <p:spPr>
          <a:xfrm>
            <a:off x="2491666" y="2872306"/>
            <a:ext cx="7208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2"/>
                </a:solidFill>
              </a:rPr>
              <a:t>捕    鱼    达    人</a:t>
            </a:r>
          </a:p>
        </p:txBody>
      </p:sp>
    </p:spTree>
    <p:extLst>
      <p:ext uri="{BB962C8B-B14F-4D97-AF65-F5344CB8AC3E}">
        <p14:creationId xmlns:p14="http://schemas.microsoft.com/office/powerpoint/2010/main" val="14342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000">
        <p:circle/>
      </p:transition>
    </mc:Choice>
    <mc:Fallback xmlns="">
      <p:transition spd="slow" advTm="4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4" grpId="0" animBg="1"/>
      <p:bldP spid="11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31" y="711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套利公式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0AEED87-0F30-BB47-81D9-FCD081457143}"/>
                  </a:ext>
                </a:extLst>
              </p:cNvPr>
              <p:cNvSpPr/>
              <p:nvPr/>
            </p:nvSpPr>
            <p:spPr>
              <a:xfrm>
                <a:off x="3048000" y="1295976"/>
                <a:ext cx="6096000" cy="51427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𝒕𝒓𝒂𝒅𝒆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 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=&gt;∆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=&gt;∆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1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𝒄𝒐𝒏𝒅𝒊𝒕𝒊𝒐𝒏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  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𝒑𝒓𝒐𝒇𝒊𝒕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+0.997∆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𝒍𝒊𝒎𝒊𝒕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     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+0.997∆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=&gt;∆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0.997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0.997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𝒎𝒂𝒙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     </m:t>
                      </m:r>
                      <m:sSup>
                        <m:s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0.997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+0.997∆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0.997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rad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zh-CN" altLang="zh-CN" kern="100" dirty="0"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0AEED87-0F30-BB47-81D9-FCD081457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95976"/>
                <a:ext cx="6096000" cy="5142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211364"/>
      </p:ext>
    </p:extLst>
  </p:cSld>
  <p:clrMapOvr>
    <a:masterClrMapping/>
  </p:clrMapOvr>
  <p:transition spd="slow" advTm="4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4281" y="711201"/>
            <a:ext cx="294343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E5583A"/>
                </a:solidFill>
                <a:latin typeface="Arial"/>
                <a:ea typeface="微软雅黑"/>
              </a:rPr>
              <a:t>套利曲线</a:t>
            </a:r>
            <a:r>
              <a:rPr lang="en-US" altLang="zh-CN" sz="3200" b="1" dirty="0">
                <a:solidFill>
                  <a:srgbClr val="E5583A"/>
                </a:solidFill>
                <a:latin typeface="Arial"/>
                <a:ea typeface="微软雅黑"/>
              </a:rPr>
              <a:t>&amp;</a:t>
            </a:r>
            <a:r>
              <a:rPr lang="zh-CN" altLang="en-US" sz="3200" b="1" dirty="0">
                <a:solidFill>
                  <a:srgbClr val="E5583A"/>
                </a:solidFill>
                <a:latin typeface="Arial"/>
                <a:ea typeface="微软雅黑"/>
              </a:rPr>
              <a:t>代码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BE3823-BCB6-414F-BF2D-D446889FD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4" y="1955465"/>
            <a:ext cx="50419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D507996-DB65-334C-A29D-691B84781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14" y="2137410"/>
            <a:ext cx="5927570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5723"/>
      </p:ext>
    </p:extLst>
  </p:cSld>
  <p:clrMapOvr>
    <a:masterClrMapping/>
  </p:clrMapOvr>
  <p:transition spd="slow" advTm="4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23431" y="711201"/>
            <a:ext cx="214513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E5583A"/>
                </a:solidFill>
                <a:latin typeface="Arial"/>
                <a:ea typeface="微软雅黑"/>
              </a:rPr>
              <a:t>Demo</a:t>
            </a:r>
            <a:r>
              <a:rPr lang="zh-CN" altLang="en-US" sz="3200" b="1" dirty="0">
                <a:solidFill>
                  <a:srgbClr val="E5583A"/>
                </a:solidFill>
                <a:latin typeface="Arial"/>
                <a:ea typeface="微软雅黑"/>
              </a:rPr>
              <a:t>界面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 descr="图形用户界面, 图表&#10;&#10;描述已自动生成">
            <a:extLst>
              <a:ext uri="{FF2B5EF4-FFF2-40B4-BE49-F238E27FC236}">
                <a16:creationId xmlns:a16="http://schemas.microsoft.com/office/drawing/2014/main" id="{D043F86E-29E7-244B-8E6E-B2818625A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58" y="1481638"/>
            <a:ext cx="9395684" cy="46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53143"/>
      </p:ext>
    </p:extLst>
  </p:cSld>
  <p:clrMapOvr>
    <a:masterClrMapping/>
  </p:clrMapOvr>
  <p:transition spd="slow" advTm="4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微软雅黑"/>
              </a:rPr>
              <a:t>总结展望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82929" y="71120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E5583A"/>
                </a:solidFill>
                <a:latin typeface="Arial"/>
                <a:ea typeface="微软雅黑"/>
              </a:rPr>
              <a:t>总结展望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928010" y="1959429"/>
            <a:ext cx="1944914" cy="19449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123543" y="1959429"/>
            <a:ext cx="1944914" cy="19449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319076" y="1959429"/>
            <a:ext cx="1944914" cy="194491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052576" y="5399314"/>
            <a:ext cx="1695781" cy="44268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5248109" y="5399314"/>
            <a:ext cx="1695781" cy="4426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8443642" y="5399314"/>
            <a:ext cx="1695781" cy="44268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52576" y="5420409"/>
            <a:ext cx="169578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DEX&lt;-&gt;DEX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8109" y="5420409"/>
            <a:ext cx="169578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实现策略</a:t>
            </a:r>
          </a:p>
        </p:txBody>
      </p:sp>
      <p:sp>
        <p:nvSpPr>
          <p:cNvPr id="14" name="矩形 13"/>
          <p:cNvSpPr/>
          <p:nvPr/>
        </p:nvSpPr>
        <p:spPr>
          <a:xfrm>
            <a:off x="8443642" y="5420409"/>
            <a:ext cx="169578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不同交易对</a:t>
            </a:r>
          </a:p>
        </p:txBody>
      </p:sp>
      <p:sp>
        <p:nvSpPr>
          <p:cNvPr id="20" name="椭圆 16"/>
          <p:cNvSpPr/>
          <p:nvPr/>
        </p:nvSpPr>
        <p:spPr>
          <a:xfrm>
            <a:off x="2392466" y="2439632"/>
            <a:ext cx="1016000" cy="984507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椭圆 17"/>
          <p:cNvSpPr/>
          <p:nvPr/>
        </p:nvSpPr>
        <p:spPr>
          <a:xfrm>
            <a:off x="5588000" y="2469061"/>
            <a:ext cx="1016000" cy="925650"/>
          </a:xfrm>
          <a:custGeom>
            <a:avLst/>
            <a:gdLst>
              <a:gd name="connsiteX0" fmla="*/ 138332 w 334963"/>
              <a:gd name="connsiteY0" fmla="*/ 262313 h 305176"/>
              <a:gd name="connsiteX1" fmla="*/ 143587 w 334963"/>
              <a:gd name="connsiteY1" fmla="*/ 267671 h 305176"/>
              <a:gd name="connsiteX2" fmla="*/ 143587 w 334963"/>
              <a:gd name="connsiteY2" fmla="*/ 279726 h 305176"/>
              <a:gd name="connsiteX3" fmla="*/ 169863 w 334963"/>
              <a:gd name="connsiteY3" fmla="*/ 291781 h 305176"/>
              <a:gd name="connsiteX4" fmla="*/ 196139 w 334963"/>
              <a:gd name="connsiteY4" fmla="*/ 279726 h 305176"/>
              <a:gd name="connsiteX5" fmla="*/ 196139 w 334963"/>
              <a:gd name="connsiteY5" fmla="*/ 267671 h 305176"/>
              <a:gd name="connsiteX6" fmla="*/ 201394 w 334963"/>
              <a:gd name="connsiteY6" fmla="*/ 262313 h 305176"/>
              <a:gd name="connsiteX7" fmla="*/ 207963 w 334963"/>
              <a:gd name="connsiteY7" fmla="*/ 267671 h 305176"/>
              <a:gd name="connsiteX8" fmla="*/ 207963 w 334963"/>
              <a:gd name="connsiteY8" fmla="*/ 283745 h 305176"/>
              <a:gd name="connsiteX9" fmla="*/ 204022 w 334963"/>
              <a:gd name="connsiteY9" fmla="*/ 289102 h 305176"/>
              <a:gd name="connsiteX10" fmla="*/ 172491 w 334963"/>
              <a:gd name="connsiteY10" fmla="*/ 303837 h 305176"/>
              <a:gd name="connsiteX11" fmla="*/ 169863 w 334963"/>
              <a:gd name="connsiteY11" fmla="*/ 305176 h 305176"/>
              <a:gd name="connsiteX12" fmla="*/ 167236 w 334963"/>
              <a:gd name="connsiteY12" fmla="*/ 303837 h 305176"/>
              <a:gd name="connsiteX13" fmla="*/ 135705 w 334963"/>
              <a:gd name="connsiteY13" fmla="*/ 289102 h 305176"/>
              <a:gd name="connsiteX14" fmla="*/ 131763 w 334963"/>
              <a:gd name="connsiteY14" fmla="*/ 283745 h 305176"/>
              <a:gd name="connsiteX15" fmla="*/ 131763 w 334963"/>
              <a:gd name="connsiteY15" fmla="*/ 267671 h 305176"/>
              <a:gd name="connsiteX16" fmla="*/ 138332 w 334963"/>
              <a:gd name="connsiteY16" fmla="*/ 262313 h 305176"/>
              <a:gd name="connsiteX17" fmla="*/ 128043 w 334963"/>
              <a:gd name="connsiteY17" fmla="*/ 230563 h 305176"/>
              <a:gd name="connsiteX18" fmla="*/ 125413 w 334963"/>
              <a:gd name="connsiteY18" fmla="*/ 233341 h 305176"/>
              <a:gd name="connsiteX19" fmla="*/ 125413 w 334963"/>
              <a:gd name="connsiteY19" fmla="*/ 238898 h 305176"/>
              <a:gd name="connsiteX20" fmla="*/ 128043 w 334963"/>
              <a:gd name="connsiteY20" fmla="*/ 241676 h 305176"/>
              <a:gd name="connsiteX21" fmla="*/ 206922 w 334963"/>
              <a:gd name="connsiteY21" fmla="*/ 241676 h 305176"/>
              <a:gd name="connsiteX22" fmla="*/ 209551 w 334963"/>
              <a:gd name="connsiteY22" fmla="*/ 238898 h 305176"/>
              <a:gd name="connsiteX23" fmla="*/ 209551 w 334963"/>
              <a:gd name="connsiteY23" fmla="*/ 233341 h 305176"/>
              <a:gd name="connsiteX24" fmla="*/ 206922 w 334963"/>
              <a:gd name="connsiteY24" fmla="*/ 230563 h 305176"/>
              <a:gd name="connsiteX25" fmla="*/ 128043 w 334963"/>
              <a:gd name="connsiteY25" fmla="*/ 230563 h 305176"/>
              <a:gd name="connsiteX26" fmla="*/ 128781 w 334963"/>
              <a:gd name="connsiteY26" fmla="*/ 219451 h 305176"/>
              <a:gd name="connsiteX27" fmla="*/ 207769 w 334963"/>
              <a:gd name="connsiteY27" fmla="*/ 219451 h 305176"/>
              <a:gd name="connsiteX28" fmla="*/ 222250 w 334963"/>
              <a:gd name="connsiteY28" fmla="*/ 233556 h 305176"/>
              <a:gd name="connsiteX29" fmla="*/ 222250 w 334963"/>
              <a:gd name="connsiteY29" fmla="*/ 238684 h 305176"/>
              <a:gd name="connsiteX30" fmla="*/ 207769 w 334963"/>
              <a:gd name="connsiteY30" fmla="*/ 252789 h 305176"/>
              <a:gd name="connsiteX31" fmla="*/ 128781 w 334963"/>
              <a:gd name="connsiteY31" fmla="*/ 252789 h 305176"/>
              <a:gd name="connsiteX32" fmla="*/ 114300 w 334963"/>
              <a:gd name="connsiteY32" fmla="*/ 238684 h 305176"/>
              <a:gd name="connsiteX33" fmla="*/ 114300 w 334963"/>
              <a:gd name="connsiteY33" fmla="*/ 233556 h 305176"/>
              <a:gd name="connsiteX34" fmla="*/ 128781 w 334963"/>
              <a:gd name="connsiteY34" fmla="*/ 219451 h 305176"/>
              <a:gd name="connsiteX35" fmla="*/ 266120 w 334963"/>
              <a:gd name="connsiteY35" fmla="*/ 168353 h 305176"/>
              <a:gd name="connsiteX36" fmla="*/ 305614 w 334963"/>
              <a:gd name="connsiteY36" fmla="*/ 198019 h 305176"/>
              <a:gd name="connsiteX37" fmla="*/ 306930 w 334963"/>
              <a:gd name="connsiteY37" fmla="*/ 205758 h 305176"/>
              <a:gd name="connsiteX38" fmla="*/ 301664 w 334963"/>
              <a:gd name="connsiteY38" fmla="*/ 208338 h 305176"/>
              <a:gd name="connsiteX39" fmla="*/ 299032 w 334963"/>
              <a:gd name="connsiteY39" fmla="*/ 207048 h 305176"/>
              <a:gd name="connsiteX40" fmla="*/ 259538 w 334963"/>
              <a:gd name="connsiteY40" fmla="*/ 178672 h 305176"/>
              <a:gd name="connsiteX41" fmla="*/ 258221 w 334963"/>
              <a:gd name="connsiteY41" fmla="*/ 169643 h 305176"/>
              <a:gd name="connsiteX42" fmla="*/ 266120 w 334963"/>
              <a:gd name="connsiteY42" fmla="*/ 168353 h 305176"/>
              <a:gd name="connsiteX43" fmla="*/ 75093 w 334963"/>
              <a:gd name="connsiteY43" fmla="*/ 166503 h 305176"/>
              <a:gd name="connsiteX44" fmla="*/ 83067 w 334963"/>
              <a:gd name="connsiteY44" fmla="*/ 167810 h 305176"/>
              <a:gd name="connsiteX45" fmla="*/ 81738 w 334963"/>
              <a:gd name="connsiteY45" fmla="*/ 175654 h 305176"/>
              <a:gd name="connsiteX46" fmla="*/ 39208 w 334963"/>
              <a:gd name="connsiteY46" fmla="*/ 207031 h 305176"/>
              <a:gd name="connsiteX47" fmla="*/ 35221 w 334963"/>
              <a:gd name="connsiteY47" fmla="*/ 208338 h 305176"/>
              <a:gd name="connsiteX48" fmla="*/ 31233 w 334963"/>
              <a:gd name="connsiteY48" fmla="*/ 205723 h 305176"/>
              <a:gd name="connsiteX49" fmla="*/ 32562 w 334963"/>
              <a:gd name="connsiteY49" fmla="*/ 197879 h 305176"/>
              <a:gd name="connsiteX50" fmla="*/ 75093 w 334963"/>
              <a:gd name="connsiteY50" fmla="*/ 166503 h 305176"/>
              <a:gd name="connsiteX51" fmla="*/ 284569 w 334963"/>
              <a:gd name="connsiteY51" fmla="*/ 98801 h 305176"/>
              <a:gd name="connsiteX52" fmla="*/ 329795 w 334963"/>
              <a:gd name="connsiteY52" fmla="*/ 98801 h 305176"/>
              <a:gd name="connsiteX53" fmla="*/ 334963 w 334963"/>
              <a:gd name="connsiteY53" fmla="*/ 104975 h 305176"/>
              <a:gd name="connsiteX54" fmla="*/ 329795 w 334963"/>
              <a:gd name="connsiteY54" fmla="*/ 109914 h 305176"/>
              <a:gd name="connsiteX55" fmla="*/ 284569 w 334963"/>
              <a:gd name="connsiteY55" fmla="*/ 109914 h 305176"/>
              <a:gd name="connsiteX56" fmla="*/ 279400 w 334963"/>
              <a:gd name="connsiteY56" fmla="*/ 104975 h 305176"/>
              <a:gd name="connsiteX57" fmla="*/ 284569 w 334963"/>
              <a:gd name="connsiteY57" fmla="*/ 98801 h 305176"/>
              <a:gd name="connsiteX58" fmla="*/ 5340 w 334963"/>
              <a:gd name="connsiteY58" fmla="*/ 98801 h 305176"/>
              <a:gd name="connsiteX59" fmla="*/ 53398 w 334963"/>
              <a:gd name="connsiteY59" fmla="*/ 98801 h 305176"/>
              <a:gd name="connsiteX60" fmla="*/ 58738 w 334963"/>
              <a:gd name="connsiteY60" fmla="*/ 104975 h 305176"/>
              <a:gd name="connsiteX61" fmla="*/ 53398 w 334963"/>
              <a:gd name="connsiteY61" fmla="*/ 109914 h 305176"/>
              <a:gd name="connsiteX62" fmla="*/ 5340 w 334963"/>
              <a:gd name="connsiteY62" fmla="*/ 109914 h 305176"/>
              <a:gd name="connsiteX63" fmla="*/ 0 w 334963"/>
              <a:gd name="connsiteY63" fmla="*/ 104975 h 305176"/>
              <a:gd name="connsiteX64" fmla="*/ 5340 w 334963"/>
              <a:gd name="connsiteY64" fmla="*/ 98801 h 305176"/>
              <a:gd name="connsiteX65" fmla="*/ 164887 w 334963"/>
              <a:gd name="connsiteY65" fmla="*/ 36888 h 305176"/>
              <a:gd name="connsiteX66" fmla="*/ 171451 w 334963"/>
              <a:gd name="connsiteY66" fmla="*/ 43604 h 305176"/>
              <a:gd name="connsiteX67" fmla="*/ 164887 w 334963"/>
              <a:gd name="connsiteY67" fmla="*/ 48977 h 305176"/>
              <a:gd name="connsiteX68" fmla="*/ 115003 w 334963"/>
              <a:gd name="connsiteY68" fmla="*/ 100022 h 305176"/>
              <a:gd name="connsiteX69" fmla="*/ 109752 w 334963"/>
              <a:gd name="connsiteY69" fmla="*/ 106738 h 305176"/>
              <a:gd name="connsiteX70" fmla="*/ 103188 w 334963"/>
              <a:gd name="connsiteY70" fmla="*/ 100022 h 305176"/>
              <a:gd name="connsiteX71" fmla="*/ 164887 w 334963"/>
              <a:gd name="connsiteY71" fmla="*/ 36888 h 305176"/>
              <a:gd name="connsiteX72" fmla="*/ 169069 w 334963"/>
              <a:gd name="connsiteY72" fmla="*/ 9901 h 305176"/>
              <a:gd name="connsiteX73" fmla="*/ 258763 w 334963"/>
              <a:gd name="connsiteY73" fmla="*/ 99286 h 305176"/>
              <a:gd name="connsiteX74" fmla="*/ 240297 w 334963"/>
              <a:gd name="connsiteY74" fmla="*/ 154495 h 305176"/>
              <a:gd name="connsiteX75" fmla="*/ 221830 w 334963"/>
              <a:gd name="connsiteY75" fmla="*/ 208389 h 305176"/>
              <a:gd name="connsiteX76" fmla="*/ 217873 w 334963"/>
              <a:gd name="connsiteY76" fmla="*/ 214962 h 305176"/>
              <a:gd name="connsiteX77" fmla="*/ 211278 w 334963"/>
              <a:gd name="connsiteY77" fmla="*/ 212333 h 305176"/>
              <a:gd name="connsiteX78" fmla="*/ 231064 w 334963"/>
              <a:gd name="connsiteY78" fmla="*/ 147923 h 305176"/>
              <a:gd name="connsiteX79" fmla="*/ 248211 w 334963"/>
              <a:gd name="connsiteY79" fmla="*/ 99286 h 305176"/>
              <a:gd name="connsiteX80" fmla="*/ 169069 w 334963"/>
              <a:gd name="connsiteY80" fmla="*/ 21731 h 305176"/>
              <a:gd name="connsiteX81" fmla="*/ 89927 w 334963"/>
              <a:gd name="connsiteY81" fmla="*/ 99286 h 305176"/>
              <a:gd name="connsiteX82" fmla="*/ 107075 w 334963"/>
              <a:gd name="connsiteY82" fmla="*/ 146608 h 305176"/>
              <a:gd name="connsiteX83" fmla="*/ 107075 w 334963"/>
              <a:gd name="connsiteY83" fmla="*/ 147923 h 305176"/>
              <a:gd name="connsiteX84" fmla="*/ 128179 w 334963"/>
              <a:gd name="connsiteY84" fmla="*/ 212333 h 305176"/>
              <a:gd name="connsiteX85" fmla="*/ 122903 w 334963"/>
              <a:gd name="connsiteY85" fmla="*/ 216276 h 305176"/>
              <a:gd name="connsiteX86" fmla="*/ 120265 w 334963"/>
              <a:gd name="connsiteY86" fmla="*/ 214962 h 305176"/>
              <a:gd name="connsiteX87" fmla="*/ 117627 w 334963"/>
              <a:gd name="connsiteY87" fmla="*/ 207075 h 305176"/>
              <a:gd name="connsiteX88" fmla="*/ 97842 w 334963"/>
              <a:gd name="connsiteY88" fmla="*/ 154495 h 305176"/>
              <a:gd name="connsiteX89" fmla="*/ 79375 w 334963"/>
              <a:gd name="connsiteY89" fmla="*/ 99286 h 305176"/>
              <a:gd name="connsiteX90" fmla="*/ 169069 w 334963"/>
              <a:gd name="connsiteY90" fmla="*/ 9901 h 305176"/>
              <a:gd name="connsiteX91" fmla="*/ 39107 w 334963"/>
              <a:gd name="connsiteY91" fmla="*/ 1482 h 305176"/>
              <a:gd name="connsiteX92" fmla="*/ 79917 w 334963"/>
              <a:gd name="connsiteY92" fmla="*/ 31115 h 305176"/>
              <a:gd name="connsiteX93" fmla="*/ 81234 w 334963"/>
              <a:gd name="connsiteY93" fmla="*/ 40544 h 305176"/>
              <a:gd name="connsiteX94" fmla="*/ 75968 w 334963"/>
              <a:gd name="connsiteY94" fmla="*/ 43238 h 305176"/>
              <a:gd name="connsiteX95" fmla="*/ 72019 w 334963"/>
              <a:gd name="connsiteY95" fmla="*/ 41891 h 305176"/>
              <a:gd name="connsiteX96" fmla="*/ 32525 w 334963"/>
              <a:gd name="connsiteY96" fmla="*/ 10911 h 305176"/>
              <a:gd name="connsiteX97" fmla="*/ 31208 w 334963"/>
              <a:gd name="connsiteY97" fmla="*/ 2829 h 305176"/>
              <a:gd name="connsiteX98" fmla="*/ 39107 w 334963"/>
              <a:gd name="connsiteY98" fmla="*/ 1482 h 305176"/>
              <a:gd name="connsiteX99" fmla="*/ 299086 w 334963"/>
              <a:gd name="connsiteY99" fmla="*/ 1451 h 305176"/>
              <a:gd name="connsiteX100" fmla="*/ 306944 w 334963"/>
              <a:gd name="connsiteY100" fmla="*/ 2782 h 305176"/>
              <a:gd name="connsiteX101" fmla="*/ 305634 w 334963"/>
              <a:gd name="connsiteY101" fmla="*/ 10771 h 305176"/>
              <a:gd name="connsiteX102" fmla="*/ 267653 w 334963"/>
              <a:gd name="connsiteY102" fmla="*/ 38732 h 305176"/>
              <a:gd name="connsiteX103" fmla="*/ 265033 w 334963"/>
              <a:gd name="connsiteY103" fmla="*/ 40063 h 305176"/>
              <a:gd name="connsiteX104" fmla="*/ 259795 w 334963"/>
              <a:gd name="connsiteY104" fmla="*/ 37400 h 305176"/>
              <a:gd name="connsiteX105" fmla="*/ 261104 w 334963"/>
              <a:gd name="connsiteY105" fmla="*/ 29411 h 30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63" h="305176">
                <a:moveTo>
                  <a:pt x="138332" y="262313"/>
                </a:moveTo>
                <a:cubicBezTo>
                  <a:pt x="140960" y="262313"/>
                  <a:pt x="143587" y="264992"/>
                  <a:pt x="143587" y="267671"/>
                </a:cubicBezTo>
                <a:cubicBezTo>
                  <a:pt x="143587" y="267671"/>
                  <a:pt x="143587" y="267671"/>
                  <a:pt x="143587" y="279726"/>
                </a:cubicBezTo>
                <a:cubicBezTo>
                  <a:pt x="143587" y="279726"/>
                  <a:pt x="143587" y="279726"/>
                  <a:pt x="169863" y="291781"/>
                </a:cubicBezTo>
                <a:cubicBezTo>
                  <a:pt x="169863" y="291781"/>
                  <a:pt x="169863" y="291781"/>
                  <a:pt x="196139" y="279726"/>
                </a:cubicBezTo>
                <a:cubicBezTo>
                  <a:pt x="196139" y="279726"/>
                  <a:pt x="196139" y="279726"/>
                  <a:pt x="196139" y="267671"/>
                </a:cubicBezTo>
                <a:cubicBezTo>
                  <a:pt x="196139" y="264992"/>
                  <a:pt x="198767" y="262313"/>
                  <a:pt x="201394" y="262313"/>
                </a:cubicBezTo>
                <a:cubicBezTo>
                  <a:pt x="205336" y="262313"/>
                  <a:pt x="207963" y="264992"/>
                  <a:pt x="207963" y="267671"/>
                </a:cubicBezTo>
                <a:cubicBezTo>
                  <a:pt x="207963" y="267671"/>
                  <a:pt x="207963" y="267671"/>
                  <a:pt x="207963" y="283745"/>
                </a:cubicBezTo>
                <a:cubicBezTo>
                  <a:pt x="207963" y="285084"/>
                  <a:pt x="206649" y="287763"/>
                  <a:pt x="204022" y="289102"/>
                </a:cubicBezTo>
                <a:cubicBezTo>
                  <a:pt x="204022" y="289102"/>
                  <a:pt x="204022" y="289102"/>
                  <a:pt x="172491" y="303837"/>
                </a:cubicBezTo>
                <a:cubicBezTo>
                  <a:pt x="171177" y="303837"/>
                  <a:pt x="171177" y="305176"/>
                  <a:pt x="169863" y="305176"/>
                </a:cubicBezTo>
                <a:cubicBezTo>
                  <a:pt x="168549" y="305176"/>
                  <a:pt x="168549" y="303837"/>
                  <a:pt x="167236" y="303837"/>
                </a:cubicBezTo>
                <a:cubicBezTo>
                  <a:pt x="167236" y="303837"/>
                  <a:pt x="167236" y="303837"/>
                  <a:pt x="135705" y="289102"/>
                </a:cubicBezTo>
                <a:cubicBezTo>
                  <a:pt x="133077" y="287763"/>
                  <a:pt x="131763" y="286423"/>
                  <a:pt x="131763" y="283745"/>
                </a:cubicBezTo>
                <a:cubicBezTo>
                  <a:pt x="131763" y="283745"/>
                  <a:pt x="131763" y="283745"/>
                  <a:pt x="131763" y="267671"/>
                </a:cubicBezTo>
                <a:cubicBezTo>
                  <a:pt x="131763" y="264992"/>
                  <a:pt x="134391" y="262313"/>
                  <a:pt x="138332" y="262313"/>
                </a:cubicBezTo>
                <a:close/>
                <a:moveTo>
                  <a:pt x="128043" y="230563"/>
                </a:moveTo>
                <a:cubicBezTo>
                  <a:pt x="126728" y="230563"/>
                  <a:pt x="125413" y="231952"/>
                  <a:pt x="125413" y="233341"/>
                </a:cubicBezTo>
                <a:cubicBezTo>
                  <a:pt x="125413" y="233341"/>
                  <a:pt x="125413" y="233341"/>
                  <a:pt x="125413" y="238898"/>
                </a:cubicBezTo>
                <a:cubicBezTo>
                  <a:pt x="125413" y="240287"/>
                  <a:pt x="126728" y="241676"/>
                  <a:pt x="128043" y="241676"/>
                </a:cubicBezTo>
                <a:cubicBezTo>
                  <a:pt x="128043" y="241676"/>
                  <a:pt x="128043" y="241676"/>
                  <a:pt x="206922" y="241676"/>
                </a:cubicBezTo>
                <a:cubicBezTo>
                  <a:pt x="208237" y="241676"/>
                  <a:pt x="209551" y="240287"/>
                  <a:pt x="209551" y="238898"/>
                </a:cubicBezTo>
                <a:cubicBezTo>
                  <a:pt x="209551" y="238898"/>
                  <a:pt x="209551" y="238898"/>
                  <a:pt x="209551" y="233341"/>
                </a:cubicBezTo>
                <a:cubicBezTo>
                  <a:pt x="209551" y="231952"/>
                  <a:pt x="208237" y="230563"/>
                  <a:pt x="206922" y="230563"/>
                </a:cubicBezTo>
                <a:cubicBezTo>
                  <a:pt x="206922" y="230563"/>
                  <a:pt x="206922" y="230563"/>
                  <a:pt x="128043" y="230563"/>
                </a:cubicBezTo>
                <a:close/>
                <a:moveTo>
                  <a:pt x="128781" y="219451"/>
                </a:moveTo>
                <a:cubicBezTo>
                  <a:pt x="128781" y="219451"/>
                  <a:pt x="128781" y="219451"/>
                  <a:pt x="207769" y="219451"/>
                </a:cubicBezTo>
                <a:cubicBezTo>
                  <a:pt x="215668" y="219451"/>
                  <a:pt x="222250" y="225862"/>
                  <a:pt x="222250" y="233556"/>
                </a:cubicBezTo>
                <a:cubicBezTo>
                  <a:pt x="222250" y="233556"/>
                  <a:pt x="222250" y="233556"/>
                  <a:pt x="222250" y="238684"/>
                </a:cubicBezTo>
                <a:cubicBezTo>
                  <a:pt x="222250" y="246378"/>
                  <a:pt x="215668" y="252789"/>
                  <a:pt x="207769" y="252789"/>
                </a:cubicBezTo>
                <a:cubicBezTo>
                  <a:pt x="207769" y="252789"/>
                  <a:pt x="207769" y="252789"/>
                  <a:pt x="128781" y="252789"/>
                </a:cubicBezTo>
                <a:cubicBezTo>
                  <a:pt x="120883" y="252789"/>
                  <a:pt x="114300" y="246378"/>
                  <a:pt x="114300" y="238684"/>
                </a:cubicBezTo>
                <a:cubicBezTo>
                  <a:pt x="114300" y="238684"/>
                  <a:pt x="114300" y="238684"/>
                  <a:pt x="114300" y="233556"/>
                </a:cubicBezTo>
                <a:cubicBezTo>
                  <a:pt x="114300" y="225862"/>
                  <a:pt x="120883" y="219451"/>
                  <a:pt x="128781" y="219451"/>
                </a:cubicBezTo>
                <a:close/>
                <a:moveTo>
                  <a:pt x="266120" y="168353"/>
                </a:moveTo>
                <a:cubicBezTo>
                  <a:pt x="266120" y="168353"/>
                  <a:pt x="266120" y="168353"/>
                  <a:pt x="305614" y="198019"/>
                </a:cubicBezTo>
                <a:cubicBezTo>
                  <a:pt x="308247" y="199309"/>
                  <a:pt x="309563" y="203179"/>
                  <a:pt x="306930" y="205758"/>
                </a:cubicBezTo>
                <a:cubicBezTo>
                  <a:pt x="305614" y="207048"/>
                  <a:pt x="304297" y="208338"/>
                  <a:pt x="301664" y="208338"/>
                </a:cubicBezTo>
                <a:cubicBezTo>
                  <a:pt x="301664" y="208338"/>
                  <a:pt x="300348" y="208338"/>
                  <a:pt x="299032" y="207048"/>
                </a:cubicBezTo>
                <a:cubicBezTo>
                  <a:pt x="299032" y="207048"/>
                  <a:pt x="299032" y="207048"/>
                  <a:pt x="259538" y="178672"/>
                </a:cubicBezTo>
                <a:cubicBezTo>
                  <a:pt x="256905" y="176092"/>
                  <a:pt x="255588" y="172222"/>
                  <a:pt x="258221" y="169643"/>
                </a:cubicBezTo>
                <a:cubicBezTo>
                  <a:pt x="259538" y="167063"/>
                  <a:pt x="263487" y="167063"/>
                  <a:pt x="266120" y="168353"/>
                </a:cubicBezTo>
                <a:close/>
                <a:moveTo>
                  <a:pt x="75093" y="166503"/>
                </a:moveTo>
                <a:cubicBezTo>
                  <a:pt x="77751" y="163888"/>
                  <a:pt x="81738" y="165195"/>
                  <a:pt x="83067" y="167810"/>
                </a:cubicBezTo>
                <a:cubicBezTo>
                  <a:pt x="85725" y="170425"/>
                  <a:pt x="84396" y="174347"/>
                  <a:pt x="81738" y="175654"/>
                </a:cubicBezTo>
                <a:cubicBezTo>
                  <a:pt x="81738" y="175654"/>
                  <a:pt x="81738" y="175654"/>
                  <a:pt x="39208" y="207031"/>
                </a:cubicBezTo>
                <a:cubicBezTo>
                  <a:pt x="37879" y="208338"/>
                  <a:pt x="36550" y="208338"/>
                  <a:pt x="35221" y="208338"/>
                </a:cubicBezTo>
                <a:cubicBezTo>
                  <a:pt x="33892" y="208338"/>
                  <a:pt x="31233" y="207031"/>
                  <a:pt x="31233" y="205723"/>
                </a:cubicBezTo>
                <a:cubicBezTo>
                  <a:pt x="28575" y="203109"/>
                  <a:pt x="29904" y="199187"/>
                  <a:pt x="32562" y="197879"/>
                </a:cubicBezTo>
                <a:cubicBezTo>
                  <a:pt x="32562" y="197879"/>
                  <a:pt x="32562" y="197879"/>
                  <a:pt x="75093" y="166503"/>
                </a:cubicBezTo>
                <a:close/>
                <a:moveTo>
                  <a:pt x="284569" y="98801"/>
                </a:moveTo>
                <a:cubicBezTo>
                  <a:pt x="284569" y="98801"/>
                  <a:pt x="284569" y="98801"/>
                  <a:pt x="329795" y="98801"/>
                </a:cubicBezTo>
                <a:cubicBezTo>
                  <a:pt x="332379" y="98801"/>
                  <a:pt x="334963" y="101271"/>
                  <a:pt x="334963" y="104975"/>
                </a:cubicBezTo>
                <a:cubicBezTo>
                  <a:pt x="334963" y="107444"/>
                  <a:pt x="332379" y="109914"/>
                  <a:pt x="329795" y="109914"/>
                </a:cubicBezTo>
                <a:cubicBezTo>
                  <a:pt x="329795" y="109914"/>
                  <a:pt x="329795" y="109914"/>
                  <a:pt x="284569" y="109914"/>
                </a:cubicBezTo>
                <a:cubicBezTo>
                  <a:pt x="281985" y="109914"/>
                  <a:pt x="279400" y="107444"/>
                  <a:pt x="279400" y="104975"/>
                </a:cubicBezTo>
                <a:cubicBezTo>
                  <a:pt x="279400" y="101271"/>
                  <a:pt x="281985" y="98801"/>
                  <a:pt x="284569" y="98801"/>
                </a:cubicBezTo>
                <a:close/>
                <a:moveTo>
                  <a:pt x="5340" y="98801"/>
                </a:moveTo>
                <a:cubicBezTo>
                  <a:pt x="5340" y="98801"/>
                  <a:pt x="5340" y="98801"/>
                  <a:pt x="53398" y="98801"/>
                </a:cubicBezTo>
                <a:cubicBezTo>
                  <a:pt x="56068" y="98801"/>
                  <a:pt x="58738" y="101271"/>
                  <a:pt x="58738" y="104975"/>
                </a:cubicBezTo>
                <a:cubicBezTo>
                  <a:pt x="58738" y="107444"/>
                  <a:pt x="56068" y="109914"/>
                  <a:pt x="53398" y="109914"/>
                </a:cubicBezTo>
                <a:cubicBezTo>
                  <a:pt x="53398" y="109914"/>
                  <a:pt x="53398" y="109914"/>
                  <a:pt x="5340" y="109914"/>
                </a:cubicBezTo>
                <a:cubicBezTo>
                  <a:pt x="2670" y="109914"/>
                  <a:pt x="0" y="107444"/>
                  <a:pt x="0" y="104975"/>
                </a:cubicBezTo>
                <a:cubicBezTo>
                  <a:pt x="0" y="101271"/>
                  <a:pt x="2670" y="98801"/>
                  <a:pt x="5340" y="98801"/>
                </a:cubicBezTo>
                <a:close/>
                <a:moveTo>
                  <a:pt x="164887" y="36888"/>
                </a:moveTo>
                <a:cubicBezTo>
                  <a:pt x="168826" y="36888"/>
                  <a:pt x="171451" y="40918"/>
                  <a:pt x="171451" y="43604"/>
                </a:cubicBezTo>
                <a:cubicBezTo>
                  <a:pt x="171451" y="46291"/>
                  <a:pt x="168826" y="48977"/>
                  <a:pt x="164887" y="48977"/>
                </a:cubicBezTo>
                <a:cubicBezTo>
                  <a:pt x="137320" y="48977"/>
                  <a:pt x="115003" y="71813"/>
                  <a:pt x="115003" y="100022"/>
                </a:cubicBezTo>
                <a:cubicBezTo>
                  <a:pt x="115003" y="104051"/>
                  <a:pt x="112377" y="106738"/>
                  <a:pt x="109752" y="106738"/>
                </a:cubicBezTo>
                <a:cubicBezTo>
                  <a:pt x="105814" y="106738"/>
                  <a:pt x="103188" y="104051"/>
                  <a:pt x="103188" y="100022"/>
                </a:cubicBezTo>
                <a:cubicBezTo>
                  <a:pt x="103188" y="65097"/>
                  <a:pt x="130756" y="36888"/>
                  <a:pt x="164887" y="36888"/>
                </a:cubicBezTo>
                <a:close/>
                <a:moveTo>
                  <a:pt x="169069" y="9901"/>
                </a:moveTo>
                <a:cubicBezTo>
                  <a:pt x="219192" y="9901"/>
                  <a:pt x="258763" y="50650"/>
                  <a:pt x="258763" y="99286"/>
                </a:cubicBezTo>
                <a:cubicBezTo>
                  <a:pt x="258763" y="120318"/>
                  <a:pt x="253487" y="138721"/>
                  <a:pt x="240297" y="154495"/>
                </a:cubicBezTo>
                <a:cubicBezTo>
                  <a:pt x="215235" y="189986"/>
                  <a:pt x="221830" y="207075"/>
                  <a:pt x="221830" y="208389"/>
                </a:cubicBezTo>
                <a:cubicBezTo>
                  <a:pt x="223149" y="211018"/>
                  <a:pt x="221830" y="213647"/>
                  <a:pt x="217873" y="214962"/>
                </a:cubicBezTo>
                <a:cubicBezTo>
                  <a:pt x="215235" y="216276"/>
                  <a:pt x="212597" y="214962"/>
                  <a:pt x="211278" y="212333"/>
                </a:cubicBezTo>
                <a:cubicBezTo>
                  <a:pt x="209959" y="211018"/>
                  <a:pt x="200726" y="188672"/>
                  <a:pt x="231064" y="147923"/>
                </a:cubicBezTo>
                <a:cubicBezTo>
                  <a:pt x="241616" y="133463"/>
                  <a:pt x="248211" y="117689"/>
                  <a:pt x="248211" y="99286"/>
                </a:cubicBezTo>
                <a:cubicBezTo>
                  <a:pt x="248211" y="55908"/>
                  <a:pt x="212597" y="21731"/>
                  <a:pt x="169069" y="21731"/>
                </a:cubicBezTo>
                <a:cubicBezTo>
                  <a:pt x="125541" y="21731"/>
                  <a:pt x="89927" y="55908"/>
                  <a:pt x="89927" y="99286"/>
                </a:cubicBezTo>
                <a:cubicBezTo>
                  <a:pt x="89927" y="116375"/>
                  <a:pt x="96523" y="133463"/>
                  <a:pt x="107075" y="146608"/>
                </a:cubicBezTo>
                <a:cubicBezTo>
                  <a:pt x="107075" y="147923"/>
                  <a:pt x="107075" y="147923"/>
                  <a:pt x="107075" y="147923"/>
                </a:cubicBezTo>
                <a:cubicBezTo>
                  <a:pt x="137413" y="189986"/>
                  <a:pt x="129498" y="211018"/>
                  <a:pt x="128179" y="212333"/>
                </a:cubicBezTo>
                <a:cubicBezTo>
                  <a:pt x="126860" y="214962"/>
                  <a:pt x="124222" y="216276"/>
                  <a:pt x="122903" y="216276"/>
                </a:cubicBezTo>
                <a:cubicBezTo>
                  <a:pt x="121584" y="216276"/>
                  <a:pt x="120265" y="216276"/>
                  <a:pt x="120265" y="214962"/>
                </a:cubicBezTo>
                <a:cubicBezTo>
                  <a:pt x="117627" y="213647"/>
                  <a:pt x="116308" y="211018"/>
                  <a:pt x="117627" y="207075"/>
                </a:cubicBezTo>
                <a:cubicBezTo>
                  <a:pt x="117627" y="207075"/>
                  <a:pt x="124222" y="191301"/>
                  <a:pt x="97842" y="154495"/>
                </a:cubicBezTo>
                <a:cubicBezTo>
                  <a:pt x="84651" y="138721"/>
                  <a:pt x="79375" y="120318"/>
                  <a:pt x="79375" y="99286"/>
                </a:cubicBezTo>
                <a:cubicBezTo>
                  <a:pt x="79375" y="50650"/>
                  <a:pt x="118946" y="9901"/>
                  <a:pt x="169069" y="9901"/>
                </a:cubicBezTo>
                <a:close/>
                <a:moveTo>
                  <a:pt x="39107" y="1482"/>
                </a:moveTo>
                <a:cubicBezTo>
                  <a:pt x="39107" y="1482"/>
                  <a:pt x="39107" y="1482"/>
                  <a:pt x="79917" y="31115"/>
                </a:cubicBezTo>
                <a:cubicBezTo>
                  <a:pt x="82550" y="33809"/>
                  <a:pt x="82550" y="37850"/>
                  <a:pt x="81234" y="40544"/>
                </a:cubicBezTo>
                <a:cubicBezTo>
                  <a:pt x="79917" y="41891"/>
                  <a:pt x="78601" y="43238"/>
                  <a:pt x="75968" y="43238"/>
                </a:cubicBezTo>
                <a:cubicBezTo>
                  <a:pt x="74651" y="43238"/>
                  <a:pt x="73335" y="41891"/>
                  <a:pt x="72019" y="41891"/>
                </a:cubicBezTo>
                <a:lnTo>
                  <a:pt x="32525" y="10911"/>
                </a:lnTo>
                <a:cubicBezTo>
                  <a:pt x="29892" y="8217"/>
                  <a:pt x="28575" y="5523"/>
                  <a:pt x="31208" y="2829"/>
                </a:cubicBezTo>
                <a:cubicBezTo>
                  <a:pt x="32525" y="135"/>
                  <a:pt x="36474" y="-1212"/>
                  <a:pt x="39107" y="1482"/>
                </a:cubicBezTo>
                <a:close/>
                <a:moveTo>
                  <a:pt x="299086" y="1451"/>
                </a:moveTo>
                <a:cubicBezTo>
                  <a:pt x="301705" y="-1212"/>
                  <a:pt x="305634" y="119"/>
                  <a:pt x="306944" y="2782"/>
                </a:cubicBezTo>
                <a:cubicBezTo>
                  <a:pt x="309563" y="5445"/>
                  <a:pt x="308254" y="8108"/>
                  <a:pt x="305634" y="10771"/>
                </a:cubicBezTo>
                <a:cubicBezTo>
                  <a:pt x="305634" y="10771"/>
                  <a:pt x="305634" y="10771"/>
                  <a:pt x="267653" y="38732"/>
                </a:cubicBezTo>
                <a:cubicBezTo>
                  <a:pt x="266343" y="40063"/>
                  <a:pt x="265033" y="40063"/>
                  <a:pt x="265033" y="40063"/>
                </a:cubicBezTo>
                <a:cubicBezTo>
                  <a:pt x="262414" y="40063"/>
                  <a:pt x="261104" y="38732"/>
                  <a:pt x="259795" y="37400"/>
                </a:cubicBezTo>
                <a:cubicBezTo>
                  <a:pt x="257175" y="34737"/>
                  <a:pt x="258485" y="30743"/>
                  <a:pt x="261104" y="29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18"/>
          <p:cNvSpPr/>
          <p:nvPr/>
        </p:nvSpPr>
        <p:spPr>
          <a:xfrm>
            <a:off x="8783532" y="2521112"/>
            <a:ext cx="1016000" cy="821547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20432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8" grpId="0" animBg="1"/>
      <p:bldP spid="9" grpId="0" animBg="1"/>
      <p:bldP spid="12" grpId="0"/>
      <p:bldP spid="13" grpId="0"/>
      <p:bldP spid="14" grpId="0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1784" y="2656806"/>
            <a:ext cx="9575039" cy="1200443"/>
          </a:xfrm>
          <a:custGeom>
            <a:avLst/>
            <a:gdLst/>
            <a:ahLst/>
            <a:cxnLst/>
            <a:rect l="l" t="t" r="r" b="b"/>
            <a:pathLst>
              <a:path w="9575039" h="1200443">
                <a:moveTo>
                  <a:pt x="7582264" y="952157"/>
                </a:moveTo>
                <a:lnTo>
                  <a:pt x="7856673" y="952157"/>
                </a:lnTo>
                <a:lnTo>
                  <a:pt x="7856934" y="956903"/>
                </a:lnTo>
                <a:cubicBezTo>
                  <a:pt x="7858891" y="970779"/>
                  <a:pt x="7861827" y="980801"/>
                  <a:pt x="7865741" y="986968"/>
                </a:cubicBezTo>
                <a:cubicBezTo>
                  <a:pt x="7873568" y="999302"/>
                  <a:pt x="7887444" y="1005469"/>
                  <a:pt x="7907369" y="1005469"/>
                </a:cubicBezTo>
                <a:cubicBezTo>
                  <a:pt x="7927293" y="1005469"/>
                  <a:pt x="7942117" y="997642"/>
                  <a:pt x="7951843" y="981987"/>
                </a:cubicBezTo>
                <a:cubicBezTo>
                  <a:pt x="7956705" y="974159"/>
                  <a:pt x="7960352" y="964434"/>
                  <a:pt x="7962783" y="952812"/>
                </a:cubicBezTo>
                <a:lnTo>
                  <a:pt x="7962842" y="952157"/>
                </a:lnTo>
                <a:lnTo>
                  <a:pt x="8247841" y="952157"/>
                </a:lnTo>
                <a:lnTo>
                  <a:pt x="8243859" y="988569"/>
                </a:lnTo>
                <a:cubicBezTo>
                  <a:pt x="8239056" y="1018811"/>
                  <a:pt x="8231851" y="1043657"/>
                  <a:pt x="8222245" y="1063107"/>
                </a:cubicBezTo>
                <a:cubicBezTo>
                  <a:pt x="8203031" y="1102007"/>
                  <a:pt x="8165911" y="1134622"/>
                  <a:pt x="8110881" y="1160950"/>
                </a:cubicBezTo>
                <a:cubicBezTo>
                  <a:pt x="8055853" y="1187279"/>
                  <a:pt x="7991809" y="1200443"/>
                  <a:pt x="7918753" y="1200443"/>
                </a:cubicBezTo>
                <a:cubicBezTo>
                  <a:pt x="7838582" y="1200443"/>
                  <a:pt x="7770151" y="1185263"/>
                  <a:pt x="7713461" y="1154902"/>
                </a:cubicBezTo>
                <a:cubicBezTo>
                  <a:pt x="7656772" y="1124541"/>
                  <a:pt x="7619651" y="1085878"/>
                  <a:pt x="7602099" y="1038913"/>
                </a:cubicBezTo>
                <a:cubicBezTo>
                  <a:pt x="7593323" y="1015431"/>
                  <a:pt x="7586740" y="987027"/>
                  <a:pt x="7582352" y="953701"/>
                </a:cubicBezTo>
                <a:close/>
                <a:moveTo>
                  <a:pt x="6410325" y="952157"/>
                </a:moveTo>
                <a:lnTo>
                  <a:pt x="6929781" y="952157"/>
                </a:lnTo>
                <a:lnTo>
                  <a:pt x="6929781" y="1176249"/>
                </a:lnTo>
                <a:lnTo>
                  <a:pt x="6410325" y="1176249"/>
                </a:lnTo>
                <a:close/>
                <a:moveTo>
                  <a:pt x="5387885" y="952157"/>
                </a:moveTo>
                <a:lnTo>
                  <a:pt x="5717140" y="952157"/>
                </a:lnTo>
                <a:lnTo>
                  <a:pt x="5717140" y="1176249"/>
                </a:lnTo>
                <a:lnTo>
                  <a:pt x="5454565" y="1176249"/>
                </a:lnTo>
                <a:close/>
                <a:moveTo>
                  <a:pt x="5048250" y="952157"/>
                </a:moveTo>
                <a:lnTo>
                  <a:pt x="5298728" y="952157"/>
                </a:lnTo>
                <a:lnTo>
                  <a:pt x="5298728" y="1176249"/>
                </a:lnTo>
                <a:lnTo>
                  <a:pt x="5048250" y="1176249"/>
                </a:lnTo>
                <a:close/>
                <a:moveTo>
                  <a:pt x="4067176" y="952157"/>
                </a:moveTo>
                <a:lnTo>
                  <a:pt x="4366753" y="952157"/>
                </a:lnTo>
                <a:lnTo>
                  <a:pt x="4366753" y="1176249"/>
                </a:lnTo>
                <a:lnTo>
                  <a:pt x="4067176" y="1176249"/>
                </a:lnTo>
                <a:close/>
                <a:moveTo>
                  <a:pt x="2734039" y="952157"/>
                </a:moveTo>
                <a:lnTo>
                  <a:pt x="3008448" y="952157"/>
                </a:lnTo>
                <a:lnTo>
                  <a:pt x="3008710" y="956903"/>
                </a:lnTo>
                <a:cubicBezTo>
                  <a:pt x="3010667" y="970779"/>
                  <a:pt x="3013602" y="980801"/>
                  <a:pt x="3017516" y="986968"/>
                </a:cubicBezTo>
                <a:cubicBezTo>
                  <a:pt x="3025343" y="999302"/>
                  <a:pt x="3039219" y="1005469"/>
                  <a:pt x="3059143" y="1005469"/>
                </a:cubicBezTo>
                <a:cubicBezTo>
                  <a:pt x="3079068" y="1005469"/>
                  <a:pt x="3093893" y="997642"/>
                  <a:pt x="3103618" y="981987"/>
                </a:cubicBezTo>
                <a:cubicBezTo>
                  <a:pt x="3108481" y="974159"/>
                  <a:pt x="3112128" y="964434"/>
                  <a:pt x="3114559" y="952812"/>
                </a:cubicBezTo>
                <a:lnTo>
                  <a:pt x="3114618" y="952157"/>
                </a:lnTo>
                <a:lnTo>
                  <a:pt x="3399616" y="952157"/>
                </a:lnTo>
                <a:lnTo>
                  <a:pt x="3395634" y="988569"/>
                </a:lnTo>
                <a:cubicBezTo>
                  <a:pt x="3390831" y="1018811"/>
                  <a:pt x="3383626" y="1043657"/>
                  <a:pt x="3374020" y="1063107"/>
                </a:cubicBezTo>
                <a:cubicBezTo>
                  <a:pt x="3354807" y="1102007"/>
                  <a:pt x="3317686" y="1134622"/>
                  <a:pt x="3262657" y="1160950"/>
                </a:cubicBezTo>
                <a:cubicBezTo>
                  <a:pt x="3207628" y="1187279"/>
                  <a:pt x="3143585" y="1200443"/>
                  <a:pt x="3070529" y="1200443"/>
                </a:cubicBezTo>
                <a:cubicBezTo>
                  <a:pt x="2990357" y="1200443"/>
                  <a:pt x="2921927" y="1185263"/>
                  <a:pt x="2865237" y="1154902"/>
                </a:cubicBezTo>
                <a:cubicBezTo>
                  <a:pt x="2808548" y="1124541"/>
                  <a:pt x="2771427" y="1085878"/>
                  <a:pt x="2753874" y="1038913"/>
                </a:cubicBezTo>
                <a:cubicBezTo>
                  <a:pt x="2745098" y="1015431"/>
                  <a:pt x="2738516" y="987027"/>
                  <a:pt x="2734128" y="953701"/>
                </a:cubicBezTo>
                <a:close/>
                <a:moveTo>
                  <a:pt x="1373681" y="952157"/>
                </a:moveTo>
                <a:lnTo>
                  <a:pt x="1669358" y="952157"/>
                </a:lnTo>
                <a:lnTo>
                  <a:pt x="1675091" y="984477"/>
                </a:lnTo>
                <a:cubicBezTo>
                  <a:pt x="1680547" y="998472"/>
                  <a:pt x="1691576" y="1005469"/>
                  <a:pt x="1708180" y="1005469"/>
                </a:cubicBezTo>
                <a:cubicBezTo>
                  <a:pt x="1727156" y="1005469"/>
                  <a:pt x="1739371" y="997760"/>
                  <a:pt x="1744827" y="982342"/>
                </a:cubicBezTo>
                <a:cubicBezTo>
                  <a:pt x="1746190" y="978488"/>
                  <a:pt x="1747384" y="973322"/>
                  <a:pt x="1748407" y="966843"/>
                </a:cubicBezTo>
                <a:lnTo>
                  <a:pt x="1750014" y="952157"/>
                </a:lnTo>
                <a:lnTo>
                  <a:pt x="2047133" y="952157"/>
                </a:lnTo>
                <a:lnTo>
                  <a:pt x="2044048" y="978073"/>
                </a:lnTo>
                <a:cubicBezTo>
                  <a:pt x="2038355" y="1013415"/>
                  <a:pt x="2021514" y="1049706"/>
                  <a:pt x="1993525" y="1086945"/>
                </a:cubicBezTo>
                <a:cubicBezTo>
                  <a:pt x="1965537" y="1124185"/>
                  <a:pt x="1928653" y="1152411"/>
                  <a:pt x="1882874" y="1171624"/>
                </a:cubicBezTo>
                <a:cubicBezTo>
                  <a:pt x="1837095" y="1190837"/>
                  <a:pt x="1783134" y="1200443"/>
                  <a:pt x="1720988" y="1200443"/>
                </a:cubicBezTo>
                <a:cubicBezTo>
                  <a:pt x="1652202" y="1200443"/>
                  <a:pt x="1591480" y="1189058"/>
                  <a:pt x="1538823" y="1166287"/>
                </a:cubicBezTo>
                <a:cubicBezTo>
                  <a:pt x="1486166" y="1143516"/>
                  <a:pt x="1446791" y="1113867"/>
                  <a:pt x="1420700" y="1077339"/>
                </a:cubicBezTo>
                <a:cubicBezTo>
                  <a:pt x="1394609" y="1040811"/>
                  <a:pt x="1379191" y="1002267"/>
                  <a:pt x="1374447" y="961706"/>
                </a:cubicBezTo>
                <a:close/>
                <a:moveTo>
                  <a:pt x="299578" y="656793"/>
                </a:moveTo>
                <a:lnTo>
                  <a:pt x="299578" y="979140"/>
                </a:lnTo>
                <a:cubicBezTo>
                  <a:pt x="341798" y="977717"/>
                  <a:pt x="368720" y="971076"/>
                  <a:pt x="380342" y="959216"/>
                </a:cubicBezTo>
                <a:cubicBezTo>
                  <a:pt x="391965" y="947356"/>
                  <a:pt x="397776" y="918181"/>
                  <a:pt x="397776" y="871691"/>
                </a:cubicBezTo>
                <a:lnTo>
                  <a:pt x="397776" y="764242"/>
                </a:lnTo>
                <a:cubicBezTo>
                  <a:pt x="397776" y="714905"/>
                  <a:pt x="392558" y="685019"/>
                  <a:pt x="382121" y="674582"/>
                </a:cubicBezTo>
                <a:cubicBezTo>
                  <a:pt x="371685" y="664146"/>
                  <a:pt x="344170" y="658216"/>
                  <a:pt x="299578" y="656793"/>
                </a:cubicBezTo>
                <a:close/>
                <a:moveTo>
                  <a:pt x="299578" y="221303"/>
                </a:moveTo>
                <a:lnTo>
                  <a:pt x="299578" y="477473"/>
                </a:lnTo>
                <a:cubicBezTo>
                  <a:pt x="312386" y="476999"/>
                  <a:pt x="322348" y="476762"/>
                  <a:pt x="329464" y="476762"/>
                </a:cubicBezTo>
                <a:cubicBezTo>
                  <a:pt x="358876" y="476762"/>
                  <a:pt x="377615" y="469527"/>
                  <a:pt x="385679" y="455058"/>
                </a:cubicBezTo>
                <a:cubicBezTo>
                  <a:pt x="393744" y="440589"/>
                  <a:pt x="397776" y="399199"/>
                  <a:pt x="397776" y="330887"/>
                </a:cubicBezTo>
                <a:cubicBezTo>
                  <a:pt x="397776" y="294833"/>
                  <a:pt x="394455" y="269572"/>
                  <a:pt x="387814" y="255103"/>
                </a:cubicBezTo>
                <a:cubicBezTo>
                  <a:pt x="381173" y="240634"/>
                  <a:pt x="372515" y="231502"/>
                  <a:pt x="361841" y="227707"/>
                </a:cubicBezTo>
                <a:cubicBezTo>
                  <a:pt x="351167" y="223912"/>
                  <a:pt x="330413" y="221777"/>
                  <a:pt x="299578" y="221303"/>
                </a:cubicBezTo>
                <a:close/>
                <a:moveTo>
                  <a:pt x="6410325" y="24194"/>
                </a:moveTo>
                <a:lnTo>
                  <a:pt x="6909857" y="24194"/>
                </a:lnTo>
                <a:lnTo>
                  <a:pt x="6909857" y="254747"/>
                </a:lnTo>
                <a:lnTo>
                  <a:pt x="6709902" y="254747"/>
                </a:lnTo>
                <a:lnTo>
                  <a:pt x="6709902" y="310131"/>
                </a:lnTo>
                <a:lnTo>
                  <a:pt x="6410325" y="310131"/>
                </a:lnTo>
                <a:close/>
                <a:moveTo>
                  <a:pt x="5466662" y="24194"/>
                </a:moveTo>
                <a:lnTo>
                  <a:pt x="5717140" y="24194"/>
                </a:lnTo>
                <a:lnTo>
                  <a:pt x="5717140" y="310131"/>
                </a:lnTo>
                <a:lnTo>
                  <a:pt x="5466662" y="310131"/>
                </a:lnTo>
                <a:close/>
                <a:moveTo>
                  <a:pt x="5048250" y="24194"/>
                </a:moveTo>
                <a:lnTo>
                  <a:pt x="5298728" y="24194"/>
                </a:lnTo>
                <a:lnTo>
                  <a:pt x="5391295" y="310131"/>
                </a:lnTo>
                <a:lnTo>
                  <a:pt x="5048250" y="310131"/>
                </a:lnTo>
                <a:close/>
                <a:moveTo>
                  <a:pt x="4067176" y="24194"/>
                </a:moveTo>
                <a:lnTo>
                  <a:pt x="4366753" y="24194"/>
                </a:lnTo>
                <a:lnTo>
                  <a:pt x="4366753" y="310131"/>
                </a:lnTo>
                <a:lnTo>
                  <a:pt x="4067176" y="310131"/>
                </a:lnTo>
                <a:close/>
                <a:moveTo>
                  <a:pt x="1753010" y="24194"/>
                </a:moveTo>
                <a:lnTo>
                  <a:pt x="2052587" y="24194"/>
                </a:lnTo>
                <a:lnTo>
                  <a:pt x="2052587" y="310131"/>
                </a:lnTo>
                <a:lnTo>
                  <a:pt x="1753010" y="310131"/>
                </a:lnTo>
                <a:close/>
                <a:moveTo>
                  <a:pt x="1367331" y="24194"/>
                </a:moveTo>
                <a:lnTo>
                  <a:pt x="1666908" y="24194"/>
                </a:lnTo>
                <a:lnTo>
                  <a:pt x="1666908" y="310131"/>
                </a:lnTo>
                <a:lnTo>
                  <a:pt x="1367331" y="310131"/>
                </a:lnTo>
                <a:close/>
                <a:moveTo>
                  <a:pt x="0" y="24194"/>
                </a:moveTo>
                <a:lnTo>
                  <a:pt x="298866" y="24194"/>
                </a:lnTo>
                <a:cubicBezTo>
                  <a:pt x="393270" y="24194"/>
                  <a:pt x="464784" y="31541"/>
                  <a:pt x="513409" y="46236"/>
                </a:cubicBezTo>
                <a:cubicBezTo>
                  <a:pt x="562034" y="60931"/>
                  <a:pt x="601289" y="90679"/>
                  <a:pt x="631176" y="135479"/>
                </a:cubicBezTo>
                <a:cubicBezTo>
                  <a:pt x="661063" y="180279"/>
                  <a:pt x="676006" y="252457"/>
                  <a:pt x="676006" y="352012"/>
                </a:cubicBezTo>
                <a:cubicBezTo>
                  <a:pt x="676006" y="419331"/>
                  <a:pt x="665451" y="466264"/>
                  <a:pt x="644340" y="492811"/>
                </a:cubicBezTo>
                <a:cubicBezTo>
                  <a:pt x="623230" y="519359"/>
                  <a:pt x="581602" y="539744"/>
                  <a:pt x="519457" y="553969"/>
                </a:cubicBezTo>
                <a:cubicBezTo>
                  <a:pt x="588718" y="569631"/>
                  <a:pt x="635683" y="595618"/>
                  <a:pt x="660351" y="631932"/>
                </a:cubicBezTo>
                <a:cubicBezTo>
                  <a:pt x="685019" y="668245"/>
                  <a:pt x="697353" y="723900"/>
                  <a:pt x="697353" y="798898"/>
                </a:cubicBezTo>
                <a:lnTo>
                  <a:pt x="697353" y="905691"/>
                </a:lnTo>
                <a:cubicBezTo>
                  <a:pt x="697353" y="983536"/>
                  <a:pt x="688458" y="1041207"/>
                  <a:pt x="670669" y="1078706"/>
                </a:cubicBezTo>
                <a:cubicBezTo>
                  <a:pt x="652879" y="1116205"/>
                  <a:pt x="624535" y="1141837"/>
                  <a:pt x="585634" y="1155602"/>
                </a:cubicBezTo>
                <a:cubicBezTo>
                  <a:pt x="546734" y="1169367"/>
                  <a:pt x="467037" y="1176249"/>
                  <a:pt x="346542" y="1176249"/>
                </a:cubicBezTo>
                <a:lnTo>
                  <a:pt x="0" y="1176249"/>
                </a:lnTo>
                <a:close/>
                <a:moveTo>
                  <a:pt x="9215689" y="0"/>
                </a:moveTo>
                <a:cubicBezTo>
                  <a:pt x="9293488" y="0"/>
                  <a:pt x="9359784" y="12571"/>
                  <a:pt x="9414576" y="37714"/>
                </a:cubicBezTo>
                <a:cubicBezTo>
                  <a:pt x="9469368" y="62857"/>
                  <a:pt x="9505659" y="94522"/>
                  <a:pt x="9523449" y="132711"/>
                </a:cubicBezTo>
                <a:cubicBezTo>
                  <a:pt x="9541238" y="170899"/>
                  <a:pt x="9550133" y="235772"/>
                  <a:pt x="9550133" y="327329"/>
                </a:cubicBezTo>
                <a:lnTo>
                  <a:pt x="9550133" y="372870"/>
                </a:lnTo>
                <a:lnTo>
                  <a:pt x="9271904" y="372870"/>
                </a:lnTo>
                <a:lnTo>
                  <a:pt x="9271904" y="287480"/>
                </a:lnTo>
                <a:cubicBezTo>
                  <a:pt x="9271904" y="247631"/>
                  <a:pt x="9268346" y="222252"/>
                  <a:pt x="9261230" y="211341"/>
                </a:cubicBezTo>
                <a:cubicBezTo>
                  <a:pt x="9254114" y="200430"/>
                  <a:pt x="9242254" y="194974"/>
                  <a:pt x="9225651" y="194974"/>
                </a:cubicBezTo>
                <a:cubicBezTo>
                  <a:pt x="9207623" y="194974"/>
                  <a:pt x="9193985" y="202333"/>
                  <a:pt x="9184735" y="217050"/>
                </a:cubicBezTo>
                <a:cubicBezTo>
                  <a:pt x="9175484" y="231767"/>
                  <a:pt x="9170859" y="254080"/>
                  <a:pt x="9170859" y="283989"/>
                </a:cubicBezTo>
                <a:cubicBezTo>
                  <a:pt x="9170859" y="322437"/>
                  <a:pt x="9176058" y="351393"/>
                  <a:pt x="9186458" y="370858"/>
                </a:cubicBezTo>
                <a:cubicBezTo>
                  <a:pt x="9196390" y="390323"/>
                  <a:pt x="9224609" y="413801"/>
                  <a:pt x="9271114" y="441294"/>
                </a:cubicBezTo>
                <a:cubicBezTo>
                  <a:pt x="9404470" y="520443"/>
                  <a:pt x="9488463" y="585397"/>
                  <a:pt x="9523093" y="636157"/>
                </a:cubicBezTo>
                <a:cubicBezTo>
                  <a:pt x="9557723" y="686916"/>
                  <a:pt x="9575039" y="768749"/>
                  <a:pt x="9575039" y="881653"/>
                </a:cubicBezTo>
                <a:cubicBezTo>
                  <a:pt x="9575039" y="963723"/>
                  <a:pt x="9565432" y="1024207"/>
                  <a:pt x="9546219" y="1063107"/>
                </a:cubicBezTo>
                <a:cubicBezTo>
                  <a:pt x="9527007" y="1102007"/>
                  <a:pt x="9489886" y="1134622"/>
                  <a:pt x="9434857" y="1160950"/>
                </a:cubicBezTo>
                <a:cubicBezTo>
                  <a:pt x="9379827" y="1187279"/>
                  <a:pt x="9315784" y="1200443"/>
                  <a:pt x="9242729" y="1200443"/>
                </a:cubicBezTo>
                <a:cubicBezTo>
                  <a:pt x="9162557" y="1200443"/>
                  <a:pt x="9094126" y="1185263"/>
                  <a:pt x="9037437" y="1154902"/>
                </a:cubicBezTo>
                <a:cubicBezTo>
                  <a:pt x="8980747" y="1124541"/>
                  <a:pt x="8943625" y="1085878"/>
                  <a:pt x="8926074" y="1038913"/>
                </a:cubicBezTo>
                <a:cubicBezTo>
                  <a:pt x="8908521" y="991949"/>
                  <a:pt x="8899745" y="925297"/>
                  <a:pt x="8899745" y="838958"/>
                </a:cubicBezTo>
                <a:lnTo>
                  <a:pt x="8899745" y="763530"/>
                </a:lnTo>
                <a:lnTo>
                  <a:pt x="9177975" y="763530"/>
                </a:lnTo>
                <a:lnTo>
                  <a:pt x="9177975" y="903712"/>
                </a:lnTo>
                <a:cubicBezTo>
                  <a:pt x="9177975" y="946882"/>
                  <a:pt x="9181888" y="974634"/>
                  <a:pt x="9189716" y="986968"/>
                </a:cubicBezTo>
                <a:cubicBezTo>
                  <a:pt x="9197543" y="999302"/>
                  <a:pt x="9211419" y="1005469"/>
                  <a:pt x="9231343" y="1005469"/>
                </a:cubicBezTo>
                <a:cubicBezTo>
                  <a:pt x="9251268" y="1005469"/>
                  <a:pt x="9266092" y="997642"/>
                  <a:pt x="9275817" y="981987"/>
                </a:cubicBezTo>
                <a:cubicBezTo>
                  <a:pt x="9285542" y="966332"/>
                  <a:pt x="9290405" y="943087"/>
                  <a:pt x="9290405" y="912251"/>
                </a:cubicBezTo>
                <a:cubicBezTo>
                  <a:pt x="9290405" y="844414"/>
                  <a:pt x="9281154" y="800058"/>
                  <a:pt x="9262653" y="779185"/>
                </a:cubicBezTo>
                <a:cubicBezTo>
                  <a:pt x="9243677" y="758312"/>
                  <a:pt x="9196950" y="723444"/>
                  <a:pt x="9122471" y="674582"/>
                </a:cubicBezTo>
                <a:cubicBezTo>
                  <a:pt x="9047992" y="625246"/>
                  <a:pt x="8998655" y="589429"/>
                  <a:pt x="8974461" y="567133"/>
                </a:cubicBezTo>
                <a:cubicBezTo>
                  <a:pt x="8950268" y="544837"/>
                  <a:pt x="8930225" y="514001"/>
                  <a:pt x="8914332" y="474627"/>
                </a:cubicBezTo>
                <a:cubicBezTo>
                  <a:pt x="8898440" y="435253"/>
                  <a:pt x="8890494" y="384967"/>
                  <a:pt x="8890494" y="323771"/>
                </a:cubicBezTo>
                <a:cubicBezTo>
                  <a:pt x="8890494" y="235534"/>
                  <a:pt x="8901761" y="171017"/>
                  <a:pt x="8924295" y="130220"/>
                </a:cubicBezTo>
                <a:cubicBezTo>
                  <a:pt x="8946828" y="89422"/>
                  <a:pt x="8983238" y="57520"/>
                  <a:pt x="9033523" y="34512"/>
                </a:cubicBezTo>
                <a:cubicBezTo>
                  <a:pt x="9083808" y="11504"/>
                  <a:pt x="9144530" y="0"/>
                  <a:pt x="9215689" y="0"/>
                </a:cubicBezTo>
                <a:close/>
                <a:moveTo>
                  <a:pt x="7891713" y="0"/>
                </a:moveTo>
                <a:cubicBezTo>
                  <a:pt x="7969513" y="0"/>
                  <a:pt x="8035809" y="12571"/>
                  <a:pt x="8090601" y="37714"/>
                </a:cubicBezTo>
                <a:cubicBezTo>
                  <a:pt x="8145393" y="62857"/>
                  <a:pt x="8181684" y="94522"/>
                  <a:pt x="8199474" y="132711"/>
                </a:cubicBezTo>
                <a:cubicBezTo>
                  <a:pt x="8212816" y="161352"/>
                  <a:pt x="8221155" y="205003"/>
                  <a:pt x="8224490" y="263664"/>
                </a:cubicBezTo>
                <a:lnTo>
                  <a:pt x="8225707" y="310131"/>
                </a:lnTo>
                <a:lnTo>
                  <a:pt x="7947929" y="310131"/>
                </a:lnTo>
                <a:lnTo>
                  <a:pt x="7947929" y="287480"/>
                </a:lnTo>
                <a:cubicBezTo>
                  <a:pt x="7947929" y="247631"/>
                  <a:pt x="7944371" y="222252"/>
                  <a:pt x="7937255" y="211341"/>
                </a:cubicBezTo>
                <a:cubicBezTo>
                  <a:pt x="7930139" y="200430"/>
                  <a:pt x="7918279" y="194974"/>
                  <a:pt x="7901675" y="194974"/>
                </a:cubicBezTo>
                <a:cubicBezTo>
                  <a:pt x="7883649" y="194974"/>
                  <a:pt x="7870010" y="202333"/>
                  <a:pt x="7860759" y="217050"/>
                </a:cubicBezTo>
                <a:cubicBezTo>
                  <a:pt x="7851509" y="231767"/>
                  <a:pt x="7846883" y="254080"/>
                  <a:pt x="7846883" y="283989"/>
                </a:cubicBezTo>
                <a:lnTo>
                  <a:pt x="7848900" y="310131"/>
                </a:lnTo>
                <a:lnTo>
                  <a:pt x="7566986" y="310131"/>
                </a:lnTo>
                <a:lnTo>
                  <a:pt x="7568631" y="262041"/>
                </a:lnTo>
                <a:cubicBezTo>
                  <a:pt x="7572857" y="204758"/>
                  <a:pt x="7583419" y="160818"/>
                  <a:pt x="7600319" y="130220"/>
                </a:cubicBezTo>
                <a:cubicBezTo>
                  <a:pt x="7622853" y="89422"/>
                  <a:pt x="7659263" y="57520"/>
                  <a:pt x="7709548" y="34512"/>
                </a:cubicBezTo>
                <a:cubicBezTo>
                  <a:pt x="7759833" y="11504"/>
                  <a:pt x="7820555" y="0"/>
                  <a:pt x="7891713" y="0"/>
                </a:cubicBezTo>
                <a:close/>
                <a:moveTo>
                  <a:pt x="3043489" y="0"/>
                </a:moveTo>
                <a:cubicBezTo>
                  <a:pt x="3121289" y="0"/>
                  <a:pt x="3187584" y="12571"/>
                  <a:pt x="3242377" y="37714"/>
                </a:cubicBezTo>
                <a:cubicBezTo>
                  <a:pt x="3297169" y="62857"/>
                  <a:pt x="3333460" y="94522"/>
                  <a:pt x="3351249" y="132711"/>
                </a:cubicBezTo>
                <a:cubicBezTo>
                  <a:pt x="3364592" y="161352"/>
                  <a:pt x="3372930" y="205003"/>
                  <a:pt x="3376266" y="263664"/>
                </a:cubicBezTo>
                <a:lnTo>
                  <a:pt x="3377483" y="310131"/>
                </a:lnTo>
                <a:lnTo>
                  <a:pt x="3099704" y="310131"/>
                </a:lnTo>
                <a:lnTo>
                  <a:pt x="3099704" y="287480"/>
                </a:lnTo>
                <a:cubicBezTo>
                  <a:pt x="3099704" y="247631"/>
                  <a:pt x="3096146" y="222252"/>
                  <a:pt x="3089030" y="211341"/>
                </a:cubicBezTo>
                <a:cubicBezTo>
                  <a:pt x="3081914" y="200430"/>
                  <a:pt x="3070055" y="194974"/>
                  <a:pt x="3053451" y="194974"/>
                </a:cubicBezTo>
                <a:cubicBezTo>
                  <a:pt x="3035425" y="194974"/>
                  <a:pt x="3021786" y="202333"/>
                  <a:pt x="3012535" y="217050"/>
                </a:cubicBezTo>
                <a:cubicBezTo>
                  <a:pt x="3003284" y="231767"/>
                  <a:pt x="2998659" y="254080"/>
                  <a:pt x="2998659" y="283989"/>
                </a:cubicBezTo>
                <a:lnTo>
                  <a:pt x="3000676" y="310131"/>
                </a:lnTo>
                <a:lnTo>
                  <a:pt x="2718762" y="310131"/>
                </a:lnTo>
                <a:lnTo>
                  <a:pt x="2720408" y="262041"/>
                </a:lnTo>
                <a:cubicBezTo>
                  <a:pt x="2724633" y="204758"/>
                  <a:pt x="2735195" y="160818"/>
                  <a:pt x="2752096" y="130220"/>
                </a:cubicBezTo>
                <a:cubicBezTo>
                  <a:pt x="2774629" y="89422"/>
                  <a:pt x="2811038" y="57520"/>
                  <a:pt x="2861323" y="34512"/>
                </a:cubicBezTo>
                <a:cubicBezTo>
                  <a:pt x="2911609" y="11504"/>
                  <a:pt x="2972330" y="0"/>
                  <a:pt x="30434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392366" y="5110173"/>
            <a:ext cx="1407268" cy="36298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椭圆 4"/>
          <p:cNvSpPr/>
          <p:nvPr/>
        </p:nvSpPr>
        <p:spPr>
          <a:xfrm>
            <a:off x="5742562" y="1210518"/>
            <a:ext cx="706876" cy="616094"/>
          </a:xfrm>
          <a:custGeom>
            <a:avLst/>
            <a:gdLst>
              <a:gd name="connsiteX0" fmla="*/ 203708 w 327857"/>
              <a:gd name="connsiteY0" fmla="*/ 71438 h 285751"/>
              <a:gd name="connsiteX1" fmla="*/ 201104 w 327857"/>
              <a:gd name="connsiteY1" fmla="*/ 74034 h 285751"/>
              <a:gd name="connsiteX2" fmla="*/ 169862 w 327857"/>
              <a:gd name="connsiteY2" fmla="*/ 259633 h 285751"/>
              <a:gd name="connsiteX3" fmla="*/ 171164 w 327857"/>
              <a:gd name="connsiteY3" fmla="*/ 262228 h 285751"/>
              <a:gd name="connsiteX4" fmla="*/ 173767 w 327857"/>
              <a:gd name="connsiteY4" fmla="*/ 263526 h 285751"/>
              <a:gd name="connsiteX5" fmla="*/ 296132 w 327857"/>
              <a:gd name="connsiteY5" fmla="*/ 220696 h 285751"/>
              <a:gd name="connsiteX6" fmla="*/ 300037 w 327857"/>
              <a:gd name="connsiteY6" fmla="*/ 218100 h 285751"/>
              <a:gd name="connsiteX7" fmla="*/ 298735 w 327857"/>
              <a:gd name="connsiteY7" fmla="*/ 212908 h 285751"/>
              <a:gd name="connsiteX8" fmla="*/ 207613 w 327857"/>
              <a:gd name="connsiteY8" fmla="*/ 72736 h 285751"/>
              <a:gd name="connsiteX9" fmla="*/ 203708 w 327857"/>
              <a:gd name="connsiteY9" fmla="*/ 71438 h 285751"/>
              <a:gd name="connsiteX10" fmla="*/ 198289 w 327857"/>
              <a:gd name="connsiteY10" fmla="*/ 36513 h 285751"/>
              <a:gd name="connsiteX11" fmla="*/ 206031 w 327857"/>
              <a:gd name="connsiteY11" fmla="*/ 40407 h 285751"/>
              <a:gd name="connsiteX12" fmla="*/ 326033 w 327857"/>
              <a:gd name="connsiteY12" fmla="*/ 218249 h 285751"/>
              <a:gd name="connsiteX13" fmla="*/ 327323 w 327857"/>
              <a:gd name="connsiteY13" fmla="*/ 227336 h 285751"/>
              <a:gd name="connsiteX14" fmla="*/ 320871 w 327857"/>
              <a:gd name="connsiteY14" fmla="*/ 233827 h 285751"/>
              <a:gd name="connsiteX15" fmla="*/ 167321 w 327857"/>
              <a:gd name="connsiteY15" fmla="*/ 284453 h 285751"/>
              <a:gd name="connsiteX16" fmla="*/ 164740 w 327857"/>
              <a:gd name="connsiteY16" fmla="*/ 285751 h 285751"/>
              <a:gd name="connsiteX17" fmla="*/ 158289 w 327857"/>
              <a:gd name="connsiteY17" fmla="*/ 284453 h 285751"/>
              <a:gd name="connsiteX18" fmla="*/ 71836 w 327857"/>
              <a:gd name="connsiteY18" fmla="*/ 227336 h 285751"/>
              <a:gd name="connsiteX19" fmla="*/ 67965 w 327857"/>
              <a:gd name="connsiteY19" fmla="*/ 220846 h 285751"/>
              <a:gd name="connsiteX20" fmla="*/ 69255 w 327857"/>
              <a:gd name="connsiteY20" fmla="*/ 214355 h 285751"/>
              <a:gd name="connsiteX21" fmla="*/ 190547 w 327857"/>
              <a:gd name="connsiteY21" fmla="*/ 40407 h 285751"/>
              <a:gd name="connsiteX22" fmla="*/ 198289 w 327857"/>
              <a:gd name="connsiteY22" fmla="*/ 36513 h 285751"/>
              <a:gd name="connsiteX23" fmla="*/ 98425 w 327857"/>
              <a:gd name="connsiteY23" fmla="*/ 0 h 285751"/>
              <a:gd name="connsiteX24" fmla="*/ 104900 w 327857"/>
              <a:gd name="connsiteY24" fmla="*/ 3850 h 285751"/>
              <a:gd name="connsiteX25" fmla="*/ 147638 w 327857"/>
              <a:gd name="connsiteY25" fmla="*/ 65459 h 285751"/>
              <a:gd name="connsiteX26" fmla="*/ 138572 w 327857"/>
              <a:gd name="connsiteY26" fmla="*/ 77011 h 285751"/>
              <a:gd name="connsiteX27" fmla="*/ 106196 w 327857"/>
              <a:gd name="connsiteY27" fmla="*/ 26953 h 285751"/>
              <a:gd name="connsiteX28" fmla="*/ 102310 w 327857"/>
              <a:gd name="connsiteY28" fmla="*/ 25670 h 285751"/>
              <a:gd name="connsiteX29" fmla="*/ 101015 w 327857"/>
              <a:gd name="connsiteY29" fmla="*/ 28237 h 285751"/>
              <a:gd name="connsiteX30" fmla="*/ 77704 w 327857"/>
              <a:gd name="connsiteY30" fmla="*/ 163006 h 285751"/>
              <a:gd name="connsiteX31" fmla="*/ 64753 w 327857"/>
              <a:gd name="connsiteY31" fmla="*/ 180975 h 285751"/>
              <a:gd name="connsiteX32" fmla="*/ 3885 w 327857"/>
              <a:gd name="connsiteY32" fmla="*/ 142470 h 285751"/>
              <a:gd name="connsiteX33" fmla="*/ 0 w 327857"/>
              <a:gd name="connsiteY33" fmla="*/ 137336 h 285751"/>
              <a:gd name="connsiteX34" fmla="*/ 1295 w 327857"/>
              <a:gd name="connsiteY34" fmla="*/ 132202 h 285751"/>
              <a:gd name="connsiteX35" fmla="*/ 93245 w 327857"/>
              <a:gd name="connsiteY35" fmla="*/ 3850 h 285751"/>
              <a:gd name="connsiteX36" fmla="*/ 98425 w 327857"/>
              <a:gd name="connsiteY36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27857" h="285751">
                <a:moveTo>
                  <a:pt x="203708" y="71438"/>
                </a:moveTo>
                <a:cubicBezTo>
                  <a:pt x="202406" y="71438"/>
                  <a:pt x="201104" y="72736"/>
                  <a:pt x="201104" y="74034"/>
                </a:cubicBezTo>
                <a:cubicBezTo>
                  <a:pt x="201104" y="74034"/>
                  <a:pt x="201104" y="74034"/>
                  <a:pt x="169862" y="259633"/>
                </a:cubicBezTo>
                <a:cubicBezTo>
                  <a:pt x="169862" y="260930"/>
                  <a:pt x="169862" y="262228"/>
                  <a:pt x="171164" y="262228"/>
                </a:cubicBezTo>
                <a:cubicBezTo>
                  <a:pt x="171164" y="263526"/>
                  <a:pt x="172466" y="263526"/>
                  <a:pt x="173767" y="263526"/>
                </a:cubicBezTo>
                <a:cubicBezTo>
                  <a:pt x="173767" y="263526"/>
                  <a:pt x="173767" y="263526"/>
                  <a:pt x="296132" y="220696"/>
                </a:cubicBezTo>
                <a:cubicBezTo>
                  <a:pt x="297434" y="220696"/>
                  <a:pt x="298735" y="219398"/>
                  <a:pt x="300037" y="218100"/>
                </a:cubicBezTo>
                <a:cubicBezTo>
                  <a:pt x="300037" y="215504"/>
                  <a:pt x="300037" y="214206"/>
                  <a:pt x="298735" y="212908"/>
                </a:cubicBezTo>
                <a:cubicBezTo>
                  <a:pt x="298735" y="212908"/>
                  <a:pt x="298735" y="212908"/>
                  <a:pt x="207613" y="72736"/>
                </a:cubicBezTo>
                <a:cubicBezTo>
                  <a:pt x="206311" y="71438"/>
                  <a:pt x="205009" y="71438"/>
                  <a:pt x="203708" y="71438"/>
                </a:cubicBezTo>
                <a:close/>
                <a:moveTo>
                  <a:pt x="198289" y="36513"/>
                </a:moveTo>
                <a:cubicBezTo>
                  <a:pt x="200870" y="36513"/>
                  <a:pt x="204741" y="37811"/>
                  <a:pt x="206031" y="40407"/>
                </a:cubicBezTo>
                <a:cubicBezTo>
                  <a:pt x="206031" y="40407"/>
                  <a:pt x="206031" y="40407"/>
                  <a:pt x="326033" y="218249"/>
                </a:cubicBezTo>
                <a:cubicBezTo>
                  <a:pt x="327323" y="220846"/>
                  <a:pt x="328613" y="224740"/>
                  <a:pt x="327323" y="227336"/>
                </a:cubicBezTo>
                <a:cubicBezTo>
                  <a:pt x="326033" y="229932"/>
                  <a:pt x="323452" y="232529"/>
                  <a:pt x="320871" y="233827"/>
                </a:cubicBezTo>
                <a:cubicBezTo>
                  <a:pt x="320871" y="233827"/>
                  <a:pt x="320871" y="233827"/>
                  <a:pt x="167321" y="284453"/>
                </a:cubicBezTo>
                <a:cubicBezTo>
                  <a:pt x="166031" y="285751"/>
                  <a:pt x="164740" y="285751"/>
                  <a:pt x="164740" y="285751"/>
                </a:cubicBezTo>
                <a:cubicBezTo>
                  <a:pt x="162160" y="285751"/>
                  <a:pt x="160869" y="284453"/>
                  <a:pt x="158289" y="284453"/>
                </a:cubicBezTo>
                <a:cubicBezTo>
                  <a:pt x="158289" y="284453"/>
                  <a:pt x="158289" y="284453"/>
                  <a:pt x="71836" y="227336"/>
                </a:cubicBezTo>
                <a:cubicBezTo>
                  <a:pt x="69255" y="226038"/>
                  <a:pt x="67965" y="223442"/>
                  <a:pt x="67965" y="220846"/>
                </a:cubicBezTo>
                <a:cubicBezTo>
                  <a:pt x="66675" y="218249"/>
                  <a:pt x="67965" y="215653"/>
                  <a:pt x="69255" y="214355"/>
                </a:cubicBezTo>
                <a:cubicBezTo>
                  <a:pt x="69255" y="214355"/>
                  <a:pt x="69255" y="214355"/>
                  <a:pt x="190547" y="40407"/>
                </a:cubicBezTo>
                <a:cubicBezTo>
                  <a:pt x="191838" y="37811"/>
                  <a:pt x="195709" y="36513"/>
                  <a:pt x="198289" y="36513"/>
                </a:cubicBezTo>
                <a:close/>
                <a:moveTo>
                  <a:pt x="98425" y="0"/>
                </a:moveTo>
                <a:cubicBezTo>
                  <a:pt x="101015" y="0"/>
                  <a:pt x="103605" y="1283"/>
                  <a:pt x="104900" y="3850"/>
                </a:cubicBezTo>
                <a:cubicBezTo>
                  <a:pt x="104900" y="3850"/>
                  <a:pt x="104900" y="3850"/>
                  <a:pt x="147638" y="65459"/>
                </a:cubicBezTo>
                <a:cubicBezTo>
                  <a:pt x="147638" y="65459"/>
                  <a:pt x="147638" y="65459"/>
                  <a:pt x="138572" y="77011"/>
                </a:cubicBezTo>
                <a:cubicBezTo>
                  <a:pt x="138572" y="77011"/>
                  <a:pt x="138572" y="77011"/>
                  <a:pt x="106196" y="26953"/>
                </a:cubicBezTo>
                <a:cubicBezTo>
                  <a:pt x="104900" y="25670"/>
                  <a:pt x="103605" y="25670"/>
                  <a:pt x="102310" y="25670"/>
                </a:cubicBezTo>
                <a:cubicBezTo>
                  <a:pt x="102310" y="25670"/>
                  <a:pt x="101015" y="26953"/>
                  <a:pt x="101015" y="28237"/>
                </a:cubicBezTo>
                <a:lnTo>
                  <a:pt x="77704" y="163006"/>
                </a:lnTo>
                <a:cubicBezTo>
                  <a:pt x="77704" y="163006"/>
                  <a:pt x="77704" y="163006"/>
                  <a:pt x="64753" y="180975"/>
                </a:cubicBezTo>
                <a:cubicBezTo>
                  <a:pt x="64753" y="180975"/>
                  <a:pt x="64753" y="180975"/>
                  <a:pt x="3885" y="142470"/>
                </a:cubicBezTo>
                <a:cubicBezTo>
                  <a:pt x="1295" y="141186"/>
                  <a:pt x="0" y="139903"/>
                  <a:pt x="0" y="137336"/>
                </a:cubicBezTo>
                <a:cubicBezTo>
                  <a:pt x="0" y="136052"/>
                  <a:pt x="0" y="133485"/>
                  <a:pt x="1295" y="132202"/>
                </a:cubicBezTo>
                <a:cubicBezTo>
                  <a:pt x="1295" y="132202"/>
                  <a:pt x="1295" y="132202"/>
                  <a:pt x="93245" y="3850"/>
                </a:cubicBezTo>
                <a:cubicBezTo>
                  <a:pt x="94540" y="1283"/>
                  <a:pt x="95835" y="0"/>
                  <a:pt x="984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6837" y="2841528"/>
            <a:ext cx="573865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时尚中黑简体" panose="01010104010101010101" pitchFamily="2" charset="-122"/>
                <a:ea typeface="时尚中黑简体" panose="01010104010101010101" pitchFamily="2" charset="-122"/>
                <a:cs typeface="+mn-cs"/>
              </a:rPr>
              <a:t>欢迎拍砖</a:t>
            </a:r>
          </a:p>
        </p:txBody>
      </p:sp>
      <p:sp>
        <p:nvSpPr>
          <p:cNvPr id="11" name="矩形 10"/>
          <p:cNvSpPr/>
          <p:nvPr/>
        </p:nvSpPr>
        <p:spPr>
          <a:xfrm>
            <a:off x="5156323" y="5115236"/>
            <a:ext cx="188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等线" panose="02010600030101010101" pitchFamily="2" charset="-122"/>
                <a:cs typeface="+mn-cs"/>
              </a:rPr>
              <a:t>2020.11.15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31718"/>
      </p:ext>
    </p:extLst>
  </p:cSld>
  <p:clrMapOvr>
    <a:masterClrMapping/>
  </p:clrMapOvr>
  <p:transition spd="slow" advTm="4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47"/>
          <p:cNvSpPr/>
          <p:nvPr/>
        </p:nvSpPr>
        <p:spPr>
          <a:xfrm>
            <a:off x="525294" y="2527679"/>
            <a:ext cx="11157625" cy="2112542"/>
          </a:xfrm>
          <a:custGeom>
            <a:avLst/>
            <a:gdLst>
              <a:gd name="connsiteX0" fmla="*/ 0 w 11157625"/>
              <a:gd name="connsiteY0" fmla="*/ 1796803 h 2098490"/>
              <a:gd name="connsiteX1" fmla="*/ 1877438 w 11157625"/>
              <a:gd name="connsiteY1" fmla="*/ 1174233 h 2098490"/>
              <a:gd name="connsiteX2" fmla="*/ 4406629 w 11157625"/>
              <a:gd name="connsiteY2" fmla="*/ 2098361 h 2098490"/>
              <a:gd name="connsiteX3" fmla="*/ 7033097 w 11157625"/>
              <a:gd name="connsiteY3" fmla="*/ 1232599 h 2098490"/>
              <a:gd name="connsiteX4" fmla="*/ 8073957 w 11157625"/>
              <a:gd name="connsiteY4" fmla="*/ 84735 h 2098490"/>
              <a:gd name="connsiteX5" fmla="*/ 9367736 w 11157625"/>
              <a:gd name="connsiteY5" fmla="*/ 172284 h 2098490"/>
              <a:gd name="connsiteX6" fmla="*/ 11157625 w 11157625"/>
              <a:gd name="connsiteY6" fmla="*/ 862948 h 2098490"/>
              <a:gd name="connsiteX0" fmla="*/ 0 w 11157625"/>
              <a:gd name="connsiteY0" fmla="*/ 1747795 h 2049480"/>
              <a:gd name="connsiteX1" fmla="*/ 1877438 w 11157625"/>
              <a:gd name="connsiteY1" fmla="*/ 1125225 h 2049480"/>
              <a:gd name="connsiteX2" fmla="*/ 4406629 w 11157625"/>
              <a:gd name="connsiteY2" fmla="*/ 2049353 h 2049480"/>
              <a:gd name="connsiteX3" fmla="*/ 7033097 w 11157625"/>
              <a:gd name="connsiteY3" fmla="*/ 1183591 h 2049480"/>
              <a:gd name="connsiteX4" fmla="*/ 7966953 w 11157625"/>
              <a:gd name="connsiteY4" fmla="*/ 103821 h 2049480"/>
              <a:gd name="connsiteX5" fmla="*/ 9367736 w 11157625"/>
              <a:gd name="connsiteY5" fmla="*/ 123276 h 2049480"/>
              <a:gd name="connsiteX6" fmla="*/ 11157625 w 11157625"/>
              <a:gd name="connsiteY6" fmla="*/ 813940 h 2049480"/>
              <a:gd name="connsiteX0" fmla="*/ 0 w 11157625"/>
              <a:gd name="connsiteY0" fmla="*/ 1810857 h 2112542"/>
              <a:gd name="connsiteX1" fmla="*/ 1877438 w 11157625"/>
              <a:gd name="connsiteY1" fmla="*/ 1188287 h 2112542"/>
              <a:gd name="connsiteX2" fmla="*/ 4406629 w 11157625"/>
              <a:gd name="connsiteY2" fmla="*/ 2112415 h 2112542"/>
              <a:gd name="connsiteX3" fmla="*/ 7033097 w 11157625"/>
              <a:gd name="connsiteY3" fmla="*/ 1246653 h 2112542"/>
              <a:gd name="connsiteX4" fmla="*/ 7966953 w 11157625"/>
              <a:gd name="connsiteY4" fmla="*/ 166883 h 2112542"/>
              <a:gd name="connsiteX5" fmla="*/ 9367736 w 11157625"/>
              <a:gd name="connsiteY5" fmla="*/ 186338 h 2112542"/>
              <a:gd name="connsiteX6" fmla="*/ 11157625 w 11157625"/>
              <a:gd name="connsiteY6" fmla="*/ 877002 h 211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57625" h="2112542">
                <a:moveTo>
                  <a:pt x="0" y="1810857"/>
                </a:moveTo>
                <a:cubicBezTo>
                  <a:pt x="571500" y="1474442"/>
                  <a:pt x="1143000" y="1138027"/>
                  <a:pt x="1877438" y="1188287"/>
                </a:cubicBezTo>
                <a:cubicBezTo>
                  <a:pt x="2611876" y="1238547"/>
                  <a:pt x="3547353" y="2102687"/>
                  <a:pt x="4406629" y="2112415"/>
                </a:cubicBezTo>
                <a:cubicBezTo>
                  <a:pt x="5265905" y="2122143"/>
                  <a:pt x="6439710" y="1570908"/>
                  <a:pt x="7033097" y="1246653"/>
                </a:cubicBezTo>
                <a:cubicBezTo>
                  <a:pt x="7626484" y="922398"/>
                  <a:pt x="7470842" y="489517"/>
                  <a:pt x="7966953" y="166883"/>
                </a:cubicBezTo>
                <a:cubicBezTo>
                  <a:pt x="8463064" y="-155751"/>
                  <a:pt x="8835957" y="67985"/>
                  <a:pt x="9367736" y="186338"/>
                </a:cubicBezTo>
                <a:cubicBezTo>
                  <a:pt x="9899515" y="304691"/>
                  <a:pt x="10519653" y="596521"/>
                  <a:pt x="11157625" y="877002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5153" y="711201"/>
            <a:ext cx="244169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CONTENTS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735" y="3054508"/>
            <a:ext cx="1677942" cy="1469710"/>
            <a:chOff x="1721794" y="2896808"/>
            <a:chExt cx="2038028" cy="1785109"/>
          </a:xfrm>
        </p:grpSpPr>
        <p:grpSp>
          <p:nvGrpSpPr>
            <p:cNvPr id="6" name="组合 5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菱形 21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404250" y="3404641"/>
              <a:ext cx="988022" cy="7272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84075" y="3947063"/>
            <a:ext cx="1677942" cy="1469710"/>
            <a:chOff x="1721794" y="2896808"/>
            <a:chExt cx="2038028" cy="1785109"/>
          </a:xfrm>
        </p:grpSpPr>
        <p:grpSp>
          <p:nvGrpSpPr>
            <p:cNvPr id="25" name="组合 2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27" name="菱形 2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" name="菱形 2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548415" y="3054507"/>
            <a:ext cx="1677942" cy="1469710"/>
            <a:chOff x="1721794" y="2896808"/>
            <a:chExt cx="2038028" cy="1785109"/>
          </a:xfrm>
        </p:grpSpPr>
        <p:grpSp>
          <p:nvGrpSpPr>
            <p:cNvPr id="30" name="组合 29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2" name="菱形 31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3" name="菱形 32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012756" y="2013648"/>
            <a:ext cx="1677942" cy="1469710"/>
            <a:chOff x="1721794" y="2896808"/>
            <a:chExt cx="2038028" cy="1785109"/>
          </a:xfrm>
        </p:grpSpPr>
        <p:grpSp>
          <p:nvGrpSpPr>
            <p:cNvPr id="35" name="组合 34"/>
            <p:cNvGrpSpPr/>
            <p:nvPr/>
          </p:nvGrpSpPr>
          <p:grpSpPr>
            <a:xfrm>
              <a:off x="1721794" y="2896808"/>
              <a:ext cx="2038028" cy="1785109"/>
              <a:chOff x="1721794" y="2896808"/>
              <a:chExt cx="2038028" cy="1785109"/>
            </a:xfrm>
          </p:grpSpPr>
          <p:sp>
            <p:nvSpPr>
              <p:cNvPr id="37" name="菱形 36"/>
              <p:cNvSpPr/>
              <p:nvPr/>
            </p:nvSpPr>
            <p:spPr>
              <a:xfrm>
                <a:off x="1721794" y="2896808"/>
                <a:ext cx="1785109" cy="1785109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38" name="菱形 37"/>
              <p:cNvSpPr/>
              <p:nvPr/>
            </p:nvSpPr>
            <p:spPr>
              <a:xfrm>
                <a:off x="1974713" y="2896808"/>
                <a:ext cx="1785109" cy="1785109"/>
              </a:xfrm>
              <a:prstGeom prst="diamond">
                <a:avLst/>
              </a:prstGeom>
              <a:solidFill>
                <a:schemeClr val="accent3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404250" y="3404641"/>
              <a:ext cx="988022" cy="7850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800592" y="475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E5583A"/>
                </a:solidFill>
                <a:latin typeface="Arial"/>
                <a:ea typeface="微软雅黑"/>
              </a:rPr>
              <a:t>套利问题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69521" y="3339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E5583A"/>
                </a:solidFill>
                <a:latin typeface="Arial"/>
                <a:ea typeface="微软雅黑"/>
              </a:rPr>
              <a:t>套利思路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37507" y="46819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套利方案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401847" y="3643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noProof="0" dirty="0">
                <a:solidFill>
                  <a:srgbClr val="E5583A"/>
                </a:solidFill>
                <a:latin typeface="Arial"/>
                <a:ea typeface="微软雅黑"/>
              </a:rPr>
              <a:t>总结展望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59805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054771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49736" y="1377094"/>
            <a:ext cx="93324" cy="933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54167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4" y="4327854"/>
            <a:ext cx="192607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Impact" panose="020B0806030902050204" pitchFamily="34" charset="0"/>
                <a:ea typeface="时尚中黑简体" panose="01010104010101010101" pitchFamily="2" charset="-122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时尚中黑简体" panose="0101010401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Arial"/>
                <a:ea typeface="微软雅黑"/>
              </a:rPr>
              <a:t>套利问题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7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8" y="71120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</a:rPr>
              <a:t>同一交易对套利类型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84626" y="4350505"/>
            <a:ext cx="3368150" cy="681175"/>
            <a:chOff x="6798184" y="1678126"/>
            <a:chExt cx="3368150" cy="681175"/>
          </a:xfrm>
        </p:grpSpPr>
        <p:sp>
          <p:nvSpPr>
            <p:cNvPr id="26" name="矩形 25"/>
            <p:cNvSpPr/>
            <p:nvPr/>
          </p:nvSpPr>
          <p:spPr>
            <a:xfrm>
              <a:off x="6798184" y="2030750"/>
              <a:ext cx="3368150" cy="32855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CEX&lt;-&gt;CEX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26440" y="4350505"/>
            <a:ext cx="3368150" cy="726609"/>
            <a:chOff x="6798184" y="1678126"/>
            <a:chExt cx="3368150" cy="726609"/>
          </a:xfrm>
        </p:grpSpPr>
        <p:sp>
          <p:nvSpPr>
            <p:cNvPr id="29" name="矩形 28"/>
            <p:cNvSpPr/>
            <p:nvPr/>
          </p:nvSpPr>
          <p:spPr>
            <a:xfrm>
              <a:off x="6798184" y="2030750"/>
              <a:ext cx="3368150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98184" y="1678126"/>
              <a:ext cx="2241974" cy="7266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DEX&lt;-&gt;CEX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882768" y="4350505"/>
            <a:ext cx="3368150" cy="679701"/>
            <a:chOff x="6798184" y="1678126"/>
            <a:chExt cx="3368150" cy="679701"/>
          </a:xfrm>
        </p:grpSpPr>
        <p:sp>
          <p:nvSpPr>
            <p:cNvPr id="32" name="矩形 31"/>
            <p:cNvSpPr/>
            <p:nvPr/>
          </p:nvSpPr>
          <p:spPr>
            <a:xfrm>
              <a:off x="6798184" y="2030750"/>
              <a:ext cx="3368150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98184" y="1678126"/>
              <a:ext cx="2241974" cy="3942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DEX&lt;-&gt;DEX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80BE1F0-D185-3C41-BF1E-38B0B674B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51" y="2389952"/>
            <a:ext cx="2273300" cy="609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D790CF-5897-0142-B05D-BACCF75B6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03" y="3250038"/>
            <a:ext cx="1155700" cy="698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DFC624-0FAE-8043-9E56-499CBF68F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673" y="2389952"/>
            <a:ext cx="2260600" cy="609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578374E-A1C7-EC40-A948-41CE08098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300" y="3280040"/>
            <a:ext cx="3073400" cy="749300"/>
          </a:xfrm>
          <a:prstGeom prst="rect">
            <a:avLst/>
          </a:prstGeom>
        </p:spPr>
      </p:pic>
      <p:pic>
        <p:nvPicPr>
          <p:cNvPr id="1028" name="Picture 4" descr="Trading and earning from liquidity pools on Uniswap | by Dr. Maximilian  Muelke | TixlOrg | Medium">
            <a:extLst>
              <a:ext uri="{FF2B5EF4-FFF2-40B4-BE49-F238E27FC236}">
                <a16:creationId xmlns:a16="http://schemas.microsoft.com/office/drawing/2014/main" id="{8DF532D6-48F8-3C42-8C96-D539CC0F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834" y="1302497"/>
            <a:ext cx="1982622" cy="139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shiSwap 高额悬赏开发三类生态系统工具- 链闻ChainNews">
            <a:extLst>
              <a:ext uri="{FF2B5EF4-FFF2-40B4-BE49-F238E27FC236}">
                <a16:creationId xmlns:a16="http://schemas.microsoft.com/office/drawing/2014/main" id="{E4639BA5-FCFF-9F45-8E89-25ADE991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817" y="2638221"/>
            <a:ext cx="2376657" cy="15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66273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82179" y="1004870"/>
            <a:ext cx="262764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DEX&lt;--&gt;CEX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169967" y="2220733"/>
            <a:ext cx="2241974" cy="1995574"/>
            <a:chOff x="1595784" y="2533933"/>
            <a:chExt cx="2241974" cy="1995574"/>
          </a:xfrm>
        </p:grpSpPr>
        <p:grpSp>
          <p:nvGrpSpPr>
            <p:cNvPr id="35" name="组合 34"/>
            <p:cNvGrpSpPr/>
            <p:nvPr/>
          </p:nvGrpSpPr>
          <p:grpSpPr>
            <a:xfrm>
              <a:off x="2247899" y="2533933"/>
              <a:ext cx="937745" cy="1650429"/>
              <a:chOff x="2246441" y="2654300"/>
              <a:chExt cx="873126" cy="1536700"/>
            </a:xfrm>
          </p:grpSpPr>
          <p:sp>
            <p:nvSpPr>
              <p:cNvPr id="39" name="椭圆 1"/>
              <p:cNvSpPr/>
              <p:nvPr/>
            </p:nvSpPr>
            <p:spPr>
              <a:xfrm>
                <a:off x="2246441" y="2654300"/>
                <a:ext cx="873126" cy="873126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1595784" y="3774849"/>
              <a:ext cx="2241974" cy="754658"/>
              <a:chOff x="7361272" y="1678126"/>
              <a:chExt cx="2241974" cy="754658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7361272" y="2105707"/>
                <a:ext cx="2241974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361272" y="1678126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价格滑点</a:t>
                </a: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022047" y="2341808"/>
            <a:ext cx="2241974" cy="1874499"/>
            <a:chOff x="6101423" y="2655008"/>
            <a:chExt cx="2241974" cy="1874499"/>
          </a:xfrm>
        </p:grpSpPr>
        <p:grpSp>
          <p:nvGrpSpPr>
            <p:cNvPr id="49" name="组合 48"/>
            <p:cNvGrpSpPr/>
            <p:nvPr/>
          </p:nvGrpSpPr>
          <p:grpSpPr>
            <a:xfrm>
              <a:off x="6753538" y="2655008"/>
              <a:ext cx="937745" cy="1529360"/>
              <a:chOff x="2246441" y="2767028"/>
              <a:chExt cx="873126" cy="1423972"/>
            </a:xfrm>
          </p:grpSpPr>
          <p:sp>
            <p:nvSpPr>
              <p:cNvPr id="53" name="椭圆 15"/>
              <p:cNvSpPr/>
              <p:nvPr/>
            </p:nvSpPr>
            <p:spPr>
              <a:xfrm>
                <a:off x="2246441" y="2767028"/>
                <a:ext cx="873126" cy="647670"/>
              </a:xfrm>
              <a:custGeom>
                <a:avLst/>
                <a:gdLst>
                  <a:gd name="connsiteX0" fmla="*/ 9246 w 338138"/>
                  <a:gd name="connsiteY0" fmla="*/ 217487 h 250825"/>
                  <a:gd name="connsiteX1" fmla="*/ 328892 w 338138"/>
                  <a:gd name="connsiteY1" fmla="*/ 217487 h 250825"/>
                  <a:gd name="connsiteX2" fmla="*/ 338138 w 338138"/>
                  <a:gd name="connsiteY2" fmla="*/ 226822 h 250825"/>
                  <a:gd name="connsiteX3" fmla="*/ 314363 w 338138"/>
                  <a:gd name="connsiteY3" fmla="*/ 250825 h 250825"/>
                  <a:gd name="connsiteX4" fmla="*/ 23775 w 338138"/>
                  <a:gd name="connsiteY4" fmla="*/ 250825 h 250825"/>
                  <a:gd name="connsiteX5" fmla="*/ 0 w 338138"/>
                  <a:gd name="connsiteY5" fmla="*/ 226822 h 250825"/>
                  <a:gd name="connsiteX6" fmla="*/ 9246 w 338138"/>
                  <a:gd name="connsiteY6" fmla="*/ 217487 h 250825"/>
                  <a:gd name="connsiteX7" fmla="*/ 100182 w 338138"/>
                  <a:gd name="connsiteY7" fmla="*/ 100012 h 250825"/>
                  <a:gd name="connsiteX8" fmla="*/ 123655 w 338138"/>
                  <a:gd name="connsiteY8" fmla="*/ 100012 h 250825"/>
                  <a:gd name="connsiteX9" fmla="*/ 130175 w 338138"/>
                  <a:gd name="connsiteY9" fmla="*/ 106705 h 250825"/>
                  <a:gd name="connsiteX10" fmla="*/ 130175 w 338138"/>
                  <a:gd name="connsiteY10" fmla="*/ 161583 h 250825"/>
                  <a:gd name="connsiteX11" fmla="*/ 123655 w 338138"/>
                  <a:gd name="connsiteY11" fmla="*/ 168275 h 250825"/>
                  <a:gd name="connsiteX12" fmla="*/ 100182 w 338138"/>
                  <a:gd name="connsiteY12" fmla="*/ 168275 h 250825"/>
                  <a:gd name="connsiteX13" fmla="*/ 93662 w 338138"/>
                  <a:gd name="connsiteY13" fmla="*/ 161583 h 250825"/>
                  <a:gd name="connsiteX14" fmla="*/ 93662 w 338138"/>
                  <a:gd name="connsiteY14" fmla="*/ 106705 h 250825"/>
                  <a:gd name="connsiteX15" fmla="*/ 100182 w 338138"/>
                  <a:gd name="connsiteY15" fmla="*/ 100012 h 250825"/>
                  <a:gd name="connsiteX16" fmla="*/ 157332 w 338138"/>
                  <a:gd name="connsiteY16" fmla="*/ 77787 h 250825"/>
                  <a:gd name="connsiteX17" fmla="*/ 180805 w 338138"/>
                  <a:gd name="connsiteY17" fmla="*/ 77787 h 250825"/>
                  <a:gd name="connsiteX18" fmla="*/ 187325 w 338138"/>
                  <a:gd name="connsiteY18" fmla="*/ 84441 h 250825"/>
                  <a:gd name="connsiteX19" fmla="*/ 187325 w 338138"/>
                  <a:gd name="connsiteY19" fmla="*/ 161622 h 250825"/>
                  <a:gd name="connsiteX20" fmla="*/ 180805 w 338138"/>
                  <a:gd name="connsiteY20" fmla="*/ 168275 h 250825"/>
                  <a:gd name="connsiteX21" fmla="*/ 157332 w 338138"/>
                  <a:gd name="connsiteY21" fmla="*/ 168275 h 250825"/>
                  <a:gd name="connsiteX22" fmla="*/ 150812 w 338138"/>
                  <a:gd name="connsiteY22" fmla="*/ 161622 h 250825"/>
                  <a:gd name="connsiteX23" fmla="*/ 150812 w 338138"/>
                  <a:gd name="connsiteY23" fmla="*/ 84441 h 250825"/>
                  <a:gd name="connsiteX24" fmla="*/ 157332 w 338138"/>
                  <a:gd name="connsiteY24" fmla="*/ 77787 h 250825"/>
                  <a:gd name="connsiteX25" fmla="*/ 216070 w 338138"/>
                  <a:gd name="connsiteY25" fmla="*/ 49212 h 250825"/>
                  <a:gd name="connsiteX26" fmla="*/ 239543 w 338138"/>
                  <a:gd name="connsiteY26" fmla="*/ 49212 h 250825"/>
                  <a:gd name="connsiteX27" fmla="*/ 246063 w 338138"/>
                  <a:gd name="connsiteY27" fmla="*/ 55827 h 250825"/>
                  <a:gd name="connsiteX28" fmla="*/ 246063 w 338138"/>
                  <a:gd name="connsiteY28" fmla="*/ 161661 h 250825"/>
                  <a:gd name="connsiteX29" fmla="*/ 239543 w 338138"/>
                  <a:gd name="connsiteY29" fmla="*/ 168275 h 250825"/>
                  <a:gd name="connsiteX30" fmla="*/ 216070 w 338138"/>
                  <a:gd name="connsiteY30" fmla="*/ 168275 h 250825"/>
                  <a:gd name="connsiteX31" fmla="*/ 209550 w 338138"/>
                  <a:gd name="connsiteY31" fmla="*/ 161661 h 250825"/>
                  <a:gd name="connsiteX32" fmla="*/ 209550 w 338138"/>
                  <a:gd name="connsiteY32" fmla="*/ 55827 h 250825"/>
                  <a:gd name="connsiteX33" fmla="*/ 216070 w 338138"/>
                  <a:gd name="connsiteY33" fmla="*/ 49212 h 250825"/>
                  <a:gd name="connsiteX34" fmla="*/ 53428 w 338138"/>
                  <a:gd name="connsiteY34" fmla="*/ 22225 h 250825"/>
                  <a:gd name="connsiteX35" fmla="*/ 50800 w 338138"/>
                  <a:gd name="connsiteY35" fmla="*/ 24858 h 250825"/>
                  <a:gd name="connsiteX36" fmla="*/ 50800 w 338138"/>
                  <a:gd name="connsiteY36" fmla="*/ 182834 h 250825"/>
                  <a:gd name="connsiteX37" fmla="*/ 53428 w 338138"/>
                  <a:gd name="connsiteY37" fmla="*/ 184150 h 250825"/>
                  <a:gd name="connsiteX38" fmla="*/ 284710 w 338138"/>
                  <a:gd name="connsiteY38" fmla="*/ 184150 h 250825"/>
                  <a:gd name="connsiteX39" fmla="*/ 287338 w 338138"/>
                  <a:gd name="connsiteY39" fmla="*/ 182834 h 250825"/>
                  <a:gd name="connsiteX40" fmla="*/ 287338 w 338138"/>
                  <a:gd name="connsiteY40" fmla="*/ 24858 h 250825"/>
                  <a:gd name="connsiteX41" fmla="*/ 284710 w 338138"/>
                  <a:gd name="connsiteY41" fmla="*/ 22225 h 250825"/>
                  <a:gd name="connsiteX42" fmla="*/ 53428 w 338138"/>
                  <a:gd name="connsiteY42" fmla="*/ 22225 h 250825"/>
                  <a:gd name="connsiteX43" fmla="*/ 53663 w 338138"/>
                  <a:gd name="connsiteY43" fmla="*/ 0 h 250825"/>
                  <a:gd name="connsiteX44" fmla="*/ 286062 w 338138"/>
                  <a:gd name="connsiteY44" fmla="*/ 0 h 250825"/>
                  <a:gd name="connsiteX45" fmla="*/ 311150 w 338138"/>
                  <a:gd name="connsiteY45" fmla="*/ 25008 h 250825"/>
                  <a:gd name="connsiteX46" fmla="*/ 311150 w 338138"/>
                  <a:gd name="connsiteY46" fmla="*/ 182955 h 250825"/>
                  <a:gd name="connsiteX47" fmla="*/ 286062 w 338138"/>
                  <a:gd name="connsiteY47" fmla="*/ 207963 h 250825"/>
                  <a:gd name="connsiteX48" fmla="*/ 53663 w 338138"/>
                  <a:gd name="connsiteY48" fmla="*/ 207963 h 250825"/>
                  <a:gd name="connsiteX49" fmla="*/ 28575 w 338138"/>
                  <a:gd name="connsiteY49" fmla="*/ 182955 h 250825"/>
                  <a:gd name="connsiteX50" fmla="*/ 28575 w 338138"/>
                  <a:gd name="connsiteY50" fmla="*/ 25008 h 250825"/>
                  <a:gd name="connsiteX51" fmla="*/ 53663 w 338138"/>
                  <a:gd name="connsiteY51" fmla="*/ 0 h 25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8138" h="250825">
                    <a:moveTo>
                      <a:pt x="9246" y="217487"/>
                    </a:moveTo>
                    <a:cubicBezTo>
                      <a:pt x="9246" y="217487"/>
                      <a:pt x="9246" y="217487"/>
                      <a:pt x="328892" y="217487"/>
                    </a:cubicBezTo>
                    <a:cubicBezTo>
                      <a:pt x="334176" y="217487"/>
                      <a:pt x="338138" y="221488"/>
                      <a:pt x="338138" y="226822"/>
                    </a:cubicBezTo>
                    <a:cubicBezTo>
                      <a:pt x="338138" y="240157"/>
                      <a:pt x="327571" y="250825"/>
                      <a:pt x="314363" y="250825"/>
                    </a:cubicBezTo>
                    <a:cubicBezTo>
                      <a:pt x="314363" y="250825"/>
                      <a:pt x="314363" y="250825"/>
                      <a:pt x="23775" y="250825"/>
                    </a:cubicBezTo>
                    <a:cubicBezTo>
                      <a:pt x="10567" y="250825"/>
                      <a:pt x="0" y="240157"/>
                      <a:pt x="0" y="226822"/>
                    </a:cubicBezTo>
                    <a:cubicBezTo>
                      <a:pt x="0" y="221488"/>
                      <a:pt x="3962" y="217487"/>
                      <a:pt x="9246" y="217487"/>
                    </a:cubicBezTo>
                    <a:close/>
                    <a:moveTo>
                      <a:pt x="100182" y="100012"/>
                    </a:moveTo>
                    <a:cubicBezTo>
                      <a:pt x="100182" y="100012"/>
                      <a:pt x="100182" y="100012"/>
                      <a:pt x="123655" y="100012"/>
                    </a:cubicBezTo>
                    <a:cubicBezTo>
                      <a:pt x="127567" y="100012"/>
                      <a:pt x="130175" y="102689"/>
                      <a:pt x="130175" y="106705"/>
                    </a:cubicBezTo>
                    <a:cubicBezTo>
                      <a:pt x="130175" y="106705"/>
                      <a:pt x="130175" y="106705"/>
                      <a:pt x="130175" y="161583"/>
                    </a:cubicBezTo>
                    <a:cubicBezTo>
                      <a:pt x="130175" y="165598"/>
                      <a:pt x="127567" y="168275"/>
                      <a:pt x="123655" y="168275"/>
                    </a:cubicBezTo>
                    <a:cubicBezTo>
                      <a:pt x="123655" y="168275"/>
                      <a:pt x="123655" y="168275"/>
                      <a:pt x="100182" y="168275"/>
                    </a:cubicBezTo>
                    <a:cubicBezTo>
                      <a:pt x="96270" y="168275"/>
                      <a:pt x="93662" y="165598"/>
                      <a:pt x="93662" y="161583"/>
                    </a:cubicBezTo>
                    <a:cubicBezTo>
                      <a:pt x="93662" y="161583"/>
                      <a:pt x="93662" y="161583"/>
                      <a:pt x="93662" y="106705"/>
                    </a:cubicBezTo>
                    <a:cubicBezTo>
                      <a:pt x="93662" y="102689"/>
                      <a:pt x="96270" y="100012"/>
                      <a:pt x="100182" y="100012"/>
                    </a:cubicBezTo>
                    <a:close/>
                    <a:moveTo>
                      <a:pt x="157332" y="77787"/>
                    </a:moveTo>
                    <a:cubicBezTo>
                      <a:pt x="157332" y="77787"/>
                      <a:pt x="157332" y="77787"/>
                      <a:pt x="180805" y="77787"/>
                    </a:cubicBezTo>
                    <a:cubicBezTo>
                      <a:pt x="184717" y="77787"/>
                      <a:pt x="187325" y="81779"/>
                      <a:pt x="187325" y="84441"/>
                    </a:cubicBezTo>
                    <a:cubicBezTo>
                      <a:pt x="187325" y="84441"/>
                      <a:pt x="187325" y="84441"/>
                      <a:pt x="187325" y="161622"/>
                    </a:cubicBezTo>
                    <a:cubicBezTo>
                      <a:pt x="187325" y="165614"/>
                      <a:pt x="184717" y="168275"/>
                      <a:pt x="180805" y="168275"/>
                    </a:cubicBezTo>
                    <a:cubicBezTo>
                      <a:pt x="180805" y="168275"/>
                      <a:pt x="180805" y="168275"/>
                      <a:pt x="157332" y="168275"/>
                    </a:cubicBezTo>
                    <a:cubicBezTo>
                      <a:pt x="153420" y="168275"/>
                      <a:pt x="150812" y="165614"/>
                      <a:pt x="150812" y="161622"/>
                    </a:cubicBezTo>
                    <a:cubicBezTo>
                      <a:pt x="150812" y="161622"/>
                      <a:pt x="150812" y="161622"/>
                      <a:pt x="150812" y="84441"/>
                    </a:cubicBezTo>
                    <a:cubicBezTo>
                      <a:pt x="150812" y="81779"/>
                      <a:pt x="153420" y="77787"/>
                      <a:pt x="157332" y="77787"/>
                    </a:cubicBezTo>
                    <a:close/>
                    <a:moveTo>
                      <a:pt x="216070" y="49212"/>
                    </a:moveTo>
                    <a:cubicBezTo>
                      <a:pt x="216070" y="49212"/>
                      <a:pt x="216070" y="49212"/>
                      <a:pt x="239543" y="49212"/>
                    </a:cubicBezTo>
                    <a:cubicBezTo>
                      <a:pt x="243455" y="49212"/>
                      <a:pt x="246063" y="51858"/>
                      <a:pt x="246063" y="55827"/>
                    </a:cubicBezTo>
                    <a:cubicBezTo>
                      <a:pt x="246063" y="55827"/>
                      <a:pt x="246063" y="55827"/>
                      <a:pt x="246063" y="161661"/>
                    </a:cubicBezTo>
                    <a:cubicBezTo>
                      <a:pt x="246063" y="165629"/>
                      <a:pt x="243455" y="168275"/>
                      <a:pt x="239543" y="168275"/>
                    </a:cubicBezTo>
                    <a:cubicBezTo>
                      <a:pt x="239543" y="168275"/>
                      <a:pt x="239543" y="168275"/>
                      <a:pt x="216070" y="168275"/>
                    </a:cubicBezTo>
                    <a:cubicBezTo>
                      <a:pt x="212158" y="168275"/>
                      <a:pt x="209550" y="165629"/>
                      <a:pt x="209550" y="161661"/>
                    </a:cubicBezTo>
                    <a:cubicBezTo>
                      <a:pt x="209550" y="161661"/>
                      <a:pt x="209550" y="161661"/>
                      <a:pt x="209550" y="55827"/>
                    </a:cubicBezTo>
                    <a:cubicBezTo>
                      <a:pt x="209550" y="51858"/>
                      <a:pt x="212158" y="49212"/>
                      <a:pt x="216070" y="49212"/>
                    </a:cubicBezTo>
                    <a:close/>
                    <a:moveTo>
                      <a:pt x="53428" y="22225"/>
                    </a:moveTo>
                    <a:cubicBezTo>
                      <a:pt x="52114" y="22225"/>
                      <a:pt x="50800" y="23541"/>
                      <a:pt x="50800" y="24858"/>
                    </a:cubicBezTo>
                    <a:lnTo>
                      <a:pt x="50800" y="182834"/>
                    </a:lnTo>
                    <a:cubicBezTo>
                      <a:pt x="50800" y="184150"/>
                      <a:pt x="52114" y="184150"/>
                      <a:pt x="53428" y="184150"/>
                    </a:cubicBezTo>
                    <a:cubicBezTo>
                      <a:pt x="53428" y="184150"/>
                      <a:pt x="53428" y="184150"/>
                      <a:pt x="284710" y="184150"/>
                    </a:cubicBezTo>
                    <a:cubicBezTo>
                      <a:pt x="286024" y="184150"/>
                      <a:pt x="287338" y="184150"/>
                      <a:pt x="287338" y="182834"/>
                    </a:cubicBezTo>
                    <a:cubicBezTo>
                      <a:pt x="287338" y="182834"/>
                      <a:pt x="287338" y="182834"/>
                      <a:pt x="287338" y="24858"/>
                    </a:cubicBezTo>
                    <a:cubicBezTo>
                      <a:pt x="287338" y="23541"/>
                      <a:pt x="286024" y="22225"/>
                      <a:pt x="284710" y="22225"/>
                    </a:cubicBezTo>
                    <a:cubicBezTo>
                      <a:pt x="284710" y="22225"/>
                      <a:pt x="284710" y="22225"/>
                      <a:pt x="53428" y="22225"/>
                    </a:cubicBezTo>
                    <a:close/>
                    <a:moveTo>
                      <a:pt x="53663" y="0"/>
                    </a:moveTo>
                    <a:cubicBezTo>
                      <a:pt x="53663" y="0"/>
                      <a:pt x="53663" y="0"/>
                      <a:pt x="286062" y="0"/>
                    </a:cubicBezTo>
                    <a:cubicBezTo>
                      <a:pt x="300587" y="0"/>
                      <a:pt x="311150" y="10530"/>
                      <a:pt x="311150" y="25008"/>
                    </a:cubicBezTo>
                    <a:cubicBezTo>
                      <a:pt x="311150" y="25008"/>
                      <a:pt x="311150" y="25008"/>
                      <a:pt x="311150" y="182955"/>
                    </a:cubicBezTo>
                    <a:cubicBezTo>
                      <a:pt x="311150" y="196117"/>
                      <a:pt x="300587" y="207963"/>
                      <a:pt x="286062" y="207963"/>
                    </a:cubicBezTo>
                    <a:cubicBezTo>
                      <a:pt x="286062" y="207963"/>
                      <a:pt x="286062" y="207963"/>
                      <a:pt x="53663" y="207963"/>
                    </a:cubicBezTo>
                    <a:cubicBezTo>
                      <a:pt x="39138" y="207963"/>
                      <a:pt x="28575" y="196117"/>
                      <a:pt x="28575" y="182955"/>
                    </a:cubicBezTo>
                    <a:cubicBezTo>
                      <a:pt x="28575" y="182955"/>
                      <a:pt x="28575" y="182955"/>
                      <a:pt x="28575" y="25008"/>
                    </a:cubicBezTo>
                    <a:cubicBezTo>
                      <a:pt x="28575" y="10530"/>
                      <a:pt x="39138" y="0"/>
                      <a:pt x="53663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/>
          </p:nvGrpSpPr>
          <p:grpSpPr>
            <a:xfrm>
              <a:off x="6101423" y="3774849"/>
              <a:ext cx="2241974" cy="754658"/>
              <a:chOff x="7361272" y="1678126"/>
              <a:chExt cx="2241974" cy="75465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361272" y="2105707"/>
                <a:ext cx="2241974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7361272" y="1678126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喂价机制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7546490" y="2281271"/>
            <a:ext cx="2241974" cy="1995574"/>
            <a:chOff x="8354241" y="2533933"/>
            <a:chExt cx="2241974" cy="1995574"/>
          </a:xfrm>
        </p:grpSpPr>
        <p:grpSp>
          <p:nvGrpSpPr>
            <p:cNvPr id="56" name="组合 55"/>
            <p:cNvGrpSpPr/>
            <p:nvPr/>
          </p:nvGrpSpPr>
          <p:grpSpPr>
            <a:xfrm>
              <a:off x="9022081" y="2533933"/>
              <a:ext cx="906295" cy="1650429"/>
              <a:chOff x="2261082" y="2654300"/>
              <a:chExt cx="843843" cy="1536700"/>
            </a:xfrm>
          </p:grpSpPr>
          <p:sp>
            <p:nvSpPr>
              <p:cNvPr id="60" name="椭圆 18"/>
              <p:cNvSpPr/>
              <p:nvPr/>
            </p:nvSpPr>
            <p:spPr>
              <a:xfrm>
                <a:off x="2261082" y="2654300"/>
                <a:ext cx="843843" cy="873126"/>
              </a:xfrm>
              <a:custGeom>
                <a:avLst/>
                <a:gdLst>
                  <a:gd name="connsiteX0" fmla="*/ 94055 w 317452"/>
                  <a:gd name="connsiteY0" fmla="*/ 135965 h 328468"/>
                  <a:gd name="connsiteX1" fmla="*/ 94407 w 317452"/>
                  <a:gd name="connsiteY1" fmla="*/ 136055 h 328468"/>
                  <a:gd name="connsiteX2" fmla="*/ 104825 w 317452"/>
                  <a:gd name="connsiteY2" fmla="*/ 158537 h 328468"/>
                  <a:gd name="connsiteX3" fmla="*/ 106109 w 317452"/>
                  <a:gd name="connsiteY3" fmla="*/ 161308 h 328468"/>
                  <a:gd name="connsiteX4" fmla="*/ 98162 w 317452"/>
                  <a:gd name="connsiteY4" fmla="*/ 160053 h 328468"/>
                  <a:gd name="connsiteX5" fmla="*/ 96849 w 317452"/>
                  <a:gd name="connsiteY5" fmla="*/ 160053 h 328468"/>
                  <a:gd name="connsiteX6" fmla="*/ 92911 w 317452"/>
                  <a:gd name="connsiteY6" fmla="*/ 137630 h 328468"/>
                  <a:gd name="connsiteX7" fmla="*/ 93506 w 317452"/>
                  <a:gd name="connsiteY7" fmla="*/ 136765 h 328468"/>
                  <a:gd name="connsiteX8" fmla="*/ 39496 w 317452"/>
                  <a:gd name="connsiteY8" fmla="*/ 115887 h 328468"/>
                  <a:gd name="connsiteX9" fmla="*/ 51437 w 317452"/>
                  <a:gd name="connsiteY9" fmla="*/ 165488 h 328468"/>
                  <a:gd name="connsiteX10" fmla="*/ 48784 w 317452"/>
                  <a:gd name="connsiteY10" fmla="*/ 166793 h 328468"/>
                  <a:gd name="connsiteX11" fmla="*/ 47457 w 317452"/>
                  <a:gd name="connsiteY11" fmla="*/ 170709 h 328468"/>
                  <a:gd name="connsiteX12" fmla="*/ 48784 w 317452"/>
                  <a:gd name="connsiteY12" fmla="*/ 173319 h 328468"/>
                  <a:gd name="connsiteX13" fmla="*/ 52764 w 317452"/>
                  <a:gd name="connsiteY13" fmla="*/ 175930 h 328468"/>
                  <a:gd name="connsiteX14" fmla="*/ 55418 w 317452"/>
                  <a:gd name="connsiteY14" fmla="*/ 174625 h 328468"/>
                  <a:gd name="connsiteX15" fmla="*/ 87263 w 317452"/>
                  <a:gd name="connsiteY15" fmla="*/ 216393 h 328468"/>
                  <a:gd name="connsiteX16" fmla="*/ 55418 w 317452"/>
                  <a:gd name="connsiteY16" fmla="*/ 230752 h 328468"/>
                  <a:gd name="connsiteX17" fmla="*/ 38169 w 317452"/>
                  <a:gd name="connsiteY17" fmla="*/ 224225 h 328468"/>
                  <a:gd name="connsiteX18" fmla="*/ 1017 w 317452"/>
                  <a:gd name="connsiteY18" fmla="*/ 147214 h 328468"/>
                  <a:gd name="connsiteX19" fmla="*/ 7651 w 317452"/>
                  <a:gd name="connsiteY19" fmla="*/ 128940 h 328468"/>
                  <a:gd name="connsiteX20" fmla="*/ 39496 w 317452"/>
                  <a:gd name="connsiteY20" fmla="*/ 115887 h 328468"/>
                  <a:gd name="connsiteX21" fmla="*/ 63900 w 317452"/>
                  <a:gd name="connsiteY21" fmla="*/ 106627 h 328468"/>
                  <a:gd name="connsiteX22" fmla="*/ 71807 w 317452"/>
                  <a:gd name="connsiteY22" fmla="*/ 114982 h 328468"/>
                  <a:gd name="connsiteX23" fmla="*/ 81033 w 317452"/>
                  <a:gd name="connsiteY23" fmla="*/ 133331 h 328468"/>
                  <a:gd name="connsiteX24" fmla="*/ 87623 w 317452"/>
                  <a:gd name="connsiteY24" fmla="*/ 130710 h 328468"/>
                  <a:gd name="connsiteX25" fmla="*/ 95803 w 317452"/>
                  <a:gd name="connsiteY25" fmla="*/ 133422 h 328468"/>
                  <a:gd name="connsiteX26" fmla="*/ 94055 w 317452"/>
                  <a:gd name="connsiteY26" fmla="*/ 135965 h 328468"/>
                  <a:gd name="connsiteX27" fmla="*/ 89115 w 317452"/>
                  <a:gd name="connsiteY27" fmla="*/ 134702 h 328468"/>
                  <a:gd name="connsiteX28" fmla="*/ 83823 w 317452"/>
                  <a:gd name="connsiteY28" fmla="*/ 137407 h 328468"/>
                  <a:gd name="connsiteX29" fmla="*/ 82500 w 317452"/>
                  <a:gd name="connsiteY29" fmla="*/ 137407 h 328468"/>
                  <a:gd name="connsiteX30" fmla="*/ 97053 w 317452"/>
                  <a:gd name="connsiteY30" fmla="*/ 169863 h 328468"/>
                  <a:gd name="connsiteX31" fmla="*/ 98375 w 317452"/>
                  <a:gd name="connsiteY31" fmla="*/ 169863 h 328468"/>
                  <a:gd name="connsiteX32" fmla="*/ 103667 w 317452"/>
                  <a:gd name="connsiteY32" fmla="*/ 167158 h 328468"/>
                  <a:gd name="connsiteX33" fmla="*/ 106313 w 317452"/>
                  <a:gd name="connsiteY33" fmla="*/ 161749 h 328468"/>
                  <a:gd name="connsiteX34" fmla="*/ 106109 w 317452"/>
                  <a:gd name="connsiteY34" fmla="*/ 161308 h 328468"/>
                  <a:gd name="connsiteX35" fmla="*/ 109648 w 317452"/>
                  <a:gd name="connsiteY35" fmla="*/ 161866 h 328468"/>
                  <a:gd name="connsiteX36" fmla="*/ 110272 w 317452"/>
                  <a:gd name="connsiteY36" fmla="*/ 161402 h 328468"/>
                  <a:gd name="connsiteX37" fmla="*/ 110522 w 317452"/>
                  <a:gd name="connsiteY37" fmla="*/ 164622 h 328468"/>
                  <a:gd name="connsiteX38" fmla="*/ 106074 w 317452"/>
                  <a:gd name="connsiteY38" fmla="*/ 170028 h 328468"/>
                  <a:gd name="connsiteX39" fmla="*/ 99484 w 317452"/>
                  <a:gd name="connsiteY39" fmla="*/ 172650 h 328468"/>
                  <a:gd name="connsiteX40" fmla="*/ 107391 w 317452"/>
                  <a:gd name="connsiteY40" fmla="*/ 192309 h 328468"/>
                  <a:gd name="connsiteX41" fmla="*/ 100802 w 317452"/>
                  <a:gd name="connsiteY41" fmla="*/ 211968 h 328468"/>
                  <a:gd name="connsiteX42" fmla="*/ 91576 w 317452"/>
                  <a:gd name="connsiteY42" fmla="*/ 215900 h 328468"/>
                  <a:gd name="connsiteX43" fmla="*/ 59946 w 317452"/>
                  <a:gd name="connsiteY43" fmla="*/ 172650 h 328468"/>
                  <a:gd name="connsiteX44" fmla="*/ 62582 w 317452"/>
                  <a:gd name="connsiteY44" fmla="*/ 171339 h 328468"/>
                  <a:gd name="connsiteX45" fmla="*/ 63900 w 317452"/>
                  <a:gd name="connsiteY45" fmla="*/ 166097 h 328468"/>
                  <a:gd name="connsiteX46" fmla="*/ 62582 w 317452"/>
                  <a:gd name="connsiteY46" fmla="*/ 163475 h 328468"/>
                  <a:gd name="connsiteX47" fmla="*/ 58628 w 317452"/>
                  <a:gd name="connsiteY47" fmla="*/ 162165 h 328468"/>
                  <a:gd name="connsiteX48" fmla="*/ 54674 w 317452"/>
                  <a:gd name="connsiteY48" fmla="*/ 163475 h 328468"/>
                  <a:gd name="connsiteX49" fmla="*/ 42813 w 317452"/>
                  <a:gd name="connsiteY49" fmla="*/ 111051 h 328468"/>
                  <a:gd name="connsiteX50" fmla="*/ 52038 w 317452"/>
                  <a:gd name="connsiteY50" fmla="*/ 107119 h 328468"/>
                  <a:gd name="connsiteX51" fmla="*/ 63900 w 317452"/>
                  <a:gd name="connsiteY51" fmla="*/ 106627 h 328468"/>
                  <a:gd name="connsiteX52" fmla="*/ 221560 w 317452"/>
                  <a:gd name="connsiteY52" fmla="*/ 67725 h 328468"/>
                  <a:gd name="connsiteX53" fmla="*/ 239938 w 317452"/>
                  <a:gd name="connsiteY53" fmla="*/ 67725 h 328468"/>
                  <a:gd name="connsiteX54" fmla="*/ 249127 w 317452"/>
                  <a:gd name="connsiteY54" fmla="*/ 90147 h 328468"/>
                  <a:gd name="connsiteX55" fmla="*/ 249127 w 317452"/>
                  <a:gd name="connsiteY55" fmla="*/ 99380 h 328468"/>
                  <a:gd name="connsiteX56" fmla="*/ 259629 w 317452"/>
                  <a:gd name="connsiteY56" fmla="*/ 162691 h 328468"/>
                  <a:gd name="connsiteX57" fmla="*/ 300324 w 317452"/>
                  <a:gd name="connsiteY57" fmla="*/ 193027 h 328468"/>
                  <a:gd name="connsiteX58" fmla="*/ 304262 w 317452"/>
                  <a:gd name="connsiteY58" fmla="*/ 215450 h 328468"/>
                  <a:gd name="connsiteX59" fmla="*/ 283258 w 317452"/>
                  <a:gd name="connsiteY59" fmla="*/ 219407 h 328468"/>
                  <a:gd name="connsiteX60" fmla="*/ 281946 w 317452"/>
                  <a:gd name="connsiteY60" fmla="*/ 218088 h 328468"/>
                  <a:gd name="connsiteX61" fmla="*/ 236000 w 317452"/>
                  <a:gd name="connsiteY61" fmla="*/ 185113 h 328468"/>
                  <a:gd name="connsiteX62" fmla="*/ 229436 w 317452"/>
                  <a:gd name="connsiteY62" fmla="*/ 174562 h 328468"/>
                  <a:gd name="connsiteX63" fmla="*/ 224185 w 317452"/>
                  <a:gd name="connsiteY63" fmla="*/ 145544 h 328468"/>
                  <a:gd name="connsiteX64" fmla="*/ 196617 w 317452"/>
                  <a:gd name="connsiteY64" fmla="*/ 194346 h 328468"/>
                  <a:gd name="connsiteX65" fmla="*/ 229436 w 317452"/>
                  <a:gd name="connsiteY65" fmla="*/ 243148 h 328468"/>
                  <a:gd name="connsiteX66" fmla="*/ 230749 w 317452"/>
                  <a:gd name="connsiteY66" fmla="*/ 265571 h 328468"/>
                  <a:gd name="connsiteX67" fmla="*/ 195305 w 317452"/>
                  <a:gd name="connsiteY67" fmla="*/ 318329 h 328468"/>
                  <a:gd name="connsiteX68" fmla="*/ 169050 w 317452"/>
                  <a:gd name="connsiteY68" fmla="*/ 323605 h 328468"/>
                  <a:gd name="connsiteX69" fmla="*/ 167737 w 317452"/>
                  <a:gd name="connsiteY69" fmla="*/ 323605 h 328468"/>
                  <a:gd name="connsiteX70" fmla="*/ 162486 w 317452"/>
                  <a:gd name="connsiteY70" fmla="*/ 297226 h 328468"/>
                  <a:gd name="connsiteX71" fmla="*/ 191366 w 317452"/>
                  <a:gd name="connsiteY71" fmla="*/ 255019 h 328468"/>
                  <a:gd name="connsiteX72" fmla="*/ 167737 w 317452"/>
                  <a:gd name="connsiteY72" fmla="*/ 220726 h 328468"/>
                  <a:gd name="connsiteX73" fmla="*/ 70594 w 317452"/>
                  <a:gd name="connsiteY73" fmla="*/ 322286 h 328468"/>
                  <a:gd name="connsiteX74" fmla="*/ 46965 w 317452"/>
                  <a:gd name="connsiteY74" fmla="*/ 326243 h 328468"/>
                  <a:gd name="connsiteX75" fmla="*/ 44339 w 317452"/>
                  <a:gd name="connsiteY75" fmla="*/ 322286 h 328468"/>
                  <a:gd name="connsiteX76" fmla="*/ 43027 w 317452"/>
                  <a:gd name="connsiteY76" fmla="*/ 295907 h 328468"/>
                  <a:gd name="connsiteX77" fmla="*/ 144108 w 317452"/>
                  <a:gd name="connsiteY77" fmla="*/ 189070 h 328468"/>
                  <a:gd name="connsiteX78" fmla="*/ 148046 w 317452"/>
                  <a:gd name="connsiteY78" fmla="*/ 177200 h 328468"/>
                  <a:gd name="connsiteX79" fmla="*/ 190054 w 317452"/>
                  <a:gd name="connsiteY79" fmla="*/ 103337 h 328468"/>
                  <a:gd name="connsiteX80" fmla="*/ 151984 w 317452"/>
                  <a:gd name="connsiteY80" fmla="*/ 107294 h 328468"/>
                  <a:gd name="connsiteX81" fmla="*/ 119166 w 317452"/>
                  <a:gd name="connsiteY81" fmla="*/ 154777 h 328468"/>
                  <a:gd name="connsiteX82" fmla="*/ 110272 w 317452"/>
                  <a:gd name="connsiteY82" fmla="*/ 161402 h 328468"/>
                  <a:gd name="connsiteX83" fmla="*/ 110027 w 317452"/>
                  <a:gd name="connsiteY83" fmla="*/ 158233 h 328468"/>
                  <a:gd name="connsiteX84" fmla="*/ 99484 w 317452"/>
                  <a:gd name="connsiteY84" fmla="*/ 134642 h 328468"/>
                  <a:gd name="connsiteX85" fmla="*/ 95803 w 317452"/>
                  <a:gd name="connsiteY85" fmla="*/ 133422 h 328468"/>
                  <a:gd name="connsiteX86" fmla="*/ 97670 w 317452"/>
                  <a:gd name="connsiteY86" fmla="*/ 130706 h 328468"/>
                  <a:gd name="connsiteX87" fmla="*/ 130980 w 317452"/>
                  <a:gd name="connsiteY87" fmla="*/ 82234 h 328468"/>
                  <a:gd name="connsiteX88" fmla="*/ 141482 w 317452"/>
                  <a:gd name="connsiteY88" fmla="*/ 75639 h 328468"/>
                  <a:gd name="connsiteX89" fmla="*/ 221560 w 317452"/>
                  <a:gd name="connsiteY89" fmla="*/ 67725 h 328468"/>
                  <a:gd name="connsiteX90" fmla="*/ 276970 w 317452"/>
                  <a:gd name="connsiteY90" fmla="*/ 0 h 328468"/>
                  <a:gd name="connsiteX91" fmla="*/ 317452 w 317452"/>
                  <a:gd name="connsiteY91" fmla="*/ 39688 h 328468"/>
                  <a:gd name="connsiteX92" fmla="*/ 276970 w 317452"/>
                  <a:gd name="connsiteY92" fmla="*/ 79376 h 328468"/>
                  <a:gd name="connsiteX93" fmla="*/ 236488 w 317452"/>
                  <a:gd name="connsiteY93" fmla="*/ 39688 h 328468"/>
                  <a:gd name="connsiteX94" fmla="*/ 276970 w 317452"/>
                  <a:gd name="connsiteY94" fmla="*/ 0 h 32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7452" h="328468">
                    <a:moveTo>
                      <a:pt x="94055" y="135965"/>
                    </a:moveTo>
                    <a:lnTo>
                      <a:pt x="94407" y="136055"/>
                    </a:lnTo>
                    <a:cubicBezTo>
                      <a:pt x="100360" y="148902"/>
                      <a:pt x="103337" y="155325"/>
                      <a:pt x="104825" y="158537"/>
                    </a:cubicBezTo>
                    <a:lnTo>
                      <a:pt x="106109" y="161308"/>
                    </a:lnTo>
                    <a:lnTo>
                      <a:pt x="98162" y="160053"/>
                    </a:lnTo>
                    <a:cubicBezTo>
                      <a:pt x="98162" y="160053"/>
                      <a:pt x="96849" y="160053"/>
                      <a:pt x="96849" y="160053"/>
                    </a:cubicBezTo>
                    <a:cubicBezTo>
                      <a:pt x="90285" y="154777"/>
                      <a:pt x="87660" y="144225"/>
                      <a:pt x="92911" y="137630"/>
                    </a:cubicBezTo>
                    <a:cubicBezTo>
                      <a:pt x="92911" y="137630"/>
                      <a:pt x="92911" y="137630"/>
                      <a:pt x="93506" y="136765"/>
                    </a:cubicBezTo>
                    <a:close/>
                    <a:moveTo>
                      <a:pt x="39496" y="115887"/>
                    </a:moveTo>
                    <a:cubicBezTo>
                      <a:pt x="39496" y="115887"/>
                      <a:pt x="39496" y="115887"/>
                      <a:pt x="51437" y="165488"/>
                    </a:cubicBezTo>
                    <a:cubicBezTo>
                      <a:pt x="51437" y="165488"/>
                      <a:pt x="51437" y="165488"/>
                      <a:pt x="48784" y="166793"/>
                    </a:cubicBezTo>
                    <a:cubicBezTo>
                      <a:pt x="47457" y="166793"/>
                      <a:pt x="47457" y="169403"/>
                      <a:pt x="47457" y="170709"/>
                    </a:cubicBezTo>
                    <a:cubicBezTo>
                      <a:pt x="47457" y="170709"/>
                      <a:pt x="47457" y="170709"/>
                      <a:pt x="48784" y="173319"/>
                    </a:cubicBezTo>
                    <a:cubicBezTo>
                      <a:pt x="50111" y="175930"/>
                      <a:pt x="51437" y="175930"/>
                      <a:pt x="52764" y="175930"/>
                    </a:cubicBezTo>
                    <a:lnTo>
                      <a:pt x="55418" y="174625"/>
                    </a:lnTo>
                    <a:cubicBezTo>
                      <a:pt x="55418" y="174625"/>
                      <a:pt x="55418" y="174625"/>
                      <a:pt x="87263" y="216393"/>
                    </a:cubicBezTo>
                    <a:cubicBezTo>
                      <a:pt x="87263" y="216393"/>
                      <a:pt x="87263" y="216393"/>
                      <a:pt x="55418" y="230752"/>
                    </a:cubicBezTo>
                    <a:cubicBezTo>
                      <a:pt x="48784" y="233362"/>
                      <a:pt x="40823" y="230752"/>
                      <a:pt x="38169" y="224225"/>
                    </a:cubicBezTo>
                    <a:cubicBezTo>
                      <a:pt x="38169" y="224225"/>
                      <a:pt x="38169" y="224225"/>
                      <a:pt x="1017" y="147214"/>
                    </a:cubicBezTo>
                    <a:cubicBezTo>
                      <a:pt x="-1637" y="140687"/>
                      <a:pt x="1017" y="132856"/>
                      <a:pt x="7651" y="128940"/>
                    </a:cubicBezTo>
                    <a:cubicBezTo>
                      <a:pt x="7651" y="128940"/>
                      <a:pt x="7651" y="128940"/>
                      <a:pt x="39496" y="115887"/>
                    </a:cubicBezTo>
                    <a:close/>
                    <a:moveTo>
                      <a:pt x="63900" y="106627"/>
                    </a:moveTo>
                    <a:cubicBezTo>
                      <a:pt x="67524" y="108102"/>
                      <a:pt x="70489" y="111051"/>
                      <a:pt x="71807" y="114982"/>
                    </a:cubicBezTo>
                    <a:cubicBezTo>
                      <a:pt x="71807" y="114982"/>
                      <a:pt x="71807" y="114982"/>
                      <a:pt x="81033" y="133331"/>
                    </a:cubicBezTo>
                    <a:cubicBezTo>
                      <a:pt x="81033" y="133331"/>
                      <a:pt x="81033" y="133331"/>
                      <a:pt x="87623" y="130710"/>
                    </a:cubicBezTo>
                    <a:lnTo>
                      <a:pt x="95803" y="133422"/>
                    </a:lnTo>
                    <a:lnTo>
                      <a:pt x="94055" y="135965"/>
                    </a:lnTo>
                    <a:lnTo>
                      <a:pt x="89115" y="134702"/>
                    </a:lnTo>
                    <a:cubicBezTo>
                      <a:pt x="89115" y="134702"/>
                      <a:pt x="89115" y="134702"/>
                      <a:pt x="83823" y="137407"/>
                    </a:cubicBezTo>
                    <a:cubicBezTo>
                      <a:pt x="83823" y="137407"/>
                      <a:pt x="82500" y="137407"/>
                      <a:pt x="82500" y="137407"/>
                    </a:cubicBezTo>
                    <a:cubicBezTo>
                      <a:pt x="82500" y="137407"/>
                      <a:pt x="82500" y="137407"/>
                      <a:pt x="97053" y="169863"/>
                    </a:cubicBezTo>
                    <a:cubicBezTo>
                      <a:pt x="97053" y="169863"/>
                      <a:pt x="97053" y="169863"/>
                      <a:pt x="98375" y="169863"/>
                    </a:cubicBezTo>
                    <a:lnTo>
                      <a:pt x="103667" y="167158"/>
                    </a:lnTo>
                    <a:cubicBezTo>
                      <a:pt x="106313" y="165806"/>
                      <a:pt x="106313" y="163101"/>
                      <a:pt x="106313" y="161749"/>
                    </a:cubicBezTo>
                    <a:lnTo>
                      <a:pt x="106109" y="161308"/>
                    </a:lnTo>
                    <a:lnTo>
                      <a:pt x="109648" y="161866"/>
                    </a:lnTo>
                    <a:lnTo>
                      <a:pt x="110272" y="161402"/>
                    </a:lnTo>
                    <a:lnTo>
                      <a:pt x="110522" y="164622"/>
                    </a:lnTo>
                    <a:cubicBezTo>
                      <a:pt x="109698" y="166752"/>
                      <a:pt x="108051" y="168718"/>
                      <a:pt x="106074" y="170028"/>
                    </a:cubicBezTo>
                    <a:cubicBezTo>
                      <a:pt x="106074" y="170028"/>
                      <a:pt x="106074" y="170028"/>
                      <a:pt x="99484" y="172650"/>
                    </a:cubicBezTo>
                    <a:cubicBezTo>
                      <a:pt x="99484" y="172650"/>
                      <a:pt x="99484" y="172650"/>
                      <a:pt x="107391" y="192309"/>
                    </a:cubicBezTo>
                    <a:cubicBezTo>
                      <a:pt x="111345" y="198862"/>
                      <a:pt x="107391" y="208036"/>
                      <a:pt x="100802" y="211968"/>
                    </a:cubicBezTo>
                    <a:cubicBezTo>
                      <a:pt x="100802" y="211968"/>
                      <a:pt x="100802" y="211968"/>
                      <a:pt x="91576" y="215900"/>
                    </a:cubicBezTo>
                    <a:cubicBezTo>
                      <a:pt x="91576" y="215900"/>
                      <a:pt x="91576" y="215900"/>
                      <a:pt x="59946" y="172650"/>
                    </a:cubicBezTo>
                    <a:cubicBezTo>
                      <a:pt x="59946" y="172650"/>
                      <a:pt x="59946" y="172650"/>
                      <a:pt x="62582" y="171339"/>
                    </a:cubicBezTo>
                    <a:cubicBezTo>
                      <a:pt x="65218" y="170028"/>
                      <a:pt x="65218" y="167407"/>
                      <a:pt x="63900" y="166097"/>
                    </a:cubicBezTo>
                    <a:cubicBezTo>
                      <a:pt x="63900" y="166097"/>
                      <a:pt x="63900" y="166097"/>
                      <a:pt x="62582" y="163475"/>
                    </a:cubicBezTo>
                    <a:cubicBezTo>
                      <a:pt x="62582" y="162165"/>
                      <a:pt x="59946" y="160854"/>
                      <a:pt x="58628" y="162165"/>
                    </a:cubicBezTo>
                    <a:cubicBezTo>
                      <a:pt x="58628" y="162165"/>
                      <a:pt x="58628" y="162165"/>
                      <a:pt x="54674" y="163475"/>
                    </a:cubicBezTo>
                    <a:cubicBezTo>
                      <a:pt x="54674" y="163475"/>
                      <a:pt x="54674" y="163475"/>
                      <a:pt x="42813" y="111051"/>
                    </a:cubicBezTo>
                    <a:cubicBezTo>
                      <a:pt x="42813" y="111051"/>
                      <a:pt x="42813" y="111051"/>
                      <a:pt x="52038" y="107119"/>
                    </a:cubicBezTo>
                    <a:cubicBezTo>
                      <a:pt x="55992" y="105153"/>
                      <a:pt x="60275" y="105153"/>
                      <a:pt x="63900" y="106627"/>
                    </a:cubicBezTo>
                    <a:close/>
                    <a:moveTo>
                      <a:pt x="221560" y="67725"/>
                    </a:moveTo>
                    <a:cubicBezTo>
                      <a:pt x="226810" y="65087"/>
                      <a:pt x="234687" y="65087"/>
                      <a:pt x="239938" y="67725"/>
                    </a:cubicBezTo>
                    <a:cubicBezTo>
                      <a:pt x="247814" y="73001"/>
                      <a:pt x="250440" y="80915"/>
                      <a:pt x="249127" y="90147"/>
                    </a:cubicBezTo>
                    <a:cubicBezTo>
                      <a:pt x="249127" y="92785"/>
                      <a:pt x="249127" y="96742"/>
                      <a:pt x="249127" y="99380"/>
                    </a:cubicBezTo>
                    <a:cubicBezTo>
                      <a:pt x="249127" y="99380"/>
                      <a:pt x="249127" y="99380"/>
                      <a:pt x="259629" y="162691"/>
                    </a:cubicBezTo>
                    <a:cubicBezTo>
                      <a:pt x="259629" y="162691"/>
                      <a:pt x="259629" y="162691"/>
                      <a:pt x="300324" y="193027"/>
                    </a:cubicBezTo>
                    <a:cubicBezTo>
                      <a:pt x="308200" y="198303"/>
                      <a:pt x="309513" y="207536"/>
                      <a:pt x="304262" y="215450"/>
                    </a:cubicBezTo>
                    <a:cubicBezTo>
                      <a:pt x="299011" y="222045"/>
                      <a:pt x="289822" y="223363"/>
                      <a:pt x="283258" y="219407"/>
                    </a:cubicBezTo>
                    <a:cubicBezTo>
                      <a:pt x="283258" y="219407"/>
                      <a:pt x="281946" y="219407"/>
                      <a:pt x="281946" y="218088"/>
                    </a:cubicBezTo>
                    <a:cubicBezTo>
                      <a:pt x="281946" y="218088"/>
                      <a:pt x="281946" y="218088"/>
                      <a:pt x="236000" y="185113"/>
                    </a:cubicBezTo>
                    <a:cubicBezTo>
                      <a:pt x="232061" y="182475"/>
                      <a:pt x="230749" y="178518"/>
                      <a:pt x="229436" y="174562"/>
                    </a:cubicBezTo>
                    <a:cubicBezTo>
                      <a:pt x="229436" y="174562"/>
                      <a:pt x="229436" y="174562"/>
                      <a:pt x="224185" y="145544"/>
                    </a:cubicBezTo>
                    <a:cubicBezTo>
                      <a:pt x="224185" y="145544"/>
                      <a:pt x="224185" y="145544"/>
                      <a:pt x="196617" y="194346"/>
                    </a:cubicBezTo>
                    <a:cubicBezTo>
                      <a:pt x="196617" y="194346"/>
                      <a:pt x="196617" y="194346"/>
                      <a:pt x="229436" y="243148"/>
                    </a:cubicBezTo>
                    <a:cubicBezTo>
                      <a:pt x="234687" y="249743"/>
                      <a:pt x="234687" y="258976"/>
                      <a:pt x="230749" y="265571"/>
                    </a:cubicBezTo>
                    <a:cubicBezTo>
                      <a:pt x="230749" y="265571"/>
                      <a:pt x="230749" y="265571"/>
                      <a:pt x="195305" y="318329"/>
                    </a:cubicBezTo>
                    <a:cubicBezTo>
                      <a:pt x="188741" y="326243"/>
                      <a:pt x="178239" y="328881"/>
                      <a:pt x="169050" y="323605"/>
                    </a:cubicBezTo>
                    <a:cubicBezTo>
                      <a:pt x="169050" y="323605"/>
                      <a:pt x="169050" y="323605"/>
                      <a:pt x="167737" y="323605"/>
                    </a:cubicBezTo>
                    <a:cubicBezTo>
                      <a:pt x="159861" y="318329"/>
                      <a:pt x="157235" y="305140"/>
                      <a:pt x="162486" y="297226"/>
                    </a:cubicBezTo>
                    <a:cubicBezTo>
                      <a:pt x="162486" y="297226"/>
                      <a:pt x="162486" y="297226"/>
                      <a:pt x="191366" y="255019"/>
                    </a:cubicBezTo>
                    <a:cubicBezTo>
                      <a:pt x="191366" y="255019"/>
                      <a:pt x="191366" y="255019"/>
                      <a:pt x="167737" y="220726"/>
                    </a:cubicBezTo>
                    <a:cubicBezTo>
                      <a:pt x="167737" y="220726"/>
                      <a:pt x="167737" y="220726"/>
                      <a:pt x="70594" y="322286"/>
                    </a:cubicBezTo>
                    <a:cubicBezTo>
                      <a:pt x="65343" y="328881"/>
                      <a:pt x="54841" y="330200"/>
                      <a:pt x="46965" y="326243"/>
                    </a:cubicBezTo>
                    <a:cubicBezTo>
                      <a:pt x="45652" y="324924"/>
                      <a:pt x="44339" y="323605"/>
                      <a:pt x="44339" y="322286"/>
                    </a:cubicBezTo>
                    <a:cubicBezTo>
                      <a:pt x="36463" y="315691"/>
                      <a:pt x="36463" y="303821"/>
                      <a:pt x="43027" y="295907"/>
                    </a:cubicBezTo>
                    <a:cubicBezTo>
                      <a:pt x="43027" y="295907"/>
                      <a:pt x="43027" y="295907"/>
                      <a:pt x="144108" y="189070"/>
                    </a:cubicBezTo>
                    <a:cubicBezTo>
                      <a:pt x="144108" y="185113"/>
                      <a:pt x="145421" y="181156"/>
                      <a:pt x="148046" y="177200"/>
                    </a:cubicBezTo>
                    <a:cubicBezTo>
                      <a:pt x="148046" y="177200"/>
                      <a:pt x="148046" y="177200"/>
                      <a:pt x="190054" y="103337"/>
                    </a:cubicBezTo>
                    <a:cubicBezTo>
                      <a:pt x="190054" y="103337"/>
                      <a:pt x="190054" y="103337"/>
                      <a:pt x="151984" y="107294"/>
                    </a:cubicBezTo>
                    <a:cubicBezTo>
                      <a:pt x="151984" y="107294"/>
                      <a:pt x="151984" y="107294"/>
                      <a:pt x="119166" y="154777"/>
                    </a:cubicBezTo>
                    <a:lnTo>
                      <a:pt x="110272" y="161402"/>
                    </a:lnTo>
                    <a:lnTo>
                      <a:pt x="110027" y="158233"/>
                    </a:lnTo>
                    <a:cubicBezTo>
                      <a:pt x="99484" y="134642"/>
                      <a:pt x="99484" y="134642"/>
                      <a:pt x="99484" y="134642"/>
                    </a:cubicBezTo>
                    <a:lnTo>
                      <a:pt x="95803" y="133422"/>
                    </a:lnTo>
                    <a:lnTo>
                      <a:pt x="97670" y="130706"/>
                    </a:lnTo>
                    <a:cubicBezTo>
                      <a:pt x="102428" y="123781"/>
                      <a:pt x="111946" y="109932"/>
                      <a:pt x="130980" y="82234"/>
                    </a:cubicBezTo>
                    <a:cubicBezTo>
                      <a:pt x="133606" y="78277"/>
                      <a:pt x="137544" y="75639"/>
                      <a:pt x="141482" y="75639"/>
                    </a:cubicBezTo>
                    <a:cubicBezTo>
                      <a:pt x="141482" y="75639"/>
                      <a:pt x="141482" y="75639"/>
                      <a:pt x="221560" y="67725"/>
                    </a:cubicBezTo>
                    <a:close/>
                    <a:moveTo>
                      <a:pt x="276970" y="0"/>
                    </a:moveTo>
                    <a:cubicBezTo>
                      <a:pt x="299328" y="0"/>
                      <a:pt x="317452" y="17769"/>
                      <a:pt x="317452" y="39688"/>
                    </a:cubicBezTo>
                    <a:cubicBezTo>
                      <a:pt x="317452" y="61607"/>
                      <a:pt x="299328" y="79376"/>
                      <a:pt x="276970" y="79376"/>
                    </a:cubicBezTo>
                    <a:cubicBezTo>
                      <a:pt x="254612" y="79376"/>
                      <a:pt x="236488" y="61607"/>
                      <a:pt x="236488" y="39688"/>
                    </a:cubicBezTo>
                    <a:cubicBezTo>
                      <a:pt x="236488" y="17769"/>
                      <a:pt x="254612" y="0"/>
                      <a:pt x="2769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2473454" y="4191000"/>
                <a:ext cx="4191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8354241" y="3774849"/>
              <a:ext cx="2241974" cy="754658"/>
              <a:chOff x="7361272" y="1678126"/>
              <a:chExt cx="2241974" cy="75465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361272" y="2105707"/>
                <a:ext cx="2241974" cy="327077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361272" y="1678126"/>
                <a:ext cx="2241974" cy="396134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套利空间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156330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微软雅黑"/>
              </a:rPr>
              <a:t>套利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640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91747" y="711201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套利思路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1346154" y="2234434"/>
            <a:ext cx="3316287" cy="3316287"/>
          </a:xfrm>
          <a:prstGeom prst="roundRect">
            <a:avLst>
              <a:gd name="adj" fmla="val 56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62441" y="2284413"/>
            <a:ext cx="1862394" cy="3216331"/>
            <a:chOff x="4662441" y="2284413"/>
            <a:chExt cx="1862394" cy="3216331"/>
          </a:xfrm>
        </p:grpSpPr>
        <p:sp>
          <p:nvSpPr>
            <p:cNvPr id="22" name="矩形: 圆角 21"/>
            <p:cNvSpPr/>
            <p:nvPr/>
          </p:nvSpPr>
          <p:spPr>
            <a:xfrm>
              <a:off x="5667164" y="2284413"/>
              <a:ext cx="857671" cy="857671"/>
            </a:xfrm>
            <a:prstGeom prst="roundRect">
              <a:avLst>
                <a:gd name="adj" fmla="val 1684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/>
            <p:cNvSpPr/>
            <p:nvPr/>
          </p:nvSpPr>
          <p:spPr>
            <a:xfrm>
              <a:off x="5667164" y="3463743"/>
              <a:ext cx="857671" cy="857671"/>
            </a:xfrm>
            <a:prstGeom prst="roundRect">
              <a:avLst>
                <a:gd name="adj" fmla="val 1240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667164" y="4643073"/>
              <a:ext cx="857671" cy="857671"/>
            </a:xfrm>
            <a:prstGeom prst="roundRect">
              <a:avLst>
                <a:gd name="adj" fmla="val 13514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连接符: 肘形 8"/>
            <p:cNvCxnSpPr>
              <a:stCxn id="3" idx="3"/>
              <a:endCxn id="22" idx="1"/>
            </p:cNvCxnSpPr>
            <p:nvPr/>
          </p:nvCxnSpPr>
          <p:spPr>
            <a:xfrm flipV="1">
              <a:off x="4662441" y="2713249"/>
              <a:ext cx="1004723" cy="1179329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/>
            <p:cNvCxnSpPr>
              <a:stCxn id="3" idx="3"/>
              <a:endCxn id="23" idx="1"/>
            </p:cNvCxnSpPr>
            <p:nvPr/>
          </p:nvCxnSpPr>
          <p:spPr>
            <a:xfrm>
              <a:off x="4662441" y="3892578"/>
              <a:ext cx="1004723" cy="1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/>
            <p:cNvCxnSpPr>
              <a:stCxn id="3" idx="3"/>
              <a:endCxn id="24" idx="1"/>
            </p:cNvCxnSpPr>
            <p:nvPr/>
          </p:nvCxnSpPr>
          <p:spPr>
            <a:xfrm>
              <a:off x="4662441" y="3892578"/>
              <a:ext cx="1004723" cy="1179331"/>
            </a:xfrm>
            <a:prstGeom prst="bentConnector3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5120352" y="2668797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120352" y="3843575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120352" y="5029284"/>
              <a:ext cx="88900" cy="889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31"/>
            <p:cNvSpPr/>
            <p:nvPr/>
          </p:nvSpPr>
          <p:spPr>
            <a:xfrm>
              <a:off x="5924550" y="2557054"/>
              <a:ext cx="342900" cy="312386"/>
            </a:xfrm>
            <a:custGeom>
              <a:avLst/>
              <a:gdLst>
                <a:gd name="connsiteX0" fmla="*/ 260506 w 331788"/>
                <a:gd name="connsiteY0" fmla="*/ 76839 h 302264"/>
                <a:gd name="connsiteX1" fmla="*/ 326604 w 331788"/>
                <a:gd name="connsiteY1" fmla="*/ 76839 h 302264"/>
                <a:gd name="connsiteX2" fmla="*/ 326604 w 331788"/>
                <a:gd name="connsiteY2" fmla="*/ 291959 h 302264"/>
                <a:gd name="connsiteX3" fmla="*/ 331788 w 331788"/>
                <a:gd name="connsiteY3" fmla="*/ 297111 h 302264"/>
                <a:gd name="connsiteX4" fmla="*/ 326604 w 331788"/>
                <a:gd name="connsiteY4" fmla="*/ 302264 h 302264"/>
                <a:gd name="connsiteX5" fmla="*/ 5184 w 331788"/>
                <a:gd name="connsiteY5" fmla="*/ 302264 h 302264"/>
                <a:gd name="connsiteX6" fmla="*/ 0 w 331788"/>
                <a:gd name="connsiteY6" fmla="*/ 297111 h 302264"/>
                <a:gd name="connsiteX7" fmla="*/ 5184 w 331788"/>
                <a:gd name="connsiteY7" fmla="*/ 291959 h 302264"/>
                <a:gd name="connsiteX8" fmla="*/ 11664 w 331788"/>
                <a:gd name="connsiteY8" fmla="*/ 291959 h 302264"/>
                <a:gd name="connsiteX9" fmla="*/ 11664 w 331788"/>
                <a:gd name="connsiteY9" fmla="*/ 214670 h 302264"/>
                <a:gd name="connsiteX10" fmla="*/ 77763 w 331788"/>
                <a:gd name="connsiteY10" fmla="*/ 214670 h 302264"/>
                <a:gd name="connsiteX11" fmla="*/ 77763 w 331788"/>
                <a:gd name="connsiteY11" fmla="*/ 291959 h 302264"/>
                <a:gd name="connsiteX12" fmla="*/ 94612 w 331788"/>
                <a:gd name="connsiteY12" fmla="*/ 291959 h 302264"/>
                <a:gd name="connsiteX13" fmla="*/ 94612 w 331788"/>
                <a:gd name="connsiteY13" fmla="*/ 165721 h 302264"/>
                <a:gd name="connsiteX14" fmla="*/ 160710 w 331788"/>
                <a:gd name="connsiteY14" fmla="*/ 165721 h 302264"/>
                <a:gd name="connsiteX15" fmla="*/ 160710 w 331788"/>
                <a:gd name="connsiteY15" fmla="*/ 291959 h 302264"/>
                <a:gd name="connsiteX16" fmla="*/ 177559 w 331788"/>
                <a:gd name="connsiteY16" fmla="*/ 291959 h 302264"/>
                <a:gd name="connsiteX17" fmla="*/ 177559 w 331788"/>
                <a:gd name="connsiteY17" fmla="*/ 121924 h 302264"/>
                <a:gd name="connsiteX18" fmla="*/ 243657 w 331788"/>
                <a:gd name="connsiteY18" fmla="*/ 121924 h 302264"/>
                <a:gd name="connsiteX19" fmla="*/ 243657 w 331788"/>
                <a:gd name="connsiteY19" fmla="*/ 291959 h 302264"/>
                <a:gd name="connsiteX20" fmla="*/ 260506 w 331788"/>
                <a:gd name="connsiteY20" fmla="*/ 291959 h 302264"/>
                <a:gd name="connsiteX21" fmla="*/ 260506 w 331788"/>
                <a:gd name="connsiteY21" fmla="*/ 76839 h 302264"/>
                <a:gd name="connsiteX22" fmla="*/ 212230 w 331788"/>
                <a:gd name="connsiteY22" fmla="*/ 334 h 302264"/>
                <a:gd name="connsiteX23" fmla="*/ 259954 w 331788"/>
                <a:gd name="connsiteY23" fmla="*/ 4179 h 302264"/>
                <a:gd name="connsiteX24" fmla="*/ 261244 w 331788"/>
                <a:gd name="connsiteY24" fmla="*/ 5460 h 302264"/>
                <a:gd name="connsiteX25" fmla="*/ 262534 w 331788"/>
                <a:gd name="connsiteY25" fmla="*/ 5460 h 302264"/>
                <a:gd name="connsiteX26" fmla="*/ 263823 w 331788"/>
                <a:gd name="connsiteY26" fmla="*/ 6742 h 302264"/>
                <a:gd name="connsiteX27" fmla="*/ 263823 w 331788"/>
                <a:gd name="connsiteY27" fmla="*/ 8024 h 302264"/>
                <a:gd name="connsiteX28" fmla="*/ 265113 w 331788"/>
                <a:gd name="connsiteY28" fmla="*/ 8024 h 302264"/>
                <a:gd name="connsiteX29" fmla="*/ 265113 w 331788"/>
                <a:gd name="connsiteY29" fmla="*/ 9305 h 302264"/>
                <a:gd name="connsiteX30" fmla="*/ 265113 w 331788"/>
                <a:gd name="connsiteY30" fmla="*/ 10587 h 302264"/>
                <a:gd name="connsiteX31" fmla="*/ 265113 w 331788"/>
                <a:gd name="connsiteY31" fmla="*/ 11869 h 302264"/>
                <a:gd name="connsiteX32" fmla="*/ 263823 w 331788"/>
                <a:gd name="connsiteY32" fmla="*/ 11869 h 302264"/>
                <a:gd name="connsiteX33" fmla="*/ 244476 w 331788"/>
                <a:gd name="connsiteY33" fmla="*/ 55445 h 302264"/>
                <a:gd name="connsiteX34" fmla="*/ 239316 w 331788"/>
                <a:gd name="connsiteY34" fmla="*/ 58008 h 302264"/>
                <a:gd name="connsiteX35" fmla="*/ 238026 w 331788"/>
                <a:gd name="connsiteY35" fmla="*/ 58008 h 302264"/>
                <a:gd name="connsiteX36" fmla="*/ 234157 w 331788"/>
                <a:gd name="connsiteY36" fmla="*/ 50318 h 302264"/>
                <a:gd name="connsiteX37" fmla="*/ 247055 w 331788"/>
                <a:gd name="connsiteY37" fmla="*/ 23403 h 302264"/>
                <a:gd name="connsiteX38" fmla="*/ 47129 w 331788"/>
                <a:gd name="connsiteY38" fmla="*/ 137470 h 302264"/>
                <a:gd name="connsiteX39" fmla="*/ 44549 w 331788"/>
                <a:gd name="connsiteY39" fmla="*/ 138752 h 302264"/>
                <a:gd name="connsiteX40" fmla="*/ 40680 w 331788"/>
                <a:gd name="connsiteY40" fmla="*/ 136189 h 302264"/>
                <a:gd name="connsiteX41" fmla="*/ 41970 w 331788"/>
                <a:gd name="connsiteY41" fmla="*/ 128499 h 302264"/>
                <a:gd name="connsiteX42" fmla="*/ 241896 w 331788"/>
                <a:gd name="connsiteY42" fmla="*/ 13150 h 302264"/>
                <a:gd name="connsiteX43" fmla="*/ 212230 w 331788"/>
                <a:gd name="connsiteY43" fmla="*/ 10587 h 302264"/>
                <a:gd name="connsiteX44" fmla="*/ 207070 w 331788"/>
                <a:gd name="connsiteY44" fmla="*/ 5460 h 302264"/>
                <a:gd name="connsiteX45" fmla="*/ 212230 w 331788"/>
                <a:gd name="connsiteY45" fmla="*/ 334 h 30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1788" h="302264">
                  <a:moveTo>
                    <a:pt x="260506" y="76839"/>
                  </a:moveTo>
                  <a:cubicBezTo>
                    <a:pt x="260506" y="76839"/>
                    <a:pt x="260506" y="76839"/>
                    <a:pt x="326604" y="76839"/>
                  </a:cubicBezTo>
                  <a:cubicBezTo>
                    <a:pt x="326604" y="76839"/>
                    <a:pt x="326604" y="76839"/>
                    <a:pt x="326604" y="291959"/>
                  </a:cubicBezTo>
                  <a:cubicBezTo>
                    <a:pt x="329196" y="291959"/>
                    <a:pt x="331788" y="294535"/>
                    <a:pt x="331788" y="297111"/>
                  </a:cubicBezTo>
                  <a:cubicBezTo>
                    <a:pt x="331788" y="299688"/>
                    <a:pt x="329196" y="302264"/>
                    <a:pt x="326604" y="302264"/>
                  </a:cubicBezTo>
                  <a:cubicBezTo>
                    <a:pt x="326604" y="302264"/>
                    <a:pt x="326604" y="302264"/>
                    <a:pt x="5184" y="302264"/>
                  </a:cubicBezTo>
                  <a:cubicBezTo>
                    <a:pt x="2592" y="302264"/>
                    <a:pt x="0" y="299688"/>
                    <a:pt x="0" y="297111"/>
                  </a:cubicBezTo>
                  <a:cubicBezTo>
                    <a:pt x="0" y="294535"/>
                    <a:pt x="2592" y="291959"/>
                    <a:pt x="5184" y="291959"/>
                  </a:cubicBezTo>
                  <a:cubicBezTo>
                    <a:pt x="5184" y="291959"/>
                    <a:pt x="5184" y="291959"/>
                    <a:pt x="11664" y="291959"/>
                  </a:cubicBezTo>
                  <a:cubicBezTo>
                    <a:pt x="11664" y="291959"/>
                    <a:pt x="11664" y="291959"/>
                    <a:pt x="11664" y="214670"/>
                  </a:cubicBezTo>
                  <a:cubicBezTo>
                    <a:pt x="11664" y="214670"/>
                    <a:pt x="11664" y="214670"/>
                    <a:pt x="77763" y="214670"/>
                  </a:cubicBezTo>
                  <a:cubicBezTo>
                    <a:pt x="77763" y="214670"/>
                    <a:pt x="77763" y="214670"/>
                    <a:pt x="77763" y="291959"/>
                  </a:cubicBezTo>
                  <a:cubicBezTo>
                    <a:pt x="77763" y="291959"/>
                    <a:pt x="77763" y="291959"/>
                    <a:pt x="94612" y="291959"/>
                  </a:cubicBezTo>
                  <a:cubicBezTo>
                    <a:pt x="94612" y="291959"/>
                    <a:pt x="94612" y="291959"/>
                    <a:pt x="94612" y="165721"/>
                  </a:cubicBezTo>
                  <a:cubicBezTo>
                    <a:pt x="94612" y="165721"/>
                    <a:pt x="94612" y="165721"/>
                    <a:pt x="160710" y="165721"/>
                  </a:cubicBezTo>
                  <a:cubicBezTo>
                    <a:pt x="160710" y="165721"/>
                    <a:pt x="160710" y="165721"/>
                    <a:pt x="160710" y="291959"/>
                  </a:cubicBezTo>
                  <a:cubicBezTo>
                    <a:pt x="160710" y="291959"/>
                    <a:pt x="160710" y="291959"/>
                    <a:pt x="177559" y="291959"/>
                  </a:cubicBezTo>
                  <a:cubicBezTo>
                    <a:pt x="177559" y="291959"/>
                    <a:pt x="177559" y="291959"/>
                    <a:pt x="177559" y="121924"/>
                  </a:cubicBezTo>
                  <a:cubicBezTo>
                    <a:pt x="177559" y="121924"/>
                    <a:pt x="177559" y="121924"/>
                    <a:pt x="243657" y="121924"/>
                  </a:cubicBezTo>
                  <a:cubicBezTo>
                    <a:pt x="243657" y="121924"/>
                    <a:pt x="243657" y="121924"/>
                    <a:pt x="243657" y="291959"/>
                  </a:cubicBezTo>
                  <a:cubicBezTo>
                    <a:pt x="243657" y="291959"/>
                    <a:pt x="243657" y="291959"/>
                    <a:pt x="260506" y="291959"/>
                  </a:cubicBezTo>
                  <a:cubicBezTo>
                    <a:pt x="260506" y="291959"/>
                    <a:pt x="260506" y="291959"/>
                    <a:pt x="260506" y="76839"/>
                  </a:cubicBezTo>
                  <a:close/>
                  <a:moveTo>
                    <a:pt x="212230" y="334"/>
                  </a:moveTo>
                  <a:cubicBezTo>
                    <a:pt x="212230" y="334"/>
                    <a:pt x="212230" y="334"/>
                    <a:pt x="259954" y="4179"/>
                  </a:cubicBezTo>
                  <a:cubicBezTo>
                    <a:pt x="259954" y="4179"/>
                    <a:pt x="261244" y="4179"/>
                    <a:pt x="261244" y="5460"/>
                  </a:cubicBezTo>
                  <a:cubicBezTo>
                    <a:pt x="262534" y="5460"/>
                    <a:pt x="262534" y="5460"/>
                    <a:pt x="262534" y="5460"/>
                  </a:cubicBezTo>
                  <a:cubicBezTo>
                    <a:pt x="262534" y="5460"/>
                    <a:pt x="263823" y="6742"/>
                    <a:pt x="263823" y="6742"/>
                  </a:cubicBezTo>
                  <a:cubicBezTo>
                    <a:pt x="263823" y="6742"/>
                    <a:pt x="263823" y="8024"/>
                    <a:pt x="263823" y="8024"/>
                  </a:cubicBezTo>
                  <a:cubicBezTo>
                    <a:pt x="263823" y="8024"/>
                    <a:pt x="265113" y="8024"/>
                    <a:pt x="265113" y="8024"/>
                  </a:cubicBezTo>
                  <a:cubicBezTo>
                    <a:pt x="265113" y="8024"/>
                    <a:pt x="265113" y="8024"/>
                    <a:pt x="265113" y="9305"/>
                  </a:cubicBezTo>
                  <a:cubicBezTo>
                    <a:pt x="265113" y="9305"/>
                    <a:pt x="265113" y="10587"/>
                    <a:pt x="265113" y="10587"/>
                  </a:cubicBezTo>
                  <a:cubicBezTo>
                    <a:pt x="265113" y="10587"/>
                    <a:pt x="265113" y="11869"/>
                    <a:pt x="265113" y="11869"/>
                  </a:cubicBezTo>
                  <a:cubicBezTo>
                    <a:pt x="263823" y="11869"/>
                    <a:pt x="263823" y="11869"/>
                    <a:pt x="263823" y="11869"/>
                  </a:cubicBezTo>
                  <a:cubicBezTo>
                    <a:pt x="263823" y="11869"/>
                    <a:pt x="263823" y="11869"/>
                    <a:pt x="244476" y="55445"/>
                  </a:cubicBezTo>
                  <a:cubicBezTo>
                    <a:pt x="244476" y="56726"/>
                    <a:pt x="241896" y="58008"/>
                    <a:pt x="239316" y="58008"/>
                  </a:cubicBezTo>
                  <a:cubicBezTo>
                    <a:pt x="239316" y="58008"/>
                    <a:pt x="238026" y="58008"/>
                    <a:pt x="238026" y="58008"/>
                  </a:cubicBezTo>
                  <a:cubicBezTo>
                    <a:pt x="234157" y="56726"/>
                    <a:pt x="232867" y="52881"/>
                    <a:pt x="234157" y="50318"/>
                  </a:cubicBezTo>
                  <a:cubicBezTo>
                    <a:pt x="234157" y="50318"/>
                    <a:pt x="234157" y="50318"/>
                    <a:pt x="247055" y="23403"/>
                  </a:cubicBezTo>
                  <a:cubicBezTo>
                    <a:pt x="247055" y="23403"/>
                    <a:pt x="247055" y="23403"/>
                    <a:pt x="47129" y="137470"/>
                  </a:cubicBezTo>
                  <a:cubicBezTo>
                    <a:pt x="47129" y="138752"/>
                    <a:pt x="45839" y="138752"/>
                    <a:pt x="44549" y="138752"/>
                  </a:cubicBezTo>
                  <a:cubicBezTo>
                    <a:pt x="43260" y="138752"/>
                    <a:pt x="40680" y="137470"/>
                    <a:pt x="40680" y="136189"/>
                  </a:cubicBezTo>
                  <a:cubicBezTo>
                    <a:pt x="38100" y="133625"/>
                    <a:pt x="39390" y="129780"/>
                    <a:pt x="41970" y="128499"/>
                  </a:cubicBezTo>
                  <a:cubicBezTo>
                    <a:pt x="41970" y="128499"/>
                    <a:pt x="41970" y="128499"/>
                    <a:pt x="241896" y="13150"/>
                  </a:cubicBezTo>
                  <a:cubicBezTo>
                    <a:pt x="241896" y="13150"/>
                    <a:pt x="241896" y="13150"/>
                    <a:pt x="212230" y="10587"/>
                  </a:cubicBezTo>
                  <a:cubicBezTo>
                    <a:pt x="208360" y="10587"/>
                    <a:pt x="207070" y="8024"/>
                    <a:pt x="207070" y="5460"/>
                  </a:cubicBezTo>
                  <a:cubicBezTo>
                    <a:pt x="207070" y="1615"/>
                    <a:pt x="209650" y="-948"/>
                    <a:pt x="212230" y="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椭圆 32"/>
            <p:cNvSpPr/>
            <p:nvPr/>
          </p:nvSpPr>
          <p:spPr>
            <a:xfrm>
              <a:off x="5952441" y="3716575"/>
              <a:ext cx="287117" cy="342900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椭圆 33"/>
            <p:cNvSpPr/>
            <p:nvPr/>
          </p:nvSpPr>
          <p:spPr>
            <a:xfrm>
              <a:off x="5924550" y="4915732"/>
              <a:ext cx="342900" cy="312352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80622" y="2251867"/>
            <a:ext cx="4234123" cy="679701"/>
            <a:chOff x="6798183" y="1678126"/>
            <a:chExt cx="4234123" cy="679701"/>
          </a:xfrm>
        </p:grpSpPr>
        <p:sp>
          <p:nvSpPr>
            <p:cNvPr id="25" name="矩形 24"/>
            <p:cNvSpPr/>
            <p:nvPr/>
          </p:nvSpPr>
          <p:spPr>
            <a:xfrm>
              <a:off x="6798183" y="2030750"/>
              <a:ext cx="423412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理想假设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80622" y="3407014"/>
            <a:ext cx="4234123" cy="679701"/>
            <a:chOff x="6798183" y="1678126"/>
            <a:chExt cx="4234123" cy="679701"/>
          </a:xfrm>
        </p:grpSpPr>
        <p:sp>
          <p:nvSpPr>
            <p:cNvPr id="36" name="矩形 35"/>
            <p:cNvSpPr/>
            <p:nvPr/>
          </p:nvSpPr>
          <p:spPr>
            <a:xfrm>
              <a:off x="6798183" y="2030750"/>
              <a:ext cx="423412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考虑不同本金投入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80622" y="4571474"/>
            <a:ext cx="4234123" cy="679701"/>
            <a:chOff x="6798183" y="1678126"/>
            <a:chExt cx="4234123" cy="679701"/>
          </a:xfrm>
        </p:grpSpPr>
        <p:sp>
          <p:nvSpPr>
            <p:cNvPr id="40" name="矩形 39"/>
            <p:cNvSpPr/>
            <p:nvPr/>
          </p:nvSpPr>
          <p:spPr>
            <a:xfrm>
              <a:off x="6798183" y="2030750"/>
              <a:ext cx="4234123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套利曲线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---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最优投入</a:t>
              </a:r>
            </a:p>
          </p:txBody>
        </p:sp>
      </p:grpSp>
      <p:pic>
        <p:nvPicPr>
          <p:cNvPr id="2050" name="Picture 2" descr="穩賺不賠的套利型投資｜天下雜誌">
            <a:extLst>
              <a:ext uri="{FF2B5EF4-FFF2-40B4-BE49-F238E27FC236}">
                <a16:creationId xmlns:a16="http://schemas.microsoft.com/office/drawing/2014/main" id="{F5E8E321-2218-4A4F-9FBE-F34BD0F2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97" y="2666491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1554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8000" y="4105072"/>
            <a:ext cx="11169650" cy="22766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矩形 3"/>
          <p:cNvSpPr/>
          <p:nvPr/>
        </p:nvSpPr>
        <p:spPr>
          <a:xfrm>
            <a:off x="514350" y="476250"/>
            <a:ext cx="11163300" cy="59055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518400" y="3639241"/>
            <a:ext cx="906259" cy="906259"/>
            <a:chOff x="6781800" y="3514522"/>
            <a:chExt cx="1181100" cy="1181100"/>
          </a:xfrm>
        </p:grpSpPr>
        <p:sp>
          <p:nvSpPr>
            <p:cNvPr id="27" name="椭圆 26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椭圆 12"/>
            <p:cNvSpPr/>
            <p:nvPr/>
          </p:nvSpPr>
          <p:spPr>
            <a:xfrm>
              <a:off x="7040950" y="3762172"/>
              <a:ext cx="662800" cy="68580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5673" y="3639241"/>
            <a:ext cx="906259" cy="906259"/>
            <a:chOff x="6781800" y="3514522"/>
            <a:chExt cx="1181100" cy="1181100"/>
          </a:xfrm>
        </p:grpSpPr>
        <p:sp>
          <p:nvSpPr>
            <p:cNvPr id="30" name="椭圆 29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椭圆 16"/>
            <p:cNvSpPr/>
            <p:nvPr/>
          </p:nvSpPr>
          <p:spPr>
            <a:xfrm>
              <a:off x="7029450" y="3790287"/>
              <a:ext cx="685800" cy="629569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0052945" y="3639241"/>
            <a:ext cx="906259" cy="906259"/>
            <a:chOff x="6781800" y="3514522"/>
            <a:chExt cx="1181100" cy="1181100"/>
          </a:xfrm>
        </p:grpSpPr>
        <p:sp>
          <p:nvSpPr>
            <p:cNvPr id="33" name="椭圆 32"/>
            <p:cNvSpPr/>
            <p:nvPr/>
          </p:nvSpPr>
          <p:spPr>
            <a:xfrm>
              <a:off x="6781800" y="3514522"/>
              <a:ext cx="1181100" cy="1181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椭圆 19"/>
            <p:cNvSpPr/>
            <p:nvPr/>
          </p:nvSpPr>
          <p:spPr>
            <a:xfrm>
              <a:off x="7039697" y="3762172"/>
              <a:ext cx="665305" cy="68580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2" name="直接连接符 21"/>
          <p:cNvCxnSpPr>
            <a:cxnSpLocks/>
          </p:cNvCxnSpPr>
          <p:nvPr/>
        </p:nvCxnSpPr>
        <p:spPr>
          <a:xfrm>
            <a:off x="1488333" y="5097295"/>
            <a:ext cx="192607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0783" y="4327854"/>
            <a:ext cx="210117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时尚中黑简体" panose="01010104010101010101" pitchFamily="2" charset="-122"/>
                <a:cs typeface="+mn-cs"/>
              </a:rPr>
              <a:t>PART 03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时尚中黑简体" panose="0101010401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00784" y="51644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latin typeface="Arial"/>
                <a:ea typeface="微软雅黑"/>
              </a:rPr>
              <a:t>套利方案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switch dir="r"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7963" y="711201"/>
            <a:ext cx="841608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以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MoonSwap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MoonDex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5583A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Conflux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E5583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98923" y="2252638"/>
            <a:ext cx="5167085" cy="0"/>
            <a:chOff x="3091543" y="3033486"/>
            <a:chExt cx="5167085" cy="0"/>
          </a:xfrm>
        </p:grpSpPr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325994" y="2252638"/>
            <a:ext cx="5167085" cy="0"/>
            <a:chOff x="3091543" y="3033486"/>
            <a:chExt cx="5167085" cy="0"/>
          </a:xfrm>
        </p:grpSpPr>
        <p:cxnSp>
          <p:nvCxnSpPr>
            <p:cNvPr id="27" name="直接连接符 26"/>
            <p:cNvCxnSpPr>
              <a:cxnSpLocks/>
            </p:cNvCxnSpPr>
            <p:nvPr/>
          </p:nvCxnSpPr>
          <p:spPr>
            <a:xfrm>
              <a:off x="3091543" y="3033486"/>
              <a:ext cx="5167085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cxnSpLocks/>
            </p:cNvCxnSpPr>
            <p:nvPr/>
          </p:nvCxnSpPr>
          <p:spPr>
            <a:xfrm>
              <a:off x="3386609" y="3033486"/>
              <a:ext cx="1286991" cy="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932287" y="1829035"/>
            <a:ext cx="4806947" cy="766785"/>
            <a:chOff x="6798183" y="1591042"/>
            <a:chExt cx="4806947" cy="766785"/>
          </a:xfrm>
        </p:grpSpPr>
        <p:sp>
          <p:nvSpPr>
            <p:cNvPr id="18" name="矩形 17"/>
            <p:cNvSpPr/>
            <p:nvPr/>
          </p:nvSpPr>
          <p:spPr>
            <a:xfrm>
              <a:off x="6798183" y="2030750"/>
              <a:ext cx="4806947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98183" y="1591042"/>
              <a:ext cx="2741409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MoonSwap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—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做市策略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358" y="1827931"/>
            <a:ext cx="4806947" cy="766785"/>
            <a:chOff x="6798183" y="1591042"/>
            <a:chExt cx="4806947" cy="766785"/>
          </a:xfrm>
        </p:grpSpPr>
        <p:sp>
          <p:nvSpPr>
            <p:cNvPr id="22" name="矩形 21"/>
            <p:cNvSpPr/>
            <p:nvPr/>
          </p:nvSpPr>
          <p:spPr>
            <a:xfrm>
              <a:off x="6798183" y="2030750"/>
              <a:ext cx="4806947" cy="3270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98184" y="1591042"/>
              <a:ext cx="2599366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MoonDex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—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订单簿模式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F30C8EA-B503-1846-9BFE-8334AF696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17"/>
          <a:stretch/>
        </p:blipFill>
        <p:spPr>
          <a:xfrm>
            <a:off x="1506435" y="2999815"/>
            <a:ext cx="2652638" cy="32110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1AE48E-76A1-A340-BDE4-3E1D699C4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952"/>
          <a:stretch/>
        </p:blipFill>
        <p:spPr>
          <a:xfrm>
            <a:off x="6325994" y="3326288"/>
            <a:ext cx="4897375" cy="25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0492"/>
      </p:ext>
    </p:extLst>
  </p:cSld>
  <p:clrMapOvr>
    <a:masterClrMapping/>
  </p:clrMapOvr>
  <p:transition spd="slow" advTm="400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81B94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1B94F"/>
    </a:accent1>
    <a:accent2>
      <a:srgbClr val="46A4DB"/>
    </a:accent2>
    <a:accent3>
      <a:srgbClr val="E5583A"/>
    </a:accent3>
    <a:accent4>
      <a:srgbClr val="F9B439"/>
    </a:accent4>
    <a:accent5>
      <a:srgbClr val="7C69A8"/>
    </a:accent5>
    <a:accent6>
      <a:srgbClr val="404F64"/>
    </a:accent6>
    <a:hlink>
      <a:srgbClr val="81B94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201</Words>
  <Application>Microsoft Macintosh PowerPoint</Application>
  <PresentationFormat>宽屏</PresentationFormat>
  <Paragraphs>70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DengXian</vt:lpstr>
      <vt:lpstr>DengXian</vt:lpstr>
      <vt:lpstr>时尚中黑简体</vt:lpstr>
      <vt:lpstr>Arial</vt:lpstr>
      <vt:lpstr>Calibri</vt:lpstr>
      <vt:lpstr>Cambria Math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简约蓝橙</dc:title>
  <dc:creator>第一PPT</dc:creator>
  <cp:keywords>www.1ppt.com</cp:keywords>
  <dc:description>www.1ppt.com</dc:description>
  <cp:lastModifiedBy>胡悦阳</cp:lastModifiedBy>
  <cp:revision>58</cp:revision>
  <dcterms:created xsi:type="dcterms:W3CDTF">2017-05-25T06:19:39Z</dcterms:created>
  <dcterms:modified xsi:type="dcterms:W3CDTF">2020-11-15T01:30:43Z</dcterms:modified>
</cp:coreProperties>
</file>