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640" cy="8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solidFill>
                  <a:srgbClr val="006699"/>
                </a:solidFill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3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アウトラインテキストの書式を編集するにはク</a:t>
            </a:r>
            <a:r>
              <a:rPr b="0" lang="ja-JP" sz="3200" spc="-1" strike="noStrike">
                <a:latin typeface="Arial"/>
              </a:rPr>
              <a:t>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&lt;日付/時刻&gt;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&lt;フッター&gt;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EA399E7-BE4C-439C-B7F3-E906AEAA583C}" type="slidenum">
              <a:rPr b="0" lang="en-US" sz="1400" spc="-1" strike="noStrike">
                <a:latin typeface="Arial"/>
              </a:rPr>
              <a:t>&lt;番号&gt;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solidFill>
                  <a:srgbClr val="ffffff"/>
                </a:solidFill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66cc"/>
                </a:solidFill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66cc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66cc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66cc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66cc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66cc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66cc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&lt;日付/時刻&gt;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&lt;フッター&gt;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E81F952-D299-4B8C-BBE3-0A3689CF0395}" type="slidenum">
              <a:rPr b="0" lang="en-US" sz="1400" spc="-1" strike="noStrike">
                <a:latin typeface="Arial"/>
              </a:rPr>
              <a:t>&lt;番号&gt;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2020-07-11T16:30:01Z</dcterms:created>
  <dc:creator/>
  <dc:description/>
  <dc:language>ja-JP</dc:language>
  <cp:lastModifiedBy/>
  <dcterms:modified xsi:type="dcterms:W3CDTF">2020-07-11T16:31:19Z</dcterms:modified>
  <cp:revision>2</cp:revision>
  <dc:subject/>
  <dc:title>Blue Curve</dc:title>
</cp:coreProperties>
</file>