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77" d="100"/>
          <a:sy n="77" d="100"/>
        </p:scale>
        <p:origin x="62" y="3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13-Jul-2020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13-Jul-2020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13-Jul-2020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73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2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13-Jul-2020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Example of chart creation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WelcomeDoc</vt:lpstr>
      <vt:lpstr>Welcome to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2020-07-13T00:06:11Z</dcterms:created>
  <dcterms:modified xsi:type="dcterms:W3CDTF">2020-07-13T00:37:02Z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