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A13"/>
    <a:srgbClr val="78BE20"/>
    <a:srgbClr val="00B2A9"/>
    <a:srgbClr val="8031A7"/>
    <a:srgbClr val="DA1884"/>
    <a:srgbClr val="F4F4F4"/>
    <a:srgbClr val="2D2D2D"/>
    <a:srgbClr val="EEDC00"/>
    <a:srgbClr val="00A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B2985D-EDF9-4DC8-9026-E782D6530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6D1C99-3758-4289-A9E0-AB5DE12F5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ABF635-E05D-45F1-BDC8-165BCCD6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21BB-C265-43A6-A7DD-676E6726CC2A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46BCF3-B4A7-4198-9E78-8EE8EFF5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D2C3DA-628A-445F-AB3E-CEBE0A7C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58B9-5D15-4213-B4CC-5A89033565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86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510346-4111-4DE9-8946-5D5D384B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524362-B28D-4DCB-9B64-F35E65658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614AC0-3DB8-492B-9658-23CA2D95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21BB-C265-43A6-A7DD-676E6726CC2A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FB0B7C-C325-4AB0-A415-EB499567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024FFE-07C0-4C10-845A-7DEE4521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58B9-5D15-4213-B4CC-5A89033565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63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8E4B47-408E-4225-971C-A3ED85179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2C0D05-18C8-4A7D-B10E-F5D7710BD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BBE221-5E89-4D0F-A876-F51540B1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21BB-C265-43A6-A7DD-676E6726CC2A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35AFE8-8343-4C07-A636-CF1E489F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D2027A-E1D1-44A9-9894-4103D601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58B9-5D15-4213-B4CC-5A89033565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77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75E14-9824-45E8-AD6A-43409BDD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F37343-13BF-4A2B-AED7-9415E6ADA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52C6E3-8760-42E1-BFC9-C8C26D05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21BB-C265-43A6-A7DD-676E6726CC2A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F48AB1-2F8B-40DF-B61E-104BB700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8E4F74-DA0B-4D81-9063-ECB9C127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58B9-5D15-4213-B4CC-5A89033565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51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9F8EC-9218-46F7-B913-7AFC2A86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669A47-BB36-4F63-8328-5C87FF262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F281EB-A58D-4A85-AA17-BFC2D7F5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21BB-C265-43A6-A7DD-676E6726CC2A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8EFCEC-923B-4B5E-9839-ABA099D1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63D46A-99A6-43D0-B5A3-6FBF3596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58B9-5D15-4213-B4CC-5A89033565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12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77E25B-0C35-4DD7-B614-38A3C0B6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72C135-73C5-43F1-8B78-81C6269C9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86F27C-4F95-4DEF-AB0D-9C2B445EC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55CE6E-7EAA-490F-A9D0-4B2CF908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21BB-C265-43A6-A7DD-676E6726CC2A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1DB79C-BD65-4A22-8DE1-CA1962B2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FA3F90-E259-4715-BD34-BBCC2987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58B9-5D15-4213-B4CC-5A89033565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57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7DF49-4601-4CFB-BE25-4D821328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A61870-2456-49F3-AE47-400211800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83A589-B39E-447D-924B-192757CCC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5F1E18-7AC0-4418-B236-81F2DAB3B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FED9AAF-E634-4B22-A379-CEF00D7FB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192F39-7CCB-434A-AB60-FC0F005D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21BB-C265-43A6-A7DD-676E6726CC2A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C3893E-839C-4B1B-AA8D-C60F9E70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906BD94-B230-4530-8EC1-158151D7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58B9-5D15-4213-B4CC-5A89033565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36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19444C-77A5-4CFE-980B-DD0A87E2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30DEA2-59D1-4579-8D20-9AA16279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21BB-C265-43A6-A7DD-676E6726CC2A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05B531-03A7-4FC9-9031-F754596C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1B4520-4098-45FB-A422-8D9AF84B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58B9-5D15-4213-B4CC-5A89033565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31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D6CBA21-B60A-4213-8AC4-78C697D4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21BB-C265-43A6-A7DD-676E6726CC2A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7B6DDF-779F-4C49-B9DF-191C5E7CD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84B35F-9AC7-41C9-9FE7-ECA414EF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58B9-5D15-4213-B4CC-5A89033565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23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2F66E8-CD03-4DA7-9C7A-64A5EC00A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DC7A9-B9A7-4CEE-9EA1-17EFE4D6D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4368FC-2D78-4603-846F-350657A19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87DB24-BF80-4BED-97DD-A2F46F40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21BB-C265-43A6-A7DD-676E6726CC2A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516DAE-0243-4E17-AAC7-84338560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180B6E-19A5-4B99-98B3-67810940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58B9-5D15-4213-B4CC-5A89033565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32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FD131-1118-4275-A855-9EBD591D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F09390A-2BEA-48EE-BBEC-11A96EE33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468778-F58D-491F-A86B-A33F5187A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4E5ED8-8073-4975-8D79-C208EC9C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21BB-C265-43A6-A7DD-676E6726CC2A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FDEEA6-D2F5-409E-B3A1-06EDBCC6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268E7B-FD27-451F-B8E2-F56B01CB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58B9-5D15-4213-B4CC-5A89033565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94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CAFB3D-D4D7-4FF7-83CB-E79A4D7B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BCFD1A-BBE8-40BE-B6C4-96BB19F3F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B9C205-97CD-424A-AFE1-ABCAD038B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221BB-C265-43A6-A7DD-676E6726CC2A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AC15EA-9A83-4647-B465-1A3D5B0AA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DBC82C-4038-4366-9579-077586D5B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258B9-5D15-4213-B4CC-5A89033565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80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CB2365C-ED5F-49EB-A513-8FC4CF797159}"/>
              </a:ext>
            </a:extLst>
          </p:cNvPr>
          <p:cNvSpPr/>
          <p:nvPr/>
        </p:nvSpPr>
        <p:spPr>
          <a:xfrm>
            <a:off x="360000" y="360000"/>
            <a:ext cx="1440000" cy="1440000"/>
          </a:xfrm>
          <a:prstGeom prst="roundRect">
            <a:avLst/>
          </a:prstGeom>
          <a:solidFill>
            <a:srgbClr val="00A9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9722594-DE2E-4425-9B03-E926DF7DBD9A}"/>
              </a:ext>
            </a:extLst>
          </p:cNvPr>
          <p:cNvSpPr/>
          <p:nvPr/>
        </p:nvSpPr>
        <p:spPr>
          <a:xfrm>
            <a:off x="3960000" y="2160000"/>
            <a:ext cx="1440000" cy="1440000"/>
          </a:xfrm>
          <a:prstGeom prst="roundRect">
            <a:avLst/>
          </a:prstGeom>
          <a:solidFill>
            <a:srgbClr val="EED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F2C16E5-D507-43DD-8B05-3CB803B74574}"/>
              </a:ext>
            </a:extLst>
          </p:cNvPr>
          <p:cNvSpPr/>
          <p:nvPr/>
        </p:nvSpPr>
        <p:spPr>
          <a:xfrm>
            <a:off x="2160000" y="360000"/>
            <a:ext cx="1440000" cy="1440000"/>
          </a:xfrm>
          <a:prstGeom prst="roundRect">
            <a:avLst/>
          </a:prstGeom>
          <a:solidFill>
            <a:srgbClr val="2D2D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A27635F-EA17-4410-B24B-10CFB03EB472}"/>
              </a:ext>
            </a:extLst>
          </p:cNvPr>
          <p:cNvSpPr/>
          <p:nvPr/>
        </p:nvSpPr>
        <p:spPr>
          <a:xfrm>
            <a:off x="3960000" y="360000"/>
            <a:ext cx="1440000" cy="1440000"/>
          </a:xfrm>
          <a:prstGeom prst="roundRect">
            <a:avLst/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A6B354B-3ABB-47A7-8E9D-0FA860BC57E3}"/>
              </a:ext>
            </a:extLst>
          </p:cNvPr>
          <p:cNvSpPr/>
          <p:nvPr/>
        </p:nvSpPr>
        <p:spPr>
          <a:xfrm>
            <a:off x="5760000" y="360000"/>
            <a:ext cx="1440000" cy="1440000"/>
          </a:xfrm>
          <a:prstGeom prst="roundRect">
            <a:avLst/>
          </a:prstGeom>
          <a:solidFill>
            <a:srgbClr val="DA18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6D57375-5EF7-43AA-9313-1D01714D9128}"/>
              </a:ext>
            </a:extLst>
          </p:cNvPr>
          <p:cNvSpPr/>
          <p:nvPr/>
        </p:nvSpPr>
        <p:spPr>
          <a:xfrm>
            <a:off x="7560000" y="360000"/>
            <a:ext cx="1440000" cy="1440000"/>
          </a:xfrm>
          <a:prstGeom prst="roundRect">
            <a:avLst/>
          </a:prstGeom>
          <a:solidFill>
            <a:srgbClr val="8031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EE74FCC-0974-430E-9E4D-29B2E18C9754}"/>
              </a:ext>
            </a:extLst>
          </p:cNvPr>
          <p:cNvSpPr/>
          <p:nvPr/>
        </p:nvSpPr>
        <p:spPr>
          <a:xfrm>
            <a:off x="360000" y="2160000"/>
            <a:ext cx="1440000" cy="1440000"/>
          </a:xfrm>
          <a:prstGeom prst="roundRect">
            <a:avLst/>
          </a:prstGeom>
          <a:solidFill>
            <a:srgbClr val="00B2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918FA1C-AAA2-45B7-A70B-28A8444443D7}"/>
              </a:ext>
            </a:extLst>
          </p:cNvPr>
          <p:cNvSpPr/>
          <p:nvPr/>
        </p:nvSpPr>
        <p:spPr>
          <a:xfrm>
            <a:off x="2160000" y="2160000"/>
            <a:ext cx="1440000" cy="1440000"/>
          </a:xfrm>
          <a:prstGeom prst="roundRect">
            <a:avLst/>
          </a:prstGeom>
          <a:solidFill>
            <a:srgbClr val="78BE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539705B-96FC-40E4-B906-DAED6BB344CA}"/>
              </a:ext>
            </a:extLst>
          </p:cNvPr>
          <p:cNvSpPr/>
          <p:nvPr/>
        </p:nvSpPr>
        <p:spPr>
          <a:xfrm>
            <a:off x="5760000" y="2160000"/>
            <a:ext cx="1440000" cy="1440000"/>
          </a:xfrm>
          <a:prstGeom prst="roundRect">
            <a:avLst/>
          </a:prstGeom>
          <a:solidFill>
            <a:srgbClr val="FF6A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91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9EBC83-BC5A-4F25-90F2-9C7F7B9689F0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6840000" cy="6840000"/>
          </a:xfrm>
          <a:prstGeom prst="rect">
            <a:avLst/>
          </a:prstGeom>
          <a:solidFill>
            <a:srgbClr val="00A9E0"/>
          </a:solidFill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13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9EBC83-BC5A-4F25-90F2-9C7F7B9689F0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6840000" cy="6840000"/>
          </a:xfrm>
          <a:prstGeom prst="rect">
            <a:avLst/>
          </a:prstGeom>
          <a:solidFill>
            <a:srgbClr val="00A9E0"/>
          </a:solidFill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kumimoji="1" lang="ja-JP" alt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8B263DB-46CB-4E60-A086-8E50F9DAA8DF}"/>
              </a:ext>
            </a:extLst>
          </p:cNvPr>
          <p:cNvSpPr/>
          <p:nvPr/>
        </p:nvSpPr>
        <p:spPr>
          <a:xfrm rot="2308253">
            <a:off x="421420" y="1842644"/>
            <a:ext cx="599715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ja-JP" sz="19900" b="1" cap="none" spc="0" dirty="0">
                <a:ln/>
                <a:solidFill>
                  <a:srgbClr val="EEDC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PCA</a:t>
            </a:r>
            <a:endParaRPr lang="ja-JP" altLang="en-US" sz="19900" b="1" cap="none" spc="0" dirty="0">
              <a:ln/>
              <a:solidFill>
                <a:srgbClr val="EEDC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78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28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</Words>
  <Application>Microsoft Office PowerPoint</Application>
  <PresentationFormat>ワイド画面</PresentationFormat>
  <Paragraphs>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Arial Black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TML 3i PRO Takahashi, Keiichi</dc:creator>
  <cp:lastModifiedBy>TML 3i PRO Takahashi, Keiichi</cp:lastModifiedBy>
  <cp:revision>7</cp:revision>
  <dcterms:created xsi:type="dcterms:W3CDTF">2022-11-08T23:40:07Z</dcterms:created>
  <dcterms:modified xsi:type="dcterms:W3CDTF">2022-11-09T04:51:14Z</dcterms:modified>
</cp:coreProperties>
</file>