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6" r:id="rId4"/>
    <p:sldId id="257" r:id="rId5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true"/>
          </p:cNvSpPr>
          <p:nvPr>
            <p:ph type="title"/>
          </p:nvPr>
        </p:nvSpPr>
        <p:spPr>
          <a:xfrm>
            <a:off x="838080" y="27662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true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true"/>
          </p:cNvSpPr>
          <p:nvPr>
            <p:ph type="title"/>
          </p:nvPr>
        </p:nvSpPr>
        <p:spPr>
          <a:xfrm>
            <a:off x="838080" y="27662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true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true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true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true"/>
          </p:cNvSpPr>
          <p:nvPr>
            <p:ph type="title"/>
          </p:nvPr>
        </p:nvSpPr>
        <p:spPr>
          <a:xfrm>
            <a:off x="838080" y="27662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true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true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true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true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true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true"/>
          </p:cNvSpPr>
          <p:nvPr>
            <p:ph type="title"/>
          </p:nvPr>
        </p:nvSpPr>
        <p:spPr>
          <a:xfrm>
            <a:off x="838080" y="27662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true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true"/>
          </p:cNvSpPr>
          <p:nvPr>
            <p:ph type="title"/>
          </p:nvPr>
        </p:nvSpPr>
        <p:spPr>
          <a:xfrm>
            <a:off x="838080" y="27662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true"/>
          </p:cNvSpPr>
          <p:nvPr>
            <p:ph type="title"/>
          </p:nvPr>
        </p:nvSpPr>
        <p:spPr>
          <a:xfrm>
            <a:off x="838080" y="27662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true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true"/>
          </p:cNvSpPr>
          <p:nvPr>
            <p:ph type="title"/>
          </p:nvPr>
        </p:nvSpPr>
        <p:spPr>
          <a:xfrm>
            <a:off x="838080" y="27662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true"/>
          </p:cNvSpPr>
          <p:nvPr>
            <p:ph type="subTitle"/>
          </p:nvPr>
        </p:nvSpPr>
        <p:spPr>
          <a:xfrm>
            <a:off x="838080" y="27662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true"/>
          </p:cNvSpPr>
          <p:nvPr>
            <p:ph type="title"/>
          </p:nvPr>
        </p:nvSpPr>
        <p:spPr>
          <a:xfrm>
            <a:off x="838080" y="27662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true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true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true"/>
          </p:cNvSpPr>
          <p:nvPr>
            <p:ph type="title"/>
          </p:nvPr>
        </p:nvSpPr>
        <p:spPr>
          <a:xfrm>
            <a:off x="838080" y="27662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true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true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true"/>
          </p:cNvSpPr>
          <p:nvPr>
            <p:ph type="title"/>
          </p:nvPr>
        </p:nvSpPr>
        <p:spPr>
          <a:xfrm>
            <a:off x="838080" y="27662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true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true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true"/>
          </p:cNvSpPr>
          <p:nvPr>
            <p:ph type="title"/>
          </p:nvPr>
        </p:nvSpPr>
        <p:spPr>
          <a:xfrm>
            <a:off x="838080" y="27662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Arial Black"/>
              </a:rPr>
              <a:t>Click to edit Master title style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true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true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true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400" b="0" strike="noStrike" spc="-1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Title 3"/>
          <p:cNvSpPr txBox="true"/>
          <p:nvPr/>
        </p:nvSpPr>
        <p:spPr>
          <a:xfrm>
            <a:off x="305280" y="223560"/>
            <a:ext cx="11624040" cy="525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p>
            <a:pPr algn="ctr">
              <a:lnSpc>
                <a:spcPct val="90000"/>
              </a:lnSpc>
            </a:pPr>
            <a:r>
              <a:rPr lang="en-US" sz="3200" b="0" strike="noStrike" spc="-1">
                <a:solidFill>
                  <a:srgbClr val="1F4E79"/>
                </a:solidFill>
                <a:latin typeface="Arial Black"/>
              </a:rPr>
              <a:t>Data &amp; Analysis flow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Rounded Rectangle 4"/>
          <p:cNvSpPr/>
          <p:nvPr/>
        </p:nvSpPr>
        <p:spPr>
          <a:xfrm>
            <a:off x="584280" y="851400"/>
            <a:ext cx="4913280" cy="1888200"/>
          </a:xfrm>
          <a:prstGeom prst="roundRect">
            <a:avLst>
              <a:gd name="adj" fmla="val 9821"/>
            </a:avLst>
          </a:prstGeom>
          <a:pattFill prst="wdUpDiag">
            <a:fgClr>
              <a:srgbClr val="5B9BD5"/>
            </a:fgClr>
            <a:bgClr>
              <a:srgbClr val="FFFFFF"/>
            </a:bgClr>
          </a:patt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907200" y="1295280"/>
            <a:ext cx="1270800" cy="1137600"/>
          </a:xfrm>
          <a:prstGeom prst="rect">
            <a:avLst/>
          </a:prstGeom>
          <a:ln w="0">
            <a:noFill/>
          </a:ln>
        </p:spPr>
      </p:pic>
      <p:pic>
        <p:nvPicPr>
          <p:cNvPr id="46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4227480" y="1397880"/>
            <a:ext cx="361080" cy="951840"/>
          </a:xfrm>
          <a:prstGeom prst="rect">
            <a:avLst/>
          </a:prstGeom>
          <a:ln w="0">
            <a:noFill/>
          </a:ln>
        </p:spPr>
      </p:pic>
      <p:sp>
        <p:nvSpPr>
          <p:cNvPr id="47" name="Arrow: Right 10"/>
          <p:cNvSpPr/>
          <p:nvPr/>
        </p:nvSpPr>
        <p:spPr>
          <a:xfrm>
            <a:off x="2342520" y="1640880"/>
            <a:ext cx="1659600" cy="446760"/>
          </a:xfrm>
          <a:prstGeom prst="rightArrow">
            <a:avLst>
              <a:gd name="adj1" fmla="val 2871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TextBox 11"/>
          <p:cNvSpPr/>
          <p:nvPr/>
        </p:nvSpPr>
        <p:spPr>
          <a:xfrm>
            <a:off x="2460600" y="1552320"/>
            <a:ext cx="1218600" cy="2457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71696D"/>
                </a:solidFill>
                <a:latin typeface="Arial"/>
              </a:rPr>
              <a:t>Raw Data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58" name="TextBox 24"/>
          <p:cNvSpPr/>
          <p:nvPr/>
        </p:nvSpPr>
        <p:spPr>
          <a:xfrm>
            <a:off x="1163880" y="2433240"/>
            <a:ext cx="757800" cy="27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71696D"/>
                </a:solidFill>
                <a:latin typeface="Arial"/>
              </a:rPr>
              <a:t>PLC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9" name="TextBox 25"/>
          <p:cNvSpPr/>
          <p:nvPr/>
        </p:nvSpPr>
        <p:spPr>
          <a:xfrm>
            <a:off x="3688560" y="1066680"/>
            <a:ext cx="1506240" cy="24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71696D"/>
                </a:solidFill>
                <a:latin typeface="Arial"/>
              </a:rPr>
              <a:t>USB memory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51" name="Picture 16"/>
          <p:cNvPicPr/>
          <p:nvPr/>
        </p:nvPicPr>
        <p:blipFill>
          <a:blip r:embed="rId3"/>
          <a:stretch>
            <a:fillRect/>
          </a:stretch>
        </p:blipFill>
        <p:spPr>
          <a:xfrm>
            <a:off x="10404570" y="1229655"/>
            <a:ext cx="1218600" cy="1132920"/>
          </a:xfrm>
          <a:prstGeom prst="rect">
            <a:avLst/>
          </a:prstGeom>
          <a:ln w="0">
            <a:noFill/>
          </a:ln>
        </p:spPr>
      </p:pic>
      <p:sp>
        <p:nvSpPr>
          <p:cNvPr id="3" name="Arrow: Right 10"/>
          <p:cNvSpPr/>
          <p:nvPr/>
        </p:nvSpPr>
        <p:spPr>
          <a:xfrm>
            <a:off x="4765040" y="1640205"/>
            <a:ext cx="5462905" cy="447040"/>
          </a:xfrm>
          <a:prstGeom prst="rightArrow">
            <a:avLst>
              <a:gd name="adj1" fmla="val 2871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TextBox 11"/>
          <p:cNvSpPr/>
          <p:nvPr/>
        </p:nvSpPr>
        <p:spPr>
          <a:xfrm>
            <a:off x="6367780" y="1552575"/>
            <a:ext cx="2256790" cy="2457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0" tIns="0" rIns="0" bIns="0">
            <a:spAutoFit/>
          </a:bodyPr>
          <a:p>
            <a:pPr algn="ctr">
              <a:lnSpc>
                <a:spcPct val="100000"/>
              </a:lnSpc>
            </a:pPr>
            <a:r>
              <a:rPr lang="" altLang="en-US" sz="1600" b="0" strike="noStrike" spc="-1">
                <a:solidFill>
                  <a:srgbClr val="71696D"/>
                </a:solidFill>
                <a:latin typeface="Arial"/>
              </a:rPr>
              <a:t>Manual Conversion</a:t>
            </a:r>
            <a:endParaRPr lang="" altLang="en-US" sz="1600" b="0" strike="noStrike" spc="-1">
              <a:solidFill>
                <a:srgbClr val="71696D"/>
              </a:solidFill>
              <a:latin typeface="Arial"/>
            </a:endParaRPr>
          </a:p>
        </p:txBody>
      </p:sp>
      <p:sp>
        <p:nvSpPr>
          <p:cNvPr id="60" name="TextBox 27"/>
          <p:cNvSpPr/>
          <p:nvPr/>
        </p:nvSpPr>
        <p:spPr>
          <a:xfrm>
            <a:off x="10679885" y="2362025"/>
            <a:ext cx="943200" cy="24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71696D"/>
                </a:solidFill>
                <a:latin typeface="Arial"/>
              </a:rPr>
              <a:t>Excel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"/>
          <p:cNvSpPr/>
          <p:nvPr/>
        </p:nvSpPr>
        <p:spPr>
          <a:xfrm>
            <a:off x="584280" y="851400"/>
            <a:ext cx="4913280" cy="1888200"/>
          </a:xfrm>
          <a:prstGeom prst="roundRect">
            <a:avLst>
              <a:gd name="adj" fmla="val 9821"/>
            </a:avLst>
          </a:prstGeom>
          <a:pattFill prst="wdUpDiag">
            <a:fgClr>
              <a:srgbClr val="5B9BD5"/>
            </a:fgClr>
            <a:bgClr>
              <a:srgbClr val="FFFFFF"/>
            </a:bgClr>
          </a:patt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Title 3"/>
          <p:cNvSpPr txBox="true"/>
          <p:nvPr/>
        </p:nvSpPr>
        <p:spPr>
          <a:xfrm>
            <a:off x="305280" y="223560"/>
            <a:ext cx="11624040" cy="525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lang="en-US" sz="3200" b="0" strike="noStrike" spc="-1">
                <a:solidFill>
                  <a:srgbClr val="1F4E79"/>
                </a:solidFill>
                <a:latin typeface="Arial Black"/>
              </a:rPr>
              <a:t>Data &amp; Analysis flow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 Number Placeholder 4"/>
          <p:cNvSpPr/>
          <p:nvPr/>
        </p:nvSpPr>
        <p:spPr>
          <a:xfrm>
            <a:off x="11640600" y="6602400"/>
            <a:ext cx="430560" cy="143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Autofit/>
          </a:bodyPr>
          <a:p>
            <a:pPr>
              <a:lnSpc>
                <a:spcPct val="100000"/>
              </a:lnSpc>
            </a:pPr>
            <a:fld id="{A9BD1FBE-65E4-41AB-B054-E102B578ED84}" type="slidenum">
              <a:rPr lang="nl-NL" sz="800" b="0" strike="noStrike" spc="-1">
                <a:solidFill>
                  <a:srgbClr val="71696D"/>
                </a:solidFill>
                <a:latin typeface="Arial"/>
              </a:rPr>
            </a:fld>
            <a:endParaRPr lang="en-US" sz="800" b="0" strike="noStrike" spc="-1">
              <a:latin typeface="Arial"/>
            </a:endParaRPr>
          </a:p>
        </p:txBody>
      </p:sp>
      <p:pic>
        <p:nvPicPr>
          <p:cNvPr id="44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907200" y="1295280"/>
            <a:ext cx="1270800" cy="1137600"/>
          </a:xfrm>
          <a:prstGeom prst="rect">
            <a:avLst/>
          </a:prstGeom>
          <a:ln w="0">
            <a:noFill/>
          </a:ln>
        </p:spPr>
      </p:pic>
      <p:pic>
        <p:nvPicPr>
          <p:cNvPr id="45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956040" y="4286160"/>
            <a:ext cx="904320" cy="1056600"/>
          </a:xfrm>
          <a:prstGeom prst="rect">
            <a:avLst/>
          </a:prstGeom>
          <a:ln w="0">
            <a:noFill/>
          </a:ln>
        </p:spPr>
      </p:pic>
      <p:pic>
        <p:nvPicPr>
          <p:cNvPr id="46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4227480" y="1397880"/>
            <a:ext cx="361080" cy="951840"/>
          </a:xfrm>
          <a:prstGeom prst="rect">
            <a:avLst/>
          </a:prstGeom>
          <a:ln w="0">
            <a:noFill/>
          </a:ln>
        </p:spPr>
      </p:pic>
      <p:sp>
        <p:nvSpPr>
          <p:cNvPr id="47" name="Arrow: Right 10"/>
          <p:cNvSpPr/>
          <p:nvPr/>
        </p:nvSpPr>
        <p:spPr>
          <a:xfrm>
            <a:off x="2342520" y="1640880"/>
            <a:ext cx="1659600" cy="446760"/>
          </a:xfrm>
          <a:prstGeom prst="rightArrow">
            <a:avLst>
              <a:gd name="adj1" fmla="val 2871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TextBox 11"/>
          <p:cNvSpPr/>
          <p:nvPr/>
        </p:nvSpPr>
        <p:spPr>
          <a:xfrm>
            <a:off x="2460600" y="1552320"/>
            <a:ext cx="1218600" cy="2457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71696D"/>
                </a:solidFill>
                <a:latin typeface="Arial"/>
              </a:rPr>
              <a:t>Raw Data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49" name="Arrow: Right 14"/>
          <p:cNvSpPr/>
          <p:nvPr/>
        </p:nvSpPr>
        <p:spPr>
          <a:xfrm rot="5400000">
            <a:off x="3543840" y="3104280"/>
            <a:ext cx="1730520" cy="446760"/>
          </a:xfrm>
          <a:prstGeom prst="rightArrow">
            <a:avLst>
              <a:gd name="adj1" fmla="val 2871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TextBox 15"/>
          <p:cNvSpPr/>
          <p:nvPr/>
        </p:nvSpPr>
        <p:spPr>
          <a:xfrm rot="5400000">
            <a:off x="4122360" y="3208680"/>
            <a:ext cx="121860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71696D"/>
                </a:solidFill>
                <a:latin typeface="Arial"/>
              </a:rPr>
              <a:t>Conversion &amp; Store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51" name="Picture 16"/>
          <p:cNvPicPr/>
          <p:nvPr/>
        </p:nvPicPr>
        <p:blipFill>
          <a:blip r:embed="rId4"/>
          <a:stretch>
            <a:fillRect/>
          </a:stretch>
        </p:blipFill>
        <p:spPr>
          <a:xfrm>
            <a:off x="7566120" y="3243240"/>
            <a:ext cx="1218600" cy="1132920"/>
          </a:xfrm>
          <a:prstGeom prst="rect">
            <a:avLst/>
          </a:prstGeom>
          <a:ln w="0">
            <a:noFill/>
          </a:ln>
        </p:spPr>
      </p:pic>
      <p:sp>
        <p:nvSpPr>
          <p:cNvPr id="52" name="Arrow: Right 17"/>
          <p:cNvSpPr/>
          <p:nvPr/>
        </p:nvSpPr>
        <p:spPr>
          <a:xfrm rot="20385000">
            <a:off x="4974480" y="4045320"/>
            <a:ext cx="2513880" cy="446760"/>
          </a:xfrm>
          <a:prstGeom prst="rightArrow">
            <a:avLst>
              <a:gd name="adj1" fmla="val 2871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TextBox 18"/>
          <p:cNvSpPr/>
          <p:nvPr/>
        </p:nvSpPr>
        <p:spPr>
          <a:xfrm rot="20385000">
            <a:off x="5626800" y="3596400"/>
            <a:ext cx="150588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71696D"/>
                </a:solidFill>
                <a:latin typeface="Arial"/>
              </a:rPr>
              <a:t>Query &amp; 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71696D"/>
                </a:solidFill>
                <a:latin typeface="Arial"/>
              </a:rPr>
              <a:t>Conversion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4" name="Arrow: Right 20"/>
          <p:cNvSpPr/>
          <p:nvPr/>
        </p:nvSpPr>
        <p:spPr>
          <a:xfrm rot="1378800">
            <a:off x="4944240" y="5267880"/>
            <a:ext cx="2513880" cy="446760"/>
          </a:xfrm>
          <a:prstGeom prst="rightArrow">
            <a:avLst>
              <a:gd name="adj1" fmla="val 2871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" name="Picture 21"/>
          <p:cNvPicPr/>
          <p:nvPr/>
        </p:nvPicPr>
        <p:blipFill>
          <a:blip r:embed="rId5"/>
          <a:stretch>
            <a:fillRect/>
          </a:stretch>
        </p:blipFill>
        <p:spPr>
          <a:xfrm>
            <a:off x="7488360" y="5275080"/>
            <a:ext cx="2644920" cy="1133280"/>
          </a:xfrm>
          <a:prstGeom prst="rect">
            <a:avLst/>
          </a:prstGeom>
          <a:ln w="0">
            <a:noFill/>
          </a:ln>
        </p:spPr>
      </p:pic>
      <p:sp>
        <p:nvSpPr>
          <p:cNvPr id="56" name="TextBox 22"/>
          <p:cNvSpPr/>
          <p:nvPr/>
        </p:nvSpPr>
        <p:spPr>
          <a:xfrm rot="1362000">
            <a:off x="4815000" y="5483160"/>
            <a:ext cx="2198160" cy="7304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71696D"/>
                </a:solidFill>
                <a:latin typeface="Arial"/>
              </a:rPr>
              <a:t>Query &amp;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71696D"/>
                </a:solidFill>
                <a:latin typeface="Arial"/>
              </a:rPr>
              <a:t>Plot on GUI app,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71696D"/>
                </a:solidFill>
                <a:latin typeface="Arial"/>
              </a:rPr>
              <a:t>PowerPoint output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57" name="Picture 23"/>
          <p:cNvPicPr/>
          <p:nvPr/>
        </p:nvPicPr>
        <p:blipFill>
          <a:blip r:embed="rId6"/>
          <a:stretch>
            <a:fillRect/>
          </a:stretch>
        </p:blipFill>
        <p:spPr>
          <a:xfrm>
            <a:off x="10385640" y="5190840"/>
            <a:ext cx="1237680" cy="1218600"/>
          </a:xfrm>
          <a:prstGeom prst="rect">
            <a:avLst/>
          </a:prstGeom>
          <a:ln w="0">
            <a:noFill/>
          </a:ln>
        </p:spPr>
      </p:pic>
      <p:sp>
        <p:nvSpPr>
          <p:cNvPr id="58" name="TextBox 24"/>
          <p:cNvSpPr/>
          <p:nvPr/>
        </p:nvSpPr>
        <p:spPr>
          <a:xfrm>
            <a:off x="1163880" y="2433240"/>
            <a:ext cx="757800" cy="27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71696D"/>
                </a:solidFill>
                <a:latin typeface="Arial"/>
              </a:rPr>
              <a:t>PLC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9" name="TextBox 25"/>
          <p:cNvSpPr/>
          <p:nvPr/>
        </p:nvSpPr>
        <p:spPr>
          <a:xfrm>
            <a:off x="3688560" y="1066680"/>
            <a:ext cx="1506240" cy="24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71696D"/>
                </a:solidFill>
                <a:latin typeface="Arial"/>
              </a:rPr>
              <a:t>USB memory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0" name="TextBox 27"/>
          <p:cNvSpPr/>
          <p:nvPr/>
        </p:nvSpPr>
        <p:spPr>
          <a:xfrm>
            <a:off x="7841435" y="4375610"/>
            <a:ext cx="943200" cy="24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71696D"/>
                </a:solidFill>
                <a:latin typeface="Arial"/>
              </a:rPr>
              <a:t>Excel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1" name="TextBox 28"/>
          <p:cNvSpPr/>
          <p:nvPr/>
        </p:nvSpPr>
        <p:spPr>
          <a:xfrm>
            <a:off x="7703640" y="6408360"/>
            <a:ext cx="1461960" cy="24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71696D"/>
                </a:solidFill>
                <a:latin typeface="Arial"/>
              </a:rPr>
              <a:t>Trend Chart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2" name="TextBox 29"/>
          <p:cNvSpPr/>
          <p:nvPr/>
        </p:nvSpPr>
        <p:spPr>
          <a:xfrm>
            <a:off x="10329120" y="6408000"/>
            <a:ext cx="1350360" cy="24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71696D"/>
                </a:solidFill>
                <a:latin typeface="Arial"/>
              </a:rPr>
              <a:t>PowerPoint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3" name="TextBox 30"/>
          <p:cNvSpPr/>
          <p:nvPr/>
        </p:nvSpPr>
        <p:spPr>
          <a:xfrm>
            <a:off x="3818160" y="5364000"/>
            <a:ext cx="1156320" cy="7304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71696D"/>
                </a:solidFill>
                <a:latin typeface="Arial"/>
              </a:rPr>
              <a:t>SQL database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71696D"/>
                </a:solidFill>
                <a:latin typeface="Arial"/>
              </a:rPr>
              <a:t>(SQLite)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64" name="Picture 32"/>
          <p:cNvPicPr/>
          <p:nvPr/>
        </p:nvPicPr>
        <p:blipFill>
          <a:blip r:embed="rId7"/>
          <a:stretch>
            <a:fillRect/>
          </a:stretch>
        </p:blipFill>
        <p:spPr>
          <a:xfrm>
            <a:off x="3818160" y="3283560"/>
            <a:ext cx="470880" cy="480240"/>
          </a:xfrm>
          <a:prstGeom prst="rect">
            <a:avLst/>
          </a:prstGeom>
          <a:ln w="0">
            <a:noFill/>
          </a:ln>
        </p:spPr>
      </p:pic>
      <p:pic>
        <p:nvPicPr>
          <p:cNvPr id="65" name="Picture 33"/>
          <p:cNvPicPr/>
          <p:nvPr/>
        </p:nvPicPr>
        <p:blipFill>
          <a:blip r:embed="rId7"/>
          <a:stretch>
            <a:fillRect/>
          </a:stretch>
        </p:blipFill>
        <p:spPr>
          <a:xfrm>
            <a:off x="5177520" y="3956760"/>
            <a:ext cx="470880" cy="480240"/>
          </a:xfrm>
          <a:prstGeom prst="rect">
            <a:avLst/>
          </a:prstGeom>
          <a:ln w="0">
            <a:noFill/>
          </a:ln>
        </p:spPr>
      </p:pic>
      <p:pic>
        <p:nvPicPr>
          <p:cNvPr id="66" name="Picture 34"/>
          <p:cNvPicPr/>
          <p:nvPr/>
        </p:nvPicPr>
        <p:blipFill>
          <a:blip r:embed="rId7"/>
          <a:stretch>
            <a:fillRect/>
          </a:stretch>
        </p:blipFill>
        <p:spPr>
          <a:xfrm>
            <a:off x="6015960" y="4917960"/>
            <a:ext cx="470880" cy="480240"/>
          </a:xfrm>
          <a:prstGeom prst="rect">
            <a:avLst/>
          </a:prstGeom>
          <a:ln w="0">
            <a:noFill/>
          </a:ln>
        </p:spPr>
      </p:pic>
      <p:pic>
        <p:nvPicPr>
          <p:cNvPr id="67" name="Picture 35"/>
          <p:cNvPicPr/>
          <p:nvPr/>
        </p:nvPicPr>
        <p:blipFill>
          <a:blip r:embed="rId8"/>
          <a:stretch>
            <a:fillRect/>
          </a:stretch>
        </p:blipFill>
        <p:spPr>
          <a:xfrm>
            <a:off x="631800" y="5914800"/>
            <a:ext cx="1128600" cy="273600"/>
          </a:xfrm>
          <a:prstGeom prst="rect">
            <a:avLst/>
          </a:prstGeom>
          <a:ln w="0">
            <a:noFill/>
          </a:ln>
        </p:spPr>
      </p:pic>
      <p:pic>
        <p:nvPicPr>
          <p:cNvPr id="68" name="Picture 36"/>
          <p:cNvPicPr/>
          <p:nvPr/>
        </p:nvPicPr>
        <p:blipFill>
          <a:blip r:embed="rId9"/>
          <a:stretch>
            <a:fillRect/>
          </a:stretch>
        </p:blipFill>
        <p:spPr>
          <a:xfrm>
            <a:off x="631800" y="6308280"/>
            <a:ext cx="229320" cy="273600"/>
          </a:xfrm>
          <a:prstGeom prst="rect">
            <a:avLst/>
          </a:prstGeom>
          <a:ln w="0">
            <a:noFill/>
          </a:ln>
        </p:spPr>
      </p:pic>
      <p:sp>
        <p:nvSpPr>
          <p:cNvPr id="69" name="TextBox 37"/>
          <p:cNvSpPr/>
          <p:nvPr/>
        </p:nvSpPr>
        <p:spPr>
          <a:xfrm>
            <a:off x="974160" y="6336360"/>
            <a:ext cx="1049760" cy="2131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71696D"/>
                </a:solidFill>
                <a:latin typeface="Arial"/>
              </a:rPr>
              <a:t>Qt (for GUI)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70" name="Picture 38"/>
          <p:cNvPicPr/>
          <p:nvPr/>
        </p:nvPicPr>
        <p:blipFill>
          <a:blip r:embed="rId9"/>
          <a:stretch>
            <a:fillRect/>
          </a:stretch>
        </p:blipFill>
        <p:spPr>
          <a:xfrm>
            <a:off x="6579720" y="5083200"/>
            <a:ext cx="405720" cy="483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3"/>
          <p:cNvSpPr txBox="true"/>
          <p:nvPr/>
        </p:nvSpPr>
        <p:spPr>
          <a:xfrm>
            <a:off x="305280" y="223560"/>
            <a:ext cx="11624040" cy="525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p>
            <a:pPr algn="ctr">
              <a:lnSpc>
                <a:spcPct val="90000"/>
              </a:lnSpc>
            </a:pPr>
            <a:r>
              <a:rPr lang="en-US" sz="3200" b="0" strike="noStrike" spc="-1">
                <a:solidFill>
                  <a:srgbClr val="1F4E79"/>
                </a:solidFill>
                <a:latin typeface="Arial Black"/>
              </a:rPr>
              <a:t>Data &amp; Analysis flow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Flowchart: Process 2"/>
          <p:cNvSpPr/>
          <p:nvPr/>
        </p:nvSpPr>
        <p:spPr>
          <a:xfrm>
            <a:off x="305435" y="2521585"/>
            <a:ext cx="3102610" cy="857884"/>
          </a:xfrm>
          <a:prstGeom prst="flowChart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square" lIns="90000" tIns="45000" rIns="90000" bIns="45000">
            <a:spAutoFit/>
          </a:bodyPr>
          <a:p>
            <a:pPr marL="285750" indent="-285750">
              <a:lnSpc>
                <a:spcPct val="100000"/>
              </a:lnSpc>
              <a:buClr>
                <a:srgbClr val="1F4E79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1F4E79"/>
                </a:solidFill>
                <a:latin typeface="Arial"/>
              </a:rPr>
              <a:t>demo_parser.py</a:t>
            </a:r>
            <a:endParaRPr lang="en-US" sz="1800" b="0" strike="noStrike" spc="-1">
              <a:latin typeface="Arial"/>
            </a:endParaRPr>
          </a:p>
          <a:p>
            <a:pPr marL="551180" lvl="1" indent="-250825">
              <a:lnSpc>
                <a:spcPct val="100000"/>
              </a:lnSpc>
              <a:buClr>
                <a:srgbClr val="1F4E79"/>
              </a:buClr>
              <a:buFont typeface="Abyssinica SIL" panose="02000603020000020004"/>
              <a:buChar char="‒"/>
            </a:pPr>
            <a:r>
              <a:rPr lang="en-US" sz="1600" b="0" strike="noStrike" spc="-1">
                <a:solidFill>
                  <a:srgbClr val="1F4E79"/>
                </a:solidFill>
                <a:latin typeface="Arial"/>
              </a:rPr>
              <a:t>class FileParser</a:t>
            </a:r>
            <a:endParaRPr lang="en-US" sz="1600" b="0" strike="noStrike" spc="-1">
              <a:latin typeface="Arial"/>
            </a:endParaRPr>
          </a:p>
          <a:p>
            <a:pPr marL="300355">
              <a:lnSpc>
                <a:spcPct val="100000"/>
              </a:lnSpc>
              <a:tabLst>
                <a:tab pos="0" algn="l"/>
              </a:tabLst>
            </a:pPr>
            <a:r>
              <a:rPr lang="ja-JP" sz="1600" b="0" strike="noStrike" spc="-1">
                <a:solidFill>
                  <a:srgbClr val="1F4E79"/>
                </a:solidFill>
                <a:latin typeface="Arial"/>
              </a:rPr>
              <a:t>（ソースデータの読取解析）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3" name="Flowchart: Process 4"/>
          <p:cNvSpPr/>
          <p:nvPr/>
        </p:nvSpPr>
        <p:spPr>
          <a:xfrm>
            <a:off x="4681220" y="2521585"/>
            <a:ext cx="2058670" cy="857884"/>
          </a:xfrm>
          <a:prstGeom prst="flowChartProcess">
            <a:avLst/>
          </a:prstGeom>
          <a:solidFill>
            <a:schemeClr val="tx2">
              <a:lumMod val="50000"/>
              <a:alpha val="1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square" lIns="90000" tIns="45000" rIns="90000" bIns="45000">
            <a:spAutoFit/>
          </a:bodyPr>
          <a:p>
            <a:pPr marL="285750" indent="-285750">
              <a:lnSpc>
                <a:spcPct val="100000"/>
              </a:lnSpc>
              <a:buClr>
                <a:srgbClr val="1F4E79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tx2">
                    <a:lumMod val="50000"/>
                  </a:schemeClr>
                </a:solidFill>
                <a:latin typeface="Arial"/>
              </a:rPr>
              <a:t>demo.py</a:t>
            </a:r>
            <a:endParaRPr lang="en-US" sz="1800" b="0" strike="noStrike" spc="-1">
              <a:solidFill>
                <a:schemeClr val="tx2">
                  <a:lumMod val="50000"/>
                </a:schemeClr>
              </a:solidFill>
              <a:latin typeface="Arial"/>
            </a:endParaRPr>
          </a:p>
          <a:p>
            <a:pPr marL="551180" lvl="1" indent="-250825">
              <a:lnSpc>
                <a:spcPct val="100000"/>
              </a:lnSpc>
              <a:buClr>
                <a:srgbClr val="1F4E79"/>
              </a:buClr>
              <a:buFont typeface="Abyssinica SIL" panose="02000603020000020004"/>
              <a:buChar char="‒"/>
            </a:pPr>
            <a:r>
              <a:rPr lang="en-US" sz="1600" b="0" strike="noStrike" spc="-1">
                <a:solidFill>
                  <a:schemeClr val="tx2">
                    <a:lumMod val="50000"/>
                  </a:schemeClr>
                </a:solidFill>
                <a:latin typeface="Arial"/>
              </a:rPr>
              <a:t>class Demo</a:t>
            </a:r>
            <a:endParaRPr lang="en-US" sz="1600" b="0" strike="noStrike" spc="-1">
              <a:solidFill>
                <a:schemeClr val="tx2">
                  <a:lumMod val="50000"/>
                </a:schemeClr>
              </a:solidFill>
              <a:latin typeface="Arial"/>
            </a:endParaRPr>
          </a:p>
          <a:p>
            <a:pPr marL="300355" lvl="1" indent="0">
              <a:lnSpc>
                <a:spcPct val="100000"/>
              </a:lnSpc>
              <a:buClr>
                <a:srgbClr val="1F4E79"/>
              </a:buClr>
              <a:buNone/>
            </a:pPr>
            <a:r>
              <a:rPr lang="ja-JP" sz="1600" b="0" strike="noStrike" spc="-1">
                <a:solidFill>
                  <a:schemeClr val="tx2">
                    <a:lumMod val="50000"/>
                  </a:schemeClr>
                </a:solidFill>
                <a:latin typeface="Arial"/>
              </a:rPr>
              <a:t>（メイン）</a:t>
            </a:r>
            <a:endParaRPr lang="ja-JP" sz="1600" b="0" strike="noStrike" spc="-1">
              <a:solidFill>
                <a:schemeClr val="tx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74" name="Flowchart: Process 5"/>
          <p:cNvSpPr/>
          <p:nvPr/>
        </p:nvSpPr>
        <p:spPr>
          <a:xfrm>
            <a:off x="305435" y="1373505"/>
            <a:ext cx="3101975" cy="857884"/>
          </a:xfrm>
          <a:prstGeom prst="flowChart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square" lIns="90000" tIns="45000" rIns="90000" bIns="45000">
            <a:spAutoFit/>
          </a:bodyPr>
          <a:p>
            <a:pPr marL="285750" indent="-285750">
              <a:lnSpc>
                <a:spcPct val="100000"/>
              </a:lnSpc>
              <a:buClr>
                <a:srgbClr val="1F4E79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1F4E79"/>
                </a:solidFill>
                <a:latin typeface="Arial"/>
              </a:rPr>
              <a:t>demo_database.py</a:t>
            </a:r>
            <a:endParaRPr lang="en-US" sz="1800" b="0" strike="noStrike" spc="-1">
              <a:latin typeface="Arial"/>
            </a:endParaRPr>
          </a:p>
          <a:p>
            <a:pPr marL="551180" lvl="1" indent="-250825">
              <a:lnSpc>
                <a:spcPct val="100000"/>
              </a:lnSpc>
              <a:buClr>
                <a:srgbClr val="1F4E79"/>
              </a:buClr>
              <a:buFont typeface="Abyssinica SIL" panose="02000603020000020004"/>
              <a:buChar char="‒"/>
            </a:pPr>
            <a:r>
              <a:rPr lang="en-US" sz="1600" b="0" strike="noStrike" spc="-1">
                <a:solidFill>
                  <a:srgbClr val="1F4E79"/>
                </a:solidFill>
                <a:latin typeface="Arial"/>
              </a:rPr>
              <a:t>class DBObj</a:t>
            </a:r>
            <a:endParaRPr lang="en-US" sz="1600" b="0" strike="noStrike" spc="-1">
              <a:latin typeface="Arial"/>
            </a:endParaRPr>
          </a:p>
          <a:p>
            <a:pPr marL="300355">
              <a:lnSpc>
                <a:spcPct val="100000"/>
              </a:lnSpc>
              <a:tabLst>
                <a:tab pos="0" algn="l"/>
              </a:tabLst>
            </a:pPr>
            <a:r>
              <a:rPr lang="ja-JP" sz="1600" b="0" strike="noStrike" spc="-1">
                <a:solidFill>
                  <a:srgbClr val="1F4E79"/>
                </a:solidFill>
                <a:latin typeface="Arial"/>
              </a:rPr>
              <a:t>（データベース操作）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5" name="Flowchart: Process 6"/>
          <p:cNvSpPr/>
          <p:nvPr/>
        </p:nvSpPr>
        <p:spPr>
          <a:xfrm>
            <a:off x="305435" y="3671570"/>
            <a:ext cx="3101975" cy="857884"/>
          </a:xfrm>
          <a:prstGeom prst="flowChart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square" lIns="90000" tIns="45000" rIns="90000" bIns="45000">
            <a:spAutoFit/>
          </a:bodyPr>
          <a:p>
            <a:pPr marL="285750" indent="-285750">
              <a:lnSpc>
                <a:spcPct val="100000"/>
              </a:lnSpc>
              <a:buClr>
                <a:srgbClr val="1F4E79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1F4E79"/>
                </a:solidFill>
                <a:latin typeface="Arial"/>
              </a:rPr>
              <a:t>demo_chart.py</a:t>
            </a:r>
            <a:endParaRPr lang="en-US" sz="1800" b="0" strike="noStrike" spc="-1">
              <a:latin typeface="Arial"/>
            </a:endParaRPr>
          </a:p>
          <a:p>
            <a:pPr marL="551180" lvl="1" indent="-250825">
              <a:lnSpc>
                <a:spcPct val="100000"/>
              </a:lnSpc>
              <a:buClr>
                <a:srgbClr val="1F4E79"/>
              </a:buClr>
              <a:buFont typeface="Abyssinica SIL" panose="02000603020000020004"/>
              <a:buChar char="‒"/>
            </a:pPr>
            <a:r>
              <a:rPr lang="en-US" sz="1600" b="0" strike="noStrike" spc="-1">
                <a:solidFill>
                  <a:srgbClr val="1F4E79"/>
                </a:solidFill>
                <a:latin typeface="Arial"/>
              </a:rPr>
              <a:t>class TrendChart</a:t>
            </a:r>
            <a:endParaRPr lang="en-US" sz="1600" b="0" strike="noStrike" spc="-1">
              <a:latin typeface="Arial"/>
            </a:endParaRPr>
          </a:p>
          <a:p>
            <a:pPr marL="300355">
              <a:lnSpc>
                <a:spcPct val="100000"/>
              </a:lnSpc>
              <a:tabLst>
                <a:tab pos="0" algn="l"/>
              </a:tabLst>
            </a:pPr>
            <a:r>
              <a:rPr lang="ja-JP" sz="1600" b="0" strike="noStrike" spc="-1">
                <a:solidFill>
                  <a:srgbClr val="1F4E79"/>
                </a:solidFill>
                <a:latin typeface="Arial"/>
              </a:rPr>
              <a:t>（時系列のトレンド）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6" name="Flowchart: Process 7"/>
          <p:cNvSpPr/>
          <p:nvPr/>
        </p:nvSpPr>
        <p:spPr>
          <a:xfrm>
            <a:off x="7830820" y="1379855"/>
            <a:ext cx="3150870" cy="857884"/>
          </a:xfrm>
          <a:prstGeom prst="flowChart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square" lIns="90000" tIns="45000" rIns="90000" bIns="45000">
            <a:spAutoFit/>
          </a:bodyPr>
          <a:p>
            <a:pPr marL="285750" indent="-285750">
              <a:lnSpc>
                <a:spcPct val="100000"/>
              </a:lnSpc>
              <a:buClr>
                <a:srgbClr val="1F4E79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1F4E79"/>
                </a:solidFill>
                <a:latin typeface="Arial"/>
              </a:rPr>
              <a:t>demo_dialog.py</a:t>
            </a:r>
            <a:endParaRPr lang="en-US" sz="1800" b="0" strike="noStrike" spc="-1">
              <a:latin typeface="Arial"/>
            </a:endParaRPr>
          </a:p>
          <a:p>
            <a:pPr marL="551180" lvl="1" indent="-250825">
              <a:lnSpc>
                <a:spcPct val="100000"/>
              </a:lnSpc>
              <a:buClr>
                <a:srgbClr val="1F4E79"/>
              </a:buClr>
              <a:buFont typeface="Abyssinica SIL" panose="02000603020000020004"/>
              <a:buChar char="‒"/>
            </a:pPr>
            <a:r>
              <a:rPr lang="en-US" sz="1600" b="0" strike="noStrike" spc="-1">
                <a:solidFill>
                  <a:srgbClr val="1F4E79"/>
                </a:solidFill>
                <a:latin typeface="Arial"/>
              </a:rPr>
              <a:t>class AboutDlg</a:t>
            </a:r>
            <a:endParaRPr lang="en-US" sz="1600" b="0" strike="noStrike" spc="-1">
              <a:latin typeface="Arial"/>
            </a:endParaRPr>
          </a:p>
          <a:p>
            <a:pPr marL="300355">
              <a:lnSpc>
                <a:spcPct val="100000"/>
              </a:lnSpc>
              <a:tabLst>
                <a:tab pos="0" algn="l"/>
              </a:tabLst>
            </a:pPr>
            <a:r>
              <a:rPr lang="ja-JP" sz="1600" b="0" strike="noStrike" spc="-1">
                <a:solidFill>
                  <a:srgbClr val="1F4E79"/>
                </a:solidFill>
                <a:latin typeface="Arial"/>
              </a:rPr>
              <a:t>（ダイアログウィンドウ）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7" name="Flowchart: Process 8"/>
          <p:cNvSpPr/>
          <p:nvPr/>
        </p:nvSpPr>
        <p:spPr>
          <a:xfrm>
            <a:off x="7830820" y="2521585"/>
            <a:ext cx="3150235" cy="857884"/>
          </a:xfrm>
          <a:prstGeom prst="flowChart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square" lIns="90000" tIns="45000" rIns="90000" bIns="45000">
            <a:spAutoFit/>
          </a:bodyPr>
          <a:p>
            <a:pPr marL="285750" indent="-285750">
              <a:lnSpc>
                <a:spcPct val="100000"/>
              </a:lnSpc>
              <a:buClr>
                <a:srgbClr val="1F4E79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1F4E79"/>
                </a:solidFill>
                <a:latin typeface="Arial"/>
              </a:rPr>
              <a:t>demo_icon.py</a:t>
            </a:r>
            <a:endParaRPr lang="en-US" sz="1800" b="0" strike="noStrike" spc="-1">
              <a:latin typeface="Arial"/>
            </a:endParaRPr>
          </a:p>
          <a:p>
            <a:pPr marL="551180" lvl="1" indent="-250825">
              <a:lnSpc>
                <a:spcPct val="100000"/>
              </a:lnSpc>
              <a:buClr>
                <a:srgbClr val="1F4E79"/>
              </a:buClr>
              <a:buFont typeface="Abyssinica SIL" panose="02000603020000020004"/>
              <a:buChar char="‒"/>
            </a:pPr>
            <a:r>
              <a:rPr lang="en-US" sz="1600" b="0" strike="noStrike" spc="-1">
                <a:solidFill>
                  <a:srgbClr val="1F4E79"/>
                </a:solidFill>
                <a:latin typeface="Arial"/>
              </a:rPr>
              <a:t>class AppIcon</a:t>
            </a:r>
            <a:endParaRPr lang="en-US" sz="1600" b="0" strike="noStrike" spc="-1">
              <a:latin typeface="Arial"/>
            </a:endParaRPr>
          </a:p>
          <a:p>
            <a:pPr marL="300355">
              <a:lnSpc>
                <a:spcPct val="100000"/>
              </a:lnSpc>
              <a:tabLst>
                <a:tab pos="0" algn="l"/>
              </a:tabLst>
            </a:pPr>
            <a:r>
              <a:rPr lang="ja-JP" sz="1600" b="0" strike="noStrike" spc="-1">
                <a:solidFill>
                  <a:srgbClr val="1F4E79"/>
                </a:solidFill>
                <a:latin typeface="Arial"/>
              </a:rPr>
              <a:t>（アイコン管理）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8" name="Flowchart: Process 9"/>
          <p:cNvSpPr/>
          <p:nvPr/>
        </p:nvSpPr>
        <p:spPr>
          <a:xfrm>
            <a:off x="7830820" y="3671570"/>
            <a:ext cx="3150870" cy="857884"/>
          </a:xfrm>
          <a:prstGeom prst="flowChart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square" lIns="90000" tIns="45000" rIns="90000" bIns="45000">
            <a:spAutoFit/>
          </a:bodyPr>
          <a:p>
            <a:pPr marL="285750" indent="-285750">
              <a:lnSpc>
                <a:spcPct val="100000"/>
              </a:lnSpc>
              <a:buClr>
                <a:srgbClr val="1F4E79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1F4E79"/>
                </a:solidFill>
                <a:latin typeface="Arial"/>
              </a:rPr>
              <a:t>demo_common.py</a:t>
            </a:r>
            <a:endParaRPr lang="en-US" sz="1800" b="0" strike="noStrike" spc="-1">
              <a:latin typeface="Arial"/>
            </a:endParaRPr>
          </a:p>
          <a:p>
            <a:pPr marL="551180" lvl="1" indent="-250825">
              <a:lnSpc>
                <a:spcPct val="100000"/>
              </a:lnSpc>
              <a:buClr>
                <a:srgbClr val="1F4E79"/>
              </a:buClr>
              <a:buFont typeface="Abyssinica SIL" panose="02000603020000020004"/>
              <a:buChar char="‒"/>
            </a:pPr>
            <a:r>
              <a:rPr lang="en-US" sz="1600" b="0" strike="noStrike" spc="-1">
                <a:solidFill>
                  <a:srgbClr val="1F4E79"/>
                </a:solidFill>
                <a:latin typeface="Arial"/>
              </a:rPr>
              <a:t>static methods</a:t>
            </a:r>
            <a:endParaRPr lang="en-US" sz="1600" b="0" strike="noStrike" spc="-1">
              <a:latin typeface="Arial"/>
            </a:endParaRPr>
          </a:p>
          <a:p>
            <a:pPr marL="300355" lvl="1" indent="0">
              <a:lnSpc>
                <a:spcPct val="100000"/>
              </a:lnSpc>
              <a:buClr>
                <a:srgbClr val="1F4E79"/>
              </a:buClr>
              <a:buNone/>
            </a:pPr>
            <a:r>
              <a:rPr lang="ja-JP" sz="1600" b="0" strike="noStrike" spc="-1">
                <a:solidFill>
                  <a:srgbClr val="1F4E79"/>
                </a:solidFill>
                <a:latin typeface="Arial"/>
              </a:rPr>
              <a:t>（共用できる汎用メソッド）</a:t>
            </a:r>
            <a:endParaRPr lang="en-US" sz="1600" b="0" strike="noStrike" spc="-1">
              <a:latin typeface="Arial"/>
            </a:endParaRPr>
          </a:p>
        </p:txBody>
      </p:sp>
      <p:cxnSp>
        <p:nvCxnSpPr>
          <p:cNvPr id="2" name="Elbow Connector 1"/>
          <p:cNvCxnSpPr>
            <a:stCxn id="73" idx="1"/>
            <a:endCxn id="74" idx="3"/>
          </p:cNvCxnSpPr>
          <p:nvPr/>
        </p:nvCxnSpPr>
        <p:spPr>
          <a:xfrm rot="10800000">
            <a:off x="3407410" y="1802765"/>
            <a:ext cx="1273810" cy="114808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stCxn id="73" idx="1"/>
            <a:endCxn id="72" idx="3"/>
          </p:cNvCxnSpPr>
          <p:nvPr/>
        </p:nvCxnSpPr>
        <p:spPr>
          <a:xfrm rot="10800000">
            <a:off x="3408045" y="2950845"/>
            <a:ext cx="1273175" cy="3175"/>
          </a:xfrm>
          <a:prstGeom prst="bentConnector2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stCxn id="73" idx="1"/>
            <a:endCxn id="75" idx="3"/>
          </p:cNvCxnSpPr>
          <p:nvPr/>
        </p:nvCxnSpPr>
        <p:spPr>
          <a:xfrm rot="10800000" flipV="true">
            <a:off x="3407410" y="2950845"/>
            <a:ext cx="1273810" cy="114998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73" idx="3"/>
            <a:endCxn id="76" idx="1"/>
          </p:cNvCxnSpPr>
          <p:nvPr/>
        </p:nvCxnSpPr>
        <p:spPr>
          <a:xfrm flipV="true">
            <a:off x="6739890" y="1809115"/>
            <a:ext cx="1090930" cy="114173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73" idx="3"/>
            <a:endCxn id="77" idx="1"/>
          </p:cNvCxnSpPr>
          <p:nvPr/>
        </p:nvCxnSpPr>
        <p:spPr>
          <a:xfrm>
            <a:off x="6739890" y="2950845"/>
            <a:ext cx="1090930" cy="3175"/>
          </a:xfrm>
          <a:prstGeom prst="bentConnector2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73" idx="3"/>
            <a:endCxn id="78" idx="1"/>
          </p:cNvCxnSpPr>
          <p:nvPr/>
        </p:nvCxnSpPr>
        <p:spPr>
          <a:xfrm>
            <a:off x="6739890" y="2950845"/>
            <a:ext cx="1090930" cy="114998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</Words>
  <Application>WPS Presentation</Application>
  <PresentationFormat/>
  <Paragraphs>72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21" baseType="lpstr">
      <vt:lpstr>Arial</vt:lpstr>
      <vt:lpstr>SimSun</vt:lpstr>
      <vt:lpstr>Wingdings</vt:lpstr>
      <vt:lpstr>Arial Black</vt:lpstr>
      <vt:lpstr>DejaVu Sans</vt:lpstr>
      <vt:lpstr>Arial</vt:lpstr>
      <vt:lpstr>Times New Roman</vt:lpstr>
      <vt:lpstr>Symbol</vt:lpstr>
      <vt:lpstr>Abyssinica SIL</vt:lpstr>
      <vt:lpstr>微软雅黑</vt:lpstr>
      <vt:lpstr>Droid Sans Fallback</vt:lpstr>
      <vt:lpstr>ＭＳ Ｐゴシック</vt:lpstr>
      <vt:lpstr>Arial Unicode MS</vt:lpstr>
      <vt:lpstr>ＭＳ Ｐゴシック</vt:lpstr>
      <vt:lpstr>Montserrat Thin</vt:lpstr>
      <vt:lpstr>SimSun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bitwalk</dc:creator>
  <cp:lastModifiedBy>bitwalk</cp:lastModifiedBy>
  <cp:revision>16</cp:revision>
  <dcterms:created xsi:type="dcterms:W3CDTF">2021-07-09T23:42:10Z</dcterms:created>
  <dcterms:modified xsi:type="dcterms:W3CDTF">2021-07-09T23:42:10Z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  <property fmtid="{D5CDD505-2E9C-101B-9397-08002B2CF9AE}" pid="3" name="PresentationFormat">
    <vt:lpwstr>宽屏</vt:lpwstr>
  </property>
  <property fmtid="{D5CDD505-2E9C-101B-9397-08002B2CF9AE}" pid="4" name="Slides">
    <vt:i4>2</vt:i4>
  </property>
</Properties>
</file>