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4367-1BDA-4C27-BCA9-6FEAA0D5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448056"/>
            <a:ext cx="11113008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5F8F7-3BC1-4532-92A1-810DE68C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D9989-4AEA-4E43-972E-16328BB9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36113-9EE1-43AC-814E-49892D2A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43B415A-C9FF-4B6A-9B15-4FEBDFCA5C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9495" y="4480560"/>
            <a:ext cx="11113008" cy="1653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 marL="228600" indent="-228600">
              <a:buFont typeface="Wingdings" panose="05000000000000000000" pitchFamily="2" charset="2"/>
              <a:buChar char="§"/>
              <a:defRPr sz="1600"/>
            </a:lvl2pPr>
            <a:lvl3pPr marL="457200" indent="-228600">
              <a:spcBef>
                <a:spcPts val="600"/>
              </a:spcBef>
              <a:buFont typeface="Calibri" panose="020F0502020204030204" pitchFamily="34" charset="0"/>
              <a:buChar char="‒"/>
              <a:defRPr sz="1400"/>
            </a:lvl3pPr>
            <a:lvl4pPr marL="741363" indent="-228600">
              <a:spcBef>
                <a:spcPts val="300"/>
              </a:spcBef>
              <a:defRPr sz="1200"/>
            </a:lvl4pPr>
            <a:lvl5pPr marL="974725" indent="-228600">
              <a:spcBef>
                <a:spcPts val="200"/>
              </a:spcBef>
              <a:buFont typeface="Calibri" panose="020F0502020204030204" pitchFamily="34" charset="0"/>
              <a:buChar char="‒"/>
              <a:defRPr sz="11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223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8BEEBAAA-29B5-4AF5-BC5F-7E580C29002D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3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>
              <a:lumMod val="50000"/>
            </a:schemeClr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FontTx/>
        <a:buNone/>
        <a:defRPr lang="en-US" sz="1600" kern="1200" dirty="0">
          <a:solidFill>
            <a:schemeClr val="bg1">
              <a:lumMod val="50000"/>
            </a:schemeClr>
          </a:solidFill>
          <a:latin typeface="Trebuchet MS" panose="020B0603020202020204" pitchFamily="34" charset="0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Wingdings" panose="05000000000000000000" pitchFamily="2" charset="2"/>
        <a:buChar char="§"/>
        <a:defRPr lang="en-US" sz="1600" kern="1200" dirty="0">
          <a:solidFill>
            <a:schemeClr val="bg1">
              <a:lumMod val="50000"/>
            </a:schemeClr>
          </a:solidFill>
          <a:latin typeface="Trebuchet MS" panose="020B0603020202020204" pitchFamily="34" charset="0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lang="en-US" sz="1400" kern="1200" dirty="0">
          <a:solidFill>
            <a:schemeClr val="bg1">
              <a:lumMod val="50000"/>
            </a:schemeClr>
          </a:solidFill>
          <a:latin typeface="Trebuchet MS" panose="020B0603020202020204" pitchFamily="34" charset="0"/>
          <a:ea typeface="+mn-ea"/>
          <a:cs typeface="+mn-cs"/>
        </a:defRPr>
      </a:lvl3pPr>
      <a:lvl4pPr marL="630238" indent="-168275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bg1">
              <a:lumMod val="50000"/>
            </a:schemeClr>
          </a:solidFill>
          <a:latin typeface="Trebuchet MS" panose="020B0603020202020204" pitchFamily="34" charset="0"/>
          <a:ea typeface="+mn-ea"/>
          <a:cs typeface="+mn-cs"/>
        </a:defRPr>
      </a:lvl4pPr>
      <a:lvl5pPr marL="801688" indent="-17621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Calibri" panose="020F0502020204030204" pitchFamily="34" charset="0"/>
        <a:buChar char="‒"/>
        <a:defRPr lang="en-US" sz="1100" kern="1200" dirty="0" smtClean="0">
          <a:solidFill>
            <a:schemeClr val="bg1">
              <a:lumMod val="50000"/>
            </a:schemeClr>
          </a:solidFill>
          <a:latin typeface="Trebuchet MS" panose="020B0603020202020204" pitchFamily="34" charset="0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Trebuchet MS</vt:lpstr>
      <vt:lpstr>Wingdings</vt:lpstr>
      <vt:lpstr>WelcomeDoc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Takahashi, Keiichi</dc:creator>
  <cp:keywords/>
  <cp:lastModifiedBy>Takahashi, Keiichi</cp:lastModifiedBy>
  <cp:revision>4</cp:revision>
  <dcterms:created xsi:type="dcterms:W3CDTF">2021-06-28T01:42:30Z</dcterms:created>
  <dcterms:modified xsi:type="dcterms:W3CDTF">2021-06-28T04:08:24Z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