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18520"/>
            <a:ext cx="9071280" cy="37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8520"/>
            <a:ext cx="9071280" cy="37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280" cy="80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280" cy="80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2020-07-11T07:13:58Z</dcterms:created>
  <dc:creator/>
  <dc:description/>
  <dc:language>ja-JP</dc:language>
  <cp:lastModifiedBy/>
  <dcterms:modified xsi:type="dcterms:W3CDTF">2020-07-11T07:47:06Z</dcterms:modified>
  <cp:revision>2</cp:revision>
  <dc:subject/>
  <dc:title>Blue Curve</dc:title>
</cp:coreProperties>
</file>