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26fe10e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b26fe10e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26fe10e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26fe10e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b26fe10e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b26fe10e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b26fe10e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b26fe10e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b26fe10e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b26fe10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07375"/>
            <a:ext cx="545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Detection using Decision Tree Classifier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60350" y="3015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Team_Name - bit_warriors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Team_Members - Aravind Umasankar, Yesvanthraja D Raja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272683"/>
            <a:ext cx="7752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867575"/>
            <a:ext cx="76905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problem statement is to find whether a given url is legitimate or not.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 here we can resolve this issue by implementing a machine learning model to classify whether it is legitimate or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73522"/>
            <a:ext cx="79137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</a:t>
            </a:r>
            <a:r>
              <a:rPr lang="en-GB"/>
              <a:t> Tree Classifier for Phishing detection: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437700"/>
            <a:ext cx="7517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Decision tree is a one of the Machine Learning technique used to classify attributes based on requirements and predict the output.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tree like structure enables us to interpret very easily.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our model the tree traverses through the nodes and tests it with the data provided and classifies them under a certain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our case the class can be considered as legitimate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model: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363325"/>
            <a:ext cx="7752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First we import the necessary libraries.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Next we read the csv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Do the preprocessing steps if any.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Split the data for training and testing.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import the decision tree classifier and using it fit the model.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Find the accuracy of the model using metrics.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plot the relationship between the accuracy and the max_depth to find the training and test loses.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the </a:t>
            </a:r>
            <a:r>
              <a:rPr lang="en-GB"/>
              <a:t>model: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363325"/>
            <a:ext cx="7752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After downloading the notebook upload the csv data into the user environment(i.e) Jupyter,vscode or pycharm etc..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Now run each of the cells and the output will be displayed.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235482"/>
            <a:ext cx="78393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of</a:t>
            </a:r>
            <a:r>
              <a:rPr lang="en-GB"/>
              <a:t> the model: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1243007"/>
            <a:ext cx="4191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