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b26fe10e5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b26fe10e5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b26fe10e5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b26fe10e5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b26fe10e5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b26fe10e5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b26fe10e5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b26fe10e5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b26fe10e5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b26fe10e5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907375"/>
            <a:ext cx="5459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Phishing Detection using Decision Tree Classifier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960350" y="3015750"/>
            <a:ext cx="4527900" cy="12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Team_Name - bit_warriors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Team_Members - Aravind Umasankar, Yesvanthraja 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272683"/>
            <a:ext cx="7752600" cy="4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r>
              <a:rPr lang="en-GB"/>
              <a:t>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867575"/>
            <a:ext cx="7690500" cy="3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problem statement is to find whether a given url is legitimate or not.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So here we can resolve this issue by implementing a machine learning model to classify whether it is legitimate or not.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824000" y="173522"/>
            <a:ext cx="7913700" cy="10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</a:t>
            </a:r>
            <a:r>
              <a:rPr lang="en-GB"/>
              <a:t> Tree Classifier for Phishing detection: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824000" y="1437700"/>
            <a:ext cx="75171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Decision tree is a one of the Machine Learning technique used to classify attributes based on requirements and predict the output.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tree like structure enables us to interpret very easily.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 our model the tree traverses through the nodes and tests it with the data provided and classifies them under a certain class.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 our case the class can be considered as legitimate or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824000" y="235482"/>
            <a:ext cx="7839300" cy="8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of model:</a:t>
            </a:r>
            <a:endParaRPr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824000" y="1363325"/>
            <a:ext cx="77526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First we import the necessary libraries.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Next we read the csv data.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Do the preprocessing steps if any.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Split the data for training and testing.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Now import the decision tree classifier and using it fit the model.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Find the accuracy of the model using metrics.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Now plot the relationship between the accuracy and the max_depth to find the training and test loses.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824000" y="235482"/>
            <a:ext cx="7839300" cy="8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run the </a:t>
            </a:r>
            <a:r>
              <a:rPr lang="en-GB"/>
              <a:t>model:</a:t>
            </a:r>
            <a:endParaRPr/>
          </a:p>
        </p:txBody>
      </p:sp>
      <p:sp>
        <p:nvSpPr>
          <p:cNvPr id="302" name="Google Shape;302;p17"/>
          <p:cNvSpPr txBox="1"/>
          <p:nvPr>
            <p:ph idx="1" type="subTitle"/>
          </p:nvPr>
        </p:nvSpPr>
        <p:spPr>
          <a:xfrm>
            <a:off x="824000" y="1363325"/>
            <a:ext cx="77526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After downloading the notebook upload the csv data into the user environment(i.e) Jupyter,vscode or pycharm etc..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Now run each of the cells and the output will be displayed.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824000" y="235482"/>
            <a:ext cx="7839300" cy="8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of</a:t>
            </a:r>
            <a:r>
              <a:rPr lang="en-GB"/>
              <a:t> the model: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375" y="1243007"/>
            <a:ext cx="41910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