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9" r:id="rId9"/>
    <p:sldId id="272" r:id="rId10"/>
    <p:sldId id="271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2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r>
              <a:rPr lang="en-US" sz="5249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</a:t>
            </a:r>
            <a:r>
              <a:rPr lang="en-US" sz="5249" dirty="0" err="1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Blogesation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online blog is designed to provide a dynamic platform for users to share knowledge and information. With a focus on user engagement and content diversity, the </a:t>
            </a:r>
            <a:r>
              <a:rPr lang="en-US" sz="1750" dirty="0" err="1" smtClean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blogesation</a:t>
            </a:r>
            <a:r>
              <a:rPr lang="en-US" sz="1750" dirty="0" smtClean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offers a wide range of features to enhance the user experience.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33" y="455051"/>
            <a:ext cx="10554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bg1"/>
                </a:solidFill>
              </a:rPr>
              <a:t>Some more </a:t>
            </a:r>
            <a:r>
              <a:rPr lang="en-US" sz="4374" dirty="0" smtClean="0">
                <a:solidFill>
                  <a:schemeClr val="bg1"/>
                </a:solidFill>
              </a:rPr>
              <a:t>Page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570249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667137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9296400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r="9602"/>
          <a:stretch/>
        </p:blipFill>
        <p:spPr>
          <a:xfrm>
            <a:off x="7442791" y="1698286"/>
            <a:ext cx="4316817" cy="2519771"/>
          </a:xfrm>
          <a:prstGeom prst="roundRect">
            <a:avLst>
              <a:gd name="adj" fmla="val 497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3" t="12096" r="22919" b="11092"/>
          <a:stretch/>
        </p:blipFill>
        <p:spPr>
          <a:xfrm>
            <a:off x="2817628" y="1698286"/>
            <a:ext cx="4189228" cy="2519770"/>
          </a:xfrm>
          <a:prstGeom prst="roundRect">
            <a:avLst>
              <a:gd name="adj" fmla="val 575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1" t="16934" r="26925" b="18357"/>
          <a:stretch/>
        </p:blipFill>
        <p:spPr>
          <a:xfrm>
            <a:off x="2817628" y="4583027"/>
            <a:ext cx="4220881" cy="2798626"/>
          </a:xfrm>
          <a:prstGeom prst="roundRect">
            <a:avLst>
              <a:gd name="adj" fmla="val 4517"/>
            </a:avLst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4417" r="19787" b="14201"/>
          <a:stretch/>
        </p:blipFill>
        <p:spPr>
          <a:xfrm>
            <a:off x="7453423" y="4550733"/>
            <a:ext cx="4306185" cy="2830920"/>
          </a:xfrm>
          <a:prstGeom prst="roundRect">
            <a:avLst>
              <a:gd name="adj" fmla="val 6902"/>
            </a:avLst>
          </a:prstGeom>
        </p:spPr>
      </p:pic>
    </p:spTree>
    <p:extLst>
      <p:ext uri="{BB962C8B-B14F-4D97-AF65-F5344CB8AC3E}">
        <p14:creationId xmlns:p14="http://schemas.microsoft.com/office/powerpoint/2010/main" val="23732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15" name="TextBox 14"/>
          <p:cNvSpPr txBox="1"/>
          <p:nvPr/>
        </p:nvSpPr>
        <p:spPr>
          <a:xfrm flipH="1">
            <a:off x="1371601" y="2376077"/>
            <a:ext cx="3753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Thanks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7173" y="3945392"/>
            <a:ext cx="60987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would like to express our sincere gratitude for your time and attention. Your support is greatly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appreciated.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Thank you!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06" y="0"/>
            <a:ext cx="558209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72872"/>
            <a:ext cx="10554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 of the Blog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6945" y="263640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671048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Login Functionality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15146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can securely log in to their accounts, ensuring personalized access to features and content.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0948" y="263640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671048"/>
            <a:ext cx="2994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 up Functionality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New users can easily register and create their personalized accounts to access all the features and start engaging with the community.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2655" y="501050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Posts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6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can create and publish their own posts, sharing knowledge and experiences with the community.</a:t>
            </a:r>
            <a:endParaRPr lang="en-US" sz="1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5708" y="5010507"/>
            <a:ext cx="2209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3817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Some more</a:t>
            </a: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6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platform incorporates features similar </a:t>
            </a:r>
            <a:r>
              <a:rPr lang="en-US" sz="1750" dirty="0" smtClean="0">
                <a:solidFill>
                  <a:schemeClr val="bg1">
                    <a:lumMod val="6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 chat to other user and follow other users . Users can also see other users profile even without logging in.</a:t>
            </a:r>
            <a:endParaRPr lang="en-US" sz="17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86161"/>
            <a:ext cx="6057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 Architecture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45869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381851"/>
            <a:ext cx="2674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Robust Framework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273975" y="397077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backend is built on a robust and scalable framework, ensuring seamless performance and future expansion.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5630228" y="3145869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6209" y="3381851"/>
            <a:ext cx="3022610" cy="694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</a:t>
            </a: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Processing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5866209" y="397077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Advanced algorithms and data management systems are implemented to handle high volumes of user-generated content efficiently.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9222462" y="3145869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8444" y="338185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&amp; Flexibility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9458444" y="397238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architecture is designed to be highly scalable and flexible, accommodating potential growth and technology advancements.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1266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185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29840" y="3072527"/>
            <a:ext cx="4572000" cy="629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8"/>
              </a:lnSpc>
              <a:buNone/>
            </a:pPr>
            <a:r>
              <a:rPr lang="en-US" sz="396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Measures</a:t>
            </a:r>
            <a:endParaRPr lang="en-US" sz="3966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840" y="4004310"/>
            <a:ext cx="3190161" cy="80593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731294" y="5112425"/>
            <a:ext cx="2628900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Encryption Protocols</a:t>
            </a:r>
            <a:endParaRPr lang="en-US" sz="1983" dirty="0"/>
          </a:p>
        </p:txBody>
      </p:sp>
      <p:sp>
        <p:nvSpPr>
          <p:cNvPr id="8" name="Text 3"/>
          <p:cNvSpPr/>
          <p:nvPr/>
        </p:nvSpPr>
        <p:spPr>
          <a:xfrm>
            <a:off x="2731294" y="5547955"/>
            <a:ext cx="2787253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Advanced encryption protocols are employed to secure user data and protect against unauthorized access.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001" y="4004310"/>
            <a:ext cx="3190280" cy="80593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1454" y="5112425"/>
            <a:ext cx="2014895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Regular Audits</a:t>
            </a:r>
            <a:endParaRPr lang="en-US" sz="1983" dirty="0"/>
          </a:p>
        </p:txBody>
      </p:sp>
      <p:sp>
        <p:nvSpPr>
          <p:cNvPr id="11" name="Text 5"/>
          <p:cNvSpPr/>
          <p:nvPr/>
        </p:nvSpPr>
        <p:spPr>
          <a:xfrm>
            <a:off x="5921454" y="5547955"/>
            <a:ext cx="2787372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Periodic security audits are conducted to identify and address vulnerabilities, ensuring continuous protection.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0280" y="4004310"/>
            <a:ext cx="3190280" cy="80593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11734" y="5112425"/>
            <a:ext cx="3307094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Multi-factor Authentication</a:t>
            </a:r>
            <a:endParaRPr lang="en-US" sz="1983" dirty="0"/>
          </a:p>
        </p:txBody>
      </p:sp>
      <p:sp>
        <p:nvSpPr>
          <p:cNvPr id="14" name="Text 7"/>
          <p:cNvSpPr/>
          <p:nvPr/>
        </p:nvSpPr>
        <p:spPr>
          <a:xfrm>
            <a:off x="9111733" y="5547955"/>
            <a:ext cx="2787372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Enhanced security is implemented through multi-factor authentication, adding an extra layer of protection to user accounts.</a:t>
            </a:r>
            <a:endParaRPr 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404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75627"/>
            <a:ext cx="8564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Some more features to explore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61666"/>
            <a:ext cx="5166122" cy="1670400"/>
          </a:xfrm>
          <a:prstGeom prst="roundRect">
            <a:avLst>
              <a:gd name="adj" fmla="val 7601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2997648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Chat Messaging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580816"/>
            <a:ext cx="4694158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🔥 </a:t>
            </a:r>
            <a:r>
              <a:rPr lang="en-US" sz="15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Instantly </a:t>
            </a:r>
            <a:r>
              <a:rPr lang="en-US" sz="15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connect and chat with other users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7440097" y="2745616"/>
            <a:ext cx="5166122" cy="1670400"/>
          </a:xfrm>
          <a:prstGeom prst="roundRect">
            <a:avLst>
              <a:gd name="adj" fmla="val 7601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29983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Profiles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079" y="3596866"/>
            <a:ext cx="4694158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💻</a:t>
            </a:r>
            <a:r>
              <a:rPr lang="en-US" sz="15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5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Create </a:t>
            </a:r>
            <a:r>
              <a:rPr lang="en-US" sz="15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and customize your own user profile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1670400"/>
          </a:xfrm>
          <a:prstGeom prst="roundRect">
            <a:avLst>
              <a:gd name="adj" fmla="val 5985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Follow Users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333881"/>
            <a:ext cx="4694158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👥 </a:t>
            </a:r>
            <a:r>
              <a:rPr lang="en-US" sz="15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5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Follow your favorite users and stay updated with their activities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1670804"/>
          </a:xfrm>
          <a:prstGeom prst="roundRect">
            <a:avLst>
              <a:gd name="adj" fmla="val 5985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4853464"/>
            <a:ext cx="3718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Upvoting and Downvoting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333881"/>
            <a:ext cx="4694158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👍👎 </a:t>
            </a:r>
            <a:r>
              <a:rPr lang="en-US" sz="15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5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Express your opinion by upvoting or downvoting content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687058" y="3838353"/>
            <a:ext cx="11114542" cy="1223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8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friendly UI</a:t>
            </a:r>
            <a:endParaRPr lang="en-US" sz="8000" dirty="0"/>
          </a:p>
        </p:txBody>
      </p:sp>
      <p:sp>
        <p:nvSpPr>
          <p:cNvPr id="6" name="Text 2"/>
          <p:cNvSpPr/>
          <p:nvPr/>
        </p:nvSpPr>
        <p:spPr>
          <a:xfrm>
            <a:off x="2037993" y="570249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667137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9296400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33" y="455051"/>
            <a:ext cx="10554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bg1"/>
                </a:solidFill>
              </a:rPr>
              <a:t>Explore Page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570249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667137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9296400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13" y="1689535"/>
            <a:ext cx="11546653" cy="5454591"/>
          </a:xfrm>
          <a:prstGeom prst="roundRect">
            <a:avLst>
              <a:gd name="adj" fmla="val 4192"/>
            </a:avLst>
          </a:prstGeom>
        </p:spPr>
      </p:pic>
    </p:spTree>
    <p:extLst>
      <p:ext uri="{BB962C8B-B14F-4D97-AF65-F5344CB8AC3E}">
        <p14:creationId xmlns:p14="http://schemas.microsoft.com/office/powerpoint/2010/main" val="11990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33" y="455051"/>
            <a:ext cx="10554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bg1"/>
                </a:solidFill>
              </a:rPr>
              <a:t>Profile Page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570249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667137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9296400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87" y="1698286"/>
            <a:ext cx="11482106" cy="5454000"/>
          </a:xfrm>
          <a:prstGeom prst="roundRect">
            <a:avLst>
              <a:gd name="adj" fmla="val 5165"/>
            </a:avLst>
          </a:prstGeom>
        </p:spPr>
      </p:pic>
    </p:spTree>
    <p:extLst>
      <p:ext uri="{BB962C8B-B14F-4D97-AF65-F5344CB8AC3E}">
        <p14:creationId xmlns:p14="http://schemas.microsoft.com/office/powerpoint/2010/main" val="1680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33" y="455051"/>
            <a:ext cx="10554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bg1"/>
                </a:solidFill>
              </a:rPr>
              <a:t>Chat</a:t>
            </a:r>
            <a:r>
              <a:rPr lang="en-US" sz="4374" dirty="0" smtClean="0">
                <a:solidFill>
                  <a:schemeClr val="bg1"/>
                </a:solidFill>
              </a:rPr>
              <a:t> Page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570249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667137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9296400" y="570261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96" y="1698286"/>
            <a:ext cx="11532687" cy="5454000"/>
          </a:xfrm>
          <a:prstGeom prst="roundRect">
            <a:avLst>
              <a:gd name="adj" fmla="val 4970"/>
            </a:avLst>
          </a:prstGeom>
        </p:spPr>
      </p:pic>
    </p:spTree>
    <p:extLst>
      <p:ext uri="{BB962C8B-B14F-4D97-AF65-F5344CB8AC3E}">
        <p14:creationId xmlns:p14="http://schemas.microsoft.com/office/powerpoint/2010/main" val="1490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362</Words>
  <Application>Microsoft Office PowerPoint</Application>
  <PresentationFormat>Custom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Rahul Mishra</cp:lastModifiedBy>
  <cp:revision>17</cp:revision>
  <dcterms:created xsi:type="dcterms:W3CDTF">2024-01-21T17:25:37Z</dcterms:created>
  <dcterms:modified xsi:type="dcterms:W3CDTF">2024-01-22T19:14:56Z</dcterms:modified>
</cp:coreProperties>
</file>