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2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0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9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12DE5-316A-4B72-8E37-2B3C217B17FF}" type="datetimeFigureOut">
              <a:rPr lang="en-US" smtClean="0"/>
              <a:t>9/6/2018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7AE4F-C8C9-488C-B686-277E9B11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7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Lecture 5</a:t>
            </a:r>
            <a:br>
              <a:rPr lang="en-US" dirty="0" smtClean="0"/>
            </a:br>
            <a:r>
              <a:rPr lang="en-US" dirty="0" smtClean="0"/>
              <a:t>Forward Kinematics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Ruzena Bajcsy</a:t>
            </a:r>
          </a:p>
          <a:p>
            <a:r>
              <a:rPr lang="en-US" dirty="0" smtClean="0"/>
              <a:t>EE106A/206A</a:t>
            </a:r>
          </a:p>
          <a:p>
            <a:r>
              <a:rPr lang="en-US" smtClean="0"/>
              <a:t>Fall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25" y="313336"/>
            <a:ext cx="8694550" cy="60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11" y="311704"/>
            <a:ext cx="8865030" cy="63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158" y="247973"/>
            <a:ext cx="8305128" cy="604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49" y="95854"/>
            <a:ext cx="8953409" cy="650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5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17" y="573437"/>
            <a:ext cx="9428262" cy="56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339" y="211637"/>
            <a:ext cx="8329552" cy="579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2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309" y="468335"/>
            <a:ext cx="8684670" cy="58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57" y="216976"/>
            <a:ext cx="8753535" cy="594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8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758" y="1084882"/>
            <a:ext cx="7775286" cy="471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 Space and workspace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827" y="2432458"/>
            <a:ext cx="5990345" cy="313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Frames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296" y="2102176"/>
            <a:ext cx="6193407" cy="379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5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inverse Kinematics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827" y="2229208"/>
            <a:ext cx="5990345" cy="354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Joints, Lover pairs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2" y="2559489"/>
            <a:ext cx="6091876" cy="28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2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Revolute Joint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062" y="2121231"/>
            <a:ext cx="6091876" cy="37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Cylindrical joint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2382" y="2064067"/>
            <a:ext cx="6447235" cy="387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Kinematics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379" y="1825624"/>
            <a:ext cx="685261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81" y="699599"/>
            <a:ext cx="8056196" cy="553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</TotalTime>
  <Words>25</Words>
  <Application>Microsoft Office PowerPoint</Application>
  <PresentationFormat>Widescreen</PresentationFormat>
  <Paragraphs>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 Lecture 5 Forward Kinematics</vt:lpstr>
      <vt:lpstr>Joint Space and workspace</vt:lpstr>
      <vt:lpstr>Special Frames</vt:lpstr>
      <vt:lpstr>Forward and inverse Kinematics</vt:lpstr>
      <vt:lpstr>Joints, Lover pairs</vt:lpstr>
      <vt:lpstr>Revolute Joint</vt:lpstr>
      <vt:lpstr>Cylindrical joint</vt:lpstr>
      <vt:lpstr>Forward Kinematics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 Forward Kinematics</dc:title>
  <dc:creator>Ruzena Bajcsy</dc:creator>
  <cp:lastModifiedBy>Ruzena Bajcsy</cp:lastModifiedBy>
  <cp:revision>9</cp:revision>
  <dcterms:created xsi:type="dcterms:W3CDTF">2013-07-25T01:01:30Z</dcterms:created>
  <dcterms:modified xsi:type="dcterms:W3CDTF">2018-09-11T16:56:24Z</dcterms:modified>
</cp:coreProperties>
</file>