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711" autoAdjust="0"/>
    <p:restoredTop sz="92890" autoAdjust="0"/>
  </p:normalViewPr>
  <p:slideViewPr>
    <p:cSldViewPr snapToGrid="0">
      <p:cViewPr varScale="1">
        <p:scale>
          <a:sx n="35" d="100"/>
          <a:sy n="35" d="100"/>
        </p:scale>
        <p:origin x="29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F52F-99CC-4EB2-AF75-40B2ACB4F136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5AEE-1147-4101-9EF5-DF2AFE61B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7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F52F-99CC-4EB2-AF75-40B2ACB4F136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5AEE-1147-4101-9EF5-DF2AFE61B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5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F52F-99CC-4EB2-AF75-40B2ACB4F136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5AEE-1147-4101-9EF5-DF2AFE61B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6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F52F-99CC-4EB2-AF75-40B2ACB4F136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5AEE-1147-4101-9EF5-DF2AFE61B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7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F52F-99CC-4EB2-AF75-40B2ACB4F136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5AEE-1147-4101-9EF5-DF2AFE61B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54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F52F-99CC-4EB2-AF75-40B2ACB4F136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5AEE-1147-4101-9EF5-DF2AFE61B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7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F52F-99CC-4EB2-AF75-40B2ACB4F136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5AEE-1147-4101-9EF5-DF2AFE61B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2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F52F-99CC-4EB2-AF75-40B2ACB4F136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5AEE-1147-4101-9EF5-DF2AFE61B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6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F52F-99CC-4EB2-AF75-40B2ACB4F136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5AEE-1147-4101-9EF5-DF2AFE61B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F52F-99CC-4EB2-AF75-40B2ACB4F136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5AEE-1147-4101-9EF5-DF2AFE61B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0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F52F-99CC-4EB2-AF75-40B2ACB4F136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5AEE-1147-4101-9EF5-DF2AFE61B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0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4F52F-99CC-4EB2-AF75-40B2ACB4F136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75AEE-1147-4101-9EF5-DF2AFE61B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6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Tracking </a:t>
            </a:r>
            <a:r>
              <a:rPr lang="en-US" dirty="0" err="1" smtClean="0"/>
              <a:t>tajectory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based on MLS 5.2 and 5.3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Ruzena Bajcsy</a:t>
            </a:r>
          </a:p>
          <a:p>
            <a:r>
              <a:rPr lang="en-US" sz="3200" dirty="0" smtClean="0"/>
              <a:t>Spring 2016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8872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60" y="401444"/>
            <a:ext cx="11485035" cy="617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17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3678"/>
            <a:ext cx="11942260" cy="512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544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35" y="624468"/>
            <a:ext cx="11311248" cy="588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54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974" y="1866660"/>
            <a:ext cx="6096851" cy="34294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79743"/>
            <a:ext cx="12192000" cy="280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36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6" y="1012371"/>
            <a:ext cx="11654292" cy="512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61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8" y="816429"/>
            <a:ext cx="1165624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12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85" y="1011898"/>
            <a:ext cx="11593758" cy="486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23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6" y="881743"/>
            <a:ext cx="11116067" cy="523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69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14" y="643012"/>
            <a:ext cx="11498071" cy="559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53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4" y="17933"/>
            <a:ext cx="10254342" cy="663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3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853" y="812800"/>
            <a:ext cx="1096788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77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" y="555171"/>
            <a:ext cx="12164134" cy="558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04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58" y="914401"/>
            <a:ext cx="11364686" cy="493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73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69" y="783771"/>
            <a:ext cx="11503115" cy="538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7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10" y="568960"/>
            <a:ext cx="11125380" cy="591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8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6240"/>
            <a:ext cx="12204219" cy="422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92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Computed Torque needed to overcome inertia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170" y="2052320"/>
            <a:ext cx="11870411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73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1300480"/>
            <a:ext cx="11698334" cy="449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85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32" y="873760"/>
            <a:ext cx="11701043" cy="510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581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43" y="825190"/>
            <a:ext cx="11574967" cy="462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64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20" y="1605774"/>
            <a:ext cx="11530362" cy="370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98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12</Words>
  <Application>Microsoft Office PowerPoint</Application>
  <PresentationFormat>Widescreen</PresentationFormat>
  <Paragraphs>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Tracking tajectory based on MLS 5.2 and 5.3</vt:lpstr>
      <vt:lpstr>PowerPoint Presentation</vt:lpstr>
      <vt:lpstr>PowerPoint Presentation</vt:lpstr>
      <vt:lpstr>PowerPoint Presentation</vt:lpstr>
      <vt:lpstr>Computed Torque needed to overcome inertia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Ruzena Bajcsy</dc:creator>
  <cp:lastModifiedBy>Ruzena Bajcsy</cp:lastModifiedBy>
  <cp:revision>7</cp:revision>
  <dcterms:created xsi:type="dcterms:W3CDTF">2016-01-05T00:31:17Z</dcterms:created>
  <dcterms:modified xsi:type="dcterms:W3CDTF">2016-02-04T16:49:42Z</dcterms:modified>
</cp:coreProperties>
</file>