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regular.fntdata"/><Relationship Id="rId21" Type="http://schemas.openxmlformats.org/officeDocument/2006/relationships/slide" Target="slides/slide17.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69850" lvl="0" marL="0" marR="0" rtl="0" algn="l">
              <a:spcBef>
                <a:spcPts val="0"/>
              </a:spcBef>
              <a:buClr>
                <a:schemeClr val="dk1"/>
              </a:buClr>
              <a:buSzPts val="1100"/>
              <a:buFont typeface="Arial"/>
              <a:buChar char="●"/>
              <a:defRPr b="0" i="0" sz="1100" u="none" cap="none" strike="noStrike">
                <a:solidFill>
                  <a:schemeClr val="dk1"/>
                </a:solidFill>
                <a:latin typeface="Arial"/>
                <a:ea typeface="Arial"/>
                <a:cs typeface="Arial"/>
                <a:sym typeface="Arial"/>
              </a:defRPr>
            </a:lvl1pPr>
            <a:lvl2pPr indent="69850" lvl="1" marL="457200" marR="0" rtl="0" algn="l">
              <a:spcBef>
                <a:spcPts val="0"/>
              </a:spcBef>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69850" lvl="2" marL="914400" marR="0" rtl="0" algn="l">
              <a:spcBef>
                <a:spcPts val="0"/>
              </a:spcBef>
              <a:buClr>
                <a:schemeClr val="dk1"/>
              </a:buClr>
              <a:buSzPts val="1100"/>
              <a:buFont typeface="Arial"/>
              <a:buChar char="■"/>
              <a:defRPr b="0" i="0" sz="1100" u="none" cap="none" strike="noStrike">
                <a:solidFill>
                  <a:schemeClr val="dk1"/>
                </a:solidFill>
                <a:latin typeface="Arial"/>
                <a:ea typeface="Arial"/>
                <a:cs typeface="Arial"/>
                <a:sym typeface="Arial"/>
              </a:defRPr>
            </a:lvl3pPr>
            <a:lvl4pPr indent="69850" lvl="3" marL="1371600" marR="0" rtl="0" algn="l">
              <a:spcBef>
                <a:spcPts val="0"/>
              </a:spcBef>
              <a:buClr>
                <a:schemeClr val="dk1"/>
              </a:buClr>
              <a:buSzPts val="1100"/>
              <a:buFont typeface="Arial"/>
              <a:buChar char="●"/>
              <a:defRPr b="0" i="0" sz="1100" u="none" cap="none" strike="noStrike">
                <a:solidFill>
                  <a:schemeClr val="dk1"/>
                </a:solidFill>
                <a:latin typeface="Arial"/>
                <a:ea typeface="Arial"/>
                <a:cs typeface="Arial"/>
                <a:sym typeface="Arial"/>
              </a:defRPr>
            </a:lvl4pPr>
            <a:lvl5pPr indent="69850" lvl="4" marL="1828800" marR="0" rtl="0" algn="l">
              <a:spcBef>
                <a:spcPts val="0"/>
              </a:spcBef>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69850" lvl="5" marL="2286000" marR="0" rtl="0" algn="l">
              <a:spcBef>
                <a:spcPts val="0"/>
              </a:spcBef>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69850" lvl="6" marL="2743200" marR="0" rtl="0" algn="l">
              <a:spcBef>
                <a:spcPts val="0"/>
              </a:spcBef>
              <a:buClr>
                <a:schemeClr val="dk1"/>
              </a:buClr>
              <a:buSzPts val="1100"/>
              <a:buFont typeface="Arial"/>
              <a:buChar char="●"/>
              <a:defRPr b="0" i="0" sz="1100" u="none" cap="none" strike="noStrike">
                <a:solidFill>
                  <a:schemeClr val="dk1"/>
                </a:solidFill>
                <a:latin typeface="Arial"/>
                <a:ea typeface="Arial"/>
                <a:cs typeface="Arial"/>
                <a:sym typeface="Arial"/>
              </a:defRPr>
            </a:lvl7pPr>
            <a:lvl8pPr indent="69850" lvl="7" marL="3200400" marR="0" rtl="0" algn="l">
              <a:spcBef>
                <a:spcPts val="0"/>
              </a:spcBef>
              <a:buClr>
                <a:schemeClr val="dk1"/>
              </a:buClr>
              <a:buSzPts val="1100"/>
              <a:buFont typeface="Arial"/>
              <a:buChar char="○"/>
              <a:defRPr b="0" i="0" sz="1100" u="none" cap="none" strike="noStrike">
                <a:solidFill>
                  <a:schemeClr val="dk1"/>
                </a:solidFill>
                <a:latin typeface="Arial"/>
                <a:ea typeface="Arial"/>
                <a:cs typeface="Arial"/>
                <a:sym typeface="Arial"/>
              </a:defRPr>
            </a:lvl8pPr>
            <a:lvl9pPr indent="69850" lvl="8" marL="3657600" marR="0" rtl="0" algn="l">
              <a:spcBef>
                <a:spcPts val="0"/>
              </a:spcBef>
              <a:buClr>
                <a:schemeClr val="dk1"/>
              </a:buClr>
              <a:buSzPts val="11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4" name="Shape 19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9" name="Shape 19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3" name="Shape 213"/>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8" name="Shape 218"/>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4" name="Shape 22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400" cy="4114800"/>
          </a:xfrm>
          <a:prstGeom prst="rect">
            <a:avLst/>
          </a:prstGeom>
          <a:noFill/>
          <a:ln>
            <a:noFill/>
          </a:ln>
        </p:spPr>
        <p:txBody>
          <a:bodyPr anchorCtr="0" anchor="t" bIns="91425" lIns="91425" rIns="91425" wrap="square" tIns="91425">
            <a:noAutofit/>
          </a:bodyPr>
          <a:lstStyle/>
          <a:p>
            <a:pPr indent="-69850" lvl="0" marL="0" marR="0" rtl="0" algn="l">
              <a:spcBef>
                <a:spcPts val="0"/>
              </a:spcBef>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4"/>
            <a:ext cx="1643700" cy="1643700"/>
          </a:xfrm>
          <a:prstGeom prst="diagStripe">
            <a:avLst>
              <a:gd fmla="val 0" name="adj"/>
            </a:avLst>
          </a:prstGeom>
          <a:solidFill>
            <a:schemeClr val="lt1">
              <a:alpha val="2745"/>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Shape 11"/>
          <p:cNvGrpSpPr/>
          <p:nvPr/>
        </p:nvGrpSpPr>
        <p:grpSpPr>
          <a:xfrm>
            <a:off x="0" y="490"/>
            <a:ext cx="5153704" cy="5134399"/>
            <a:chOff x="0" y="75"/>
            <a:chExt cx="5153704" cy="5152950"/>
          </a:xfrm>
        </p:grpSpPr>
        <p:sp>
          <p:nvSpPr>
            <p:cNvPr id="12" name="Shape 12"/>
            <p:cNvSpPr/>
            <p:nvPr/>
          </p:nvSpPr>
          <p:spPr>
            <a:xfrm rot="-5400000">
              <a:off x="454" y="-225"/>
              <a:ext cx="5152800" cy="5153700"/>
            </a:xfrm>
            <a:prstGeom prst="diagStripe">
              <a:avLst>
                <a:gd fmla="val 50000" name="adj"/>
              </a:avLst>
            </a:prstGeom>
            <a:solidFill>
              <a:schemeClr val="lt1">
                <a:alpha val="2745"/>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Shape 13"/>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Shape 15"/>
            <p:cNvSpPr/>
            <p:nvPr/>
          </p:nvSpPr>
          <p:spPr>
            <a:xfrm flipH="1">
              <a:off x="652821" y="590034"/>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Shape 16"/>
          <p:cNvSpPr txBox="1"/>
          <p:nvPr>
            <p:ph type="ctrTitle"/>
          </p:nvPr>
        </p:nvSpPr>
        <p:spPr>
          <a:xfrm>
            <a:off x="3537150" y="1578400"/>
            <a:ext cx="5017500" cy="15789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lt1"/>
              </a:buClr>
              <a:buSzPts val="4000"/>
              <a:buFont typeface="Montserrat"/>
              <a:buNone/>
              <a:defRPr b="0" i="0" sz="4000" u="none" cap="none" strike="noStrike">
                <a:solidFill>
                  <a:schemeClr val="lt1"/>
                </a:solidFill>
                <a:latin typeface="Montserrat"/>
                <a:ea typeface="Montserrat"/>
                <a:cs typeface="Montserrat"/>
                <a:sym typeface="Montserrat"/>
              </a:defRPr>
            </a:lvl1pPr>
            <a:lvl2pPr indent="0" lvl="1">
              <a:spcBef>
                <a:spcPts val="0"/>
              </a:spcBef>
              <a:buClr>
                <a:schemeClr val="lt1"/>
              </a:buClr>
              <a:buSzPts val="4000"/>
              <a:buFont typeface="Montserrat"/>
              <a:buNone/>
              <a:defRPr sz="4000">
                <a:solidFill>
                  <a:schemeClr val="lt1"/>
                </a:solidFill>
                <a:latin typeface="Montserrat"/>
                <a:ea typeface="Montserrat"/>
                <a:cs typeface="Montserrat"/>
                <a:sym typeface="Montserrat"/>
              </a:defRPr>
            </a:lvl2pPr>
            <a:lvl3pPr indent="0" lvl="2">
              <a:spcBef>
                <a:spcPts val="0"/>
              </a:spcBef>
              <a:buClr>
                <a:schemeClr val="lt1"/>
              </a:buClr>
              <a:buSzPts val="4000"/>
              <a:buFont typeface="Montserrat"/>
              <a:buNone/>
              <a:defRPr sz="4000">
                <a:solidFill>
                  <a:schemeClr val="lt1"/>
                </a:solidFill>
                <a:latin typeface="Montserrat"/>
                <a:ea typeface="Montserrat"/>
                <a:cs typeface="Montserrat"/>
                <a:sym typeface="Montserrat"/>
              </a:defRPr>
            </a:lvl3pPr>
            <a:lvl4pPr indent="0" lvl="3">
              <a:spcBef>
                <a:spcPts val="0"/>
              </a:spcBef>
              <a:buClr>
                <a:schemeClr val="lt1"/>
              </a:buClr>
              <a:buSzPts val="4000"/>
              <a:buFont typeface="Montserrat"/>
              <a:buNone/>
              <a:defRPr sz="4000">
                <a:solidFill>
                  <a:schemeClr val="lt1"/>
                </a:solidFill>
                <a:latin typeface="Montserrat"/>
                <a:ea typeface="Montserrat"/>
                <a:cs typeface="Montserrat"/>
                <a:sym typeface="Montserrat"/>
              </a:defRPr>
            </a:lvl4pPr>
            <a:lvl5pPr indent="0" lvl="4">
              <a:spcBef>
                <a:spcPts val="0"/>
              </a:spcBef>
              <a:buClr>
                <a:schemeClr val="lt1"/>
              </a:buClr>
              <a:buSzPts val="4000"/>
              <a:buFont typeface="Montserrat"/>
              <a:buNone/>
              <a:defRPr sz="4000">
                <a:solidFill>
                  <a:schemeClr val="lt1"/>
                </a:solidFill>
                <a:latin typeface="Montserrat"/>
                <a:ea typeface="Montserrat"/>
                <a:cs typeface="Montserrat"/>
                <a:sym typeface="Montserrat"/>
              </a:defRPr>
            </a:lvl5pPr>
            <a:lvl6pPr indent="0" lvl="5">
              <a:spcBef>
                <a:spcPts val="0"/>
              </a:spcBef>
              <a:buClr>
                <a:schemeClr val="lt1"/>
              </a:buClr>
              <a:buSzPts val="4000"/>
              <a:buFont typeface="Montserrat"/>
              <a:buNone/>
              <a:defRPr sz="4000">
                <a:solidFill>
                  <a:schemeClr val="lt1"/>
                </a:solidFill>
                <a:latin typeface="Montserrat"/>
                <a:ea typeface="Montserrat"/>
                <a:cs typeface="Montserrat"/>
                <a:sym typeface="Montserrat"/>
              </a:defRPr>
            </a:lvl6pPr>
            <a:lvl7pPr indent="0" lvl="6">
              <a:spcBef>
                <a:spcPts val="0"/>
              </a:spcBef>
              <a:buClr>
                <a:schemeClr val="lt1"/>
              </a:buClr>
              <a:buSzPts val="4000"/>
              <a:buFont typeface="Montserrat"/>
              <a:buNone/>
              <a:defRPr sz="4000">
                <a:solidFill>
                  <a:schemeClr val="lt1"/>
                </a:solidFill>
                <a:latin typeface="Montserrat"/>
                <a:ea typeface="Montserrat"/>
                <a:cs typeface="Montserrat"/>
                <a:sym typeface="Montserrat"/>
              </a:defRPr>
            </a:lvl7pPr>
            <a:lvl8pPr indent="0" lvl="7">
              <a:spcBef>
                <a:spcPts val="0"/>
              </a:spcBef>
              <a:buClr>
                <a:schemeClr val="lt1"/>
              </a:buClr>
              <a:buSzPts val="4000"/>
              <a:buFont typeface="Montserrat"/>
              <a:buNone/>
              <a:defRPr sz="4000">
                <a:solidFill>
                  <a:schemeClr val="lt1"/>
                </a:solidFill>
                <a:latin typeface="Montserrat"/>
                <a:ea typeface="Montserrat"/>
                <a:cs typeface="Montserrat"/>
                <a:sym typeface="Montserrat"/>
              </a:defRPr>
            </a:lvl8pPr>
            <a:lvl9pPr indent="0" lvl="8">
              <a:spcBef>
                <a:spcPts val="0"/>
              </a:spcBef>
              <a:buClr>
                <a:schemeClr val="lt1"/>
              </a:buClr>
              <a:buSzPts val="4000"/>
              <a:buFont typeface="Montserrat"/>
              <a:buNone/>
              <a:defRPr sz="4000">
                <a:solidFill>
                  <a:schemeClr val="lt1"/>
                </a:solidFill>
                <a:latin typeface="Montserrat"/>
                <a:ea typeface="Montserrat"/>
                <a:cs typeface="Montserrat"/>
                <a:sym typeface="Montserrat"/>
              </a:defRPr>
            </a:lvl9pPr>
          </a:lstStyle>
          <a:p/>
        </p:txBody>
      </p:sp>
      <p:sp>
        <p:nvSpPr>
          <p:cNvPr id="17" name="Shape 17"/>
          <p:cNvSpPr txBox="1"/>
          <p:nvPr>
            <p:ph idx="1" type="subTitle"/>
          </p:nvPr>
        </p:nvSpPr>
        <p:spPr>
          <a:xfrm>
            <a:off x="5083950" y="3924925"/>
            <a:ext cx="3470700" cy="506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1pPr>
            <a:lvl2pPr indent="0" lvl="1"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2pPr>
            <a:lvl3pPr indent="0" lvl="2"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3pPr>
            <a:lvl4pPr indent="0" lvl="3"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4pPr>
            <a:lvl5pPr indent="0" lvl="4"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5pPr>
            <a:lvl6pPr indent="0" lvl="5"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6pPr>
            <a:lvl7pPr indent="0" lvl="6"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7pPr>
            <a:lvl8pPr indent="0" lvl="7"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8pPr>
            <a:lvl9pPr indent="0" lvl="8"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9pPr>
          </a:lstStyle>
          <a:p/>
        </p:txBody>
      </p:sp>
      <p:sp>
        <p:nvSpPr>
          <p:cNvPr id="18" name="Shape 1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4"/>
            <a:chOff x="4406400" y="0"/>
            <a:chExt cx="4737600" cy="5143064"/>
          </a:xfrm>
        </p:grpSpPr>
        <p:sp>
          <p:nvSpPr>
            <p:cNvPr id="107" name="Shape 107"/>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Shape 108"/>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Shape 110"/>
            <p:cNvSpPr/>
            <p:nvPr/>
          </p:nvSpPr>
          <p:spPr>
            <a:xfrm flipH="1">
              <a:off x="5849857" y="1443955"/>
              <a:ext cx="808800" cy="808799"/>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Shape 111"/>
            <p:cNvSpPr/>
            <p:nvPr/>
          </p:nvSpPr>
          <p:spPr>
            <a:xfrm rot="-5400000">
              <a:off x="5987080" y="2469465"/>
              <a:ext cx="808800" cy="808799"/>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Shape 112"/>
            <p:cNvSpPr/>
            <p:nvPr/>
          </p:nvSpPr>
          <p:spPr>
            <a:xfrm flipH="1">
              <a:off x="6222114" y="2676952"/>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Shape 113"/>
            <p:cNvSpPr/>
            <p:nvPr/>
          </p:nvSpPr>
          <p:spPr>
            <a:xfrm rot="-5400000">
              <a:off x="6675341" y="1862017"/>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Shape 115"/>
            <p:cNvSpPr/>
            <p:nvPr/>
          </p:nvSpPr>
          <p:spPr>
            <a:xfrm rot="-5400000">
              <a:off x="6861140" y="2477810"/>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Shape 116"/>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Shape 117"/>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Shape 118"/>
            <p:cNvSpPr/>
            <p:nvPr/>
          </p:nvSpPr>
          <p:spPr>
            <a:xfrm rot="-5400000">
              <a:off x="7047599" y="3095014"/>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Shape 119"/>
            <p:cNvSpPr/>
            <p:nvPr/>
          </p:nvSpPr>
          <p:spPr>
            <a:xfrm flipH="1">
              <a:off x="7276649" y="3302501"/>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Shape 12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Shape 122"/>
            <p:cNvSpPr/>
            <p:nvPr/>
          </p:nvSpPr>
          <p:spPr>
            <a:xfrm rot="-5400000">
              <a:off x="8102490" y="3718472"/>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Shape 123"/>
            <p:cNvSpPr/>
            <p:nvPr/>
          </p:nvSpPr>
          <p:spPr>
            <a:xfrm flipH="1">
              <a:off x="8334532" y="3925960"/>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Shape 124"/>
            <p:cNvSpPr/>
            <p:nvPr/>
          </p:nvSpPr>
          <p:spPr>
            <a:xfrm rot="-5400000">
              <a:off x="8288289" y="4334264"/>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Shape 125"/>
          <p:cNvSpPr txBox="1"/>
          <p:nvPr>
            <p:ph type="title"/>
          </p:nvPr>
        </p:nvSpPr>
        <p:spPr>
          <a:xfrm>
            <a:off x="823850" y="1284675"/>
            <a:ext cx="4776000" cy="13008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lt1"/>
              </a:buClr>
              <a:buSzPts val="8000"/>
              <a:buFont typeface="Montserrat"/>
              <a:buNone/>
              <a:defRPr b="0" i="0" sz="8000" u="none" cap="none" strike="noStrike">
                <a:solidFill>
                  <a:schemeClr val="lt1"/>
                </a:solidFill>
                <a:latin typeface="Montserrat"/>
                <a:ea typeface="Montserrat"/>
                <a:cs typeface="Montserrat"/>
                <a:sym typeface="Montserrat"/>
              </a:defRPr>
            </a:lvl1pPr>
            <a:lvl2pPr indent="0" lvl="1">
              <a:spcBef>
                <a:spcPts val="0"/>
              </a:spcBef>
              <a:buClr>
                <a:schemeClr val="lt1"/>
              </a:buClr>
              <a:buSzPts val="8000"/>
              <a:buFont typeface="Montserrat"/>
              <a:buNone/>
              <a:defRPr sz="8000">
                <a:solidFill>
                  <a:schemeClr val="lt1"/>
                </a:solidFill>
                <a:latin typeface="Montserrat"/>
                <a:ea typeface="Montserrat"/>
                <a:cs typeface="Montserrat"/>
                <a:sym typeface="Montserrat"/>
              </a:defRPr>
            </a:lvl2pPr>
            <a:lvl3pPr indent="0" lvl="2">
              <a:spcBef>
                <a:spcPts val="0"/>
              </a:spcBef>
              <a:buClr>
                <a:schemeClr val="lt1"/>
              </a:buClr>
              <a:buSzPts val="8000"/>
              <a:buFont typeface="Montserrat"/>
              <a:buNone/>
              <a:defRPr sz="8000">
                <a:solidFill>
                  <a:schemeClr val="lt1"/>
                </a:solidFill>
                <a:latin typeface="Montserrat"/>
                <a:ea typeface="Montserrat"/>
                <a:cs typeface="Montserrat"/>
                <a:sym typeface="Montserrat"/>
              </a:defRPr>
            </a:lvl3pPr>
            <a:lvl4pPr indent="0" lvl="3">
              <a:spcBef>
                <a:spcPts val="0"/>
              </a:spcBef>
              <a:buClr>
                <a:schemeClr val="lt1"/>
              </a:buClr>
              <a:buSzPts val="8000"/>
              <a:buFont typeface="Montserrat"/>
              <a:buNone/>
              <a:defRPr sz="8000">
                <a:solidFill>
                  <a:schemeClr val="lt1"/>
                </a:solidFill>
                <a:latin typeface="Montserrat"/>
                <a:ea typeface="Montserrat"/>
                <a:cs typeface="Montserrat"/>
                <a:sym typeface="Montserrat"/>
              </a:defRPr>
            </a:lvl4pPr>
            <a:lvl5pPr indent="0" lvl="4">
              <a:spcBef>
                <a:spcPts val="0"/>
              </a:spcBef>
              <a:buClr>
                <a:schemeClr val="lt1"/>
              </a:buClr>
              <a:buSzPts val="8000"/>
              <a:buFont typeface="Montserrat"/>
              <a:buNone/>
              <a:defRPr sz="8000">
                <a:solidFill>
                  <a:schemeClr val="lt1"/>
                </a:solidFill>
                <a:latin typeface="Montserrat"/>
                <a:ea typeface="Montserrat"/>
                <a:cs typeface="Montserrat"/>
                <a:sym typeface="Montserrat"/>
              </a:defRPr>
            </a:lvl5pPr>
            <a:lvl6pPr indent="0" lvl="5">
              <a:spcBef>
                <a:spcPts val="0"/>
              </a:spcBef>
              <a:buClr>
                <a:schemeClr val="lt1"/>
              </a:buClr>
              <a:buSzPts val="8000"/>
              <a:buFont typeface="Montserrat"/>
              <a:buNone/>
              <a:defRPr sz="8000">
                <a:solidFill>
                  <a:schemeClr val="lt1"/>
                </a:solidFill>
                <a:latin typeface="Montserrat"/>
                <a:ea typeface="Montserrat"/>
                <a:cs typeface="Montserrat"/>
                <a:sym typeface="Montserrat"/>
              </a:defRPr>
            </a:lvl6pPr>
            <a:lvl7pPr indent="0" lvl="6">
              <a:spcBef>
                <a:spcPts val="0"/>
              </a:spcBef>
              <a:buClr>
                <a:schemeClr val="lt1"/>
              </a:buClr>
              <a:buSzPts val="8000"/>
              <a:buFont typeface="Montserrat"/>
              <a:buNone/>
              <a:defRPr sz="8000">
                <a:solidFill>
                  <a:schemeClr val="lt1"/>
                </a:solidFill>
                <a:latin typeface="Montserrat"/>
                <a:ea typeface="Montserrat"/>
                <a:cs typeface="Montserrat"/>
                <a:sym typeface="Montserrat"/>
              </a:defRPr>
            </a:lvl7pPr>
            <a:lvl8pPr indent="0" lvl="7">
              <a:spcBef>
                <a:spcPts val="0"/>
              </a:spcBef>
              <a:buClr>
                <a:schemeClr val="lt1"/>
              </a:buClr>
              <a:buSzPts val="8000"/>
              <a:buFont typeface="Montserrat"/>
              <a:buNone/>
              <a:defRPr sz="8000">
                <a:solidFill>
                  <a:schemeClr val="lt1"/>
                </a:solidFill>
                <a:latin typeface="Montserrat"/>
                <a:ea typeface="Montserrat"/>
                <a:cs typeface="Montserrat"/>
                <a:sym typeface="Montserrat"/>
              </a:defRPr>
            </a:lvl8pPr>
            <a:lvl9pPr indent="0" lvl="8">
              <a:spcBef>
                <a:spcPts val="0"/>
              </a:spcBef>
              <a:buClr>
                <a:schemeClr val="lt1"/>
              </a:buClr>
              <a:buSzPts val="8000"/>
              <a:buFont typeface="Montserrat"/>
              <a:buNone/>
              <a:defRPr sz="8000">
                <a:solidFill>
                  <a:schemeClr val="lt1"/>
                </a:solidFill>
                <a:latin typeface="Montserrat"/>
                <a:ea typeface="Montserrat"/>
                <a:cs typeface="Montserrat"/>
                <a:sym typeface="Montserrat"/>
              </a:defRPr>
            </a:lvl9pPr>
          </a:lstStyle>
          <a:p/>
        </p:txBody>
      </p:sp>
      <p:sp>
        <p:nvSpPr>
          <p:cNvPr id="126" name="Shape 126"/>
          <p:cNvSpPr txBox="1"/>
          <p:nvPr>
            <p:ph idx="1" type="body"/>
          </p:nvPr>
        </p:nvSpPr>
        <p:spPr>
          <a:xfrm>
            <a:off x="823850" y="2643124"/>
            <a:ext cx="4776000" cy="1218900"/>
          </a:xfrm>
          <a:prstGeom prst="rect">
            <a:avLst/>
          </a:prstGeom>
          <a:noFill/>
          <a:ln>
            <a:noFill/>
          </a:ln>
        </p:spPr>
        <p:txBody>
          <a:bodyPr anchorCtr="0" anchor="t" bIns="91425" lIns="91425" rIns="91425" wrap="square" tIns="91425"/>
          <a:lstStyle>
            <a:lvl1pPr indent="82550" lvl="0" marL="0" marR="0" rtl="0" algn="l">
              <a:lnSpc>
                <a:spcPct val="115000"/>
              </a:lnSpc>
              <a:spcBef>
                <a:spcPts val="0"/>
              </a:spcBef>
              <a:spcAft>
                <a:spcPts val="160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69850" lvl="1"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69850" lvl="2"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69850" lvl="3"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69850" lvl="4"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69850" lvl="5"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69850" lvl="6"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69850" lvl="7"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69850" lvl="8"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127" name="Shape 127"/>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grpSp>
        <p:nvGrpSpPr>
          <p:cNvPr id="20" name="Shape 20"/>
          <p:cNvGrpSpPr/>
          <p:nvPr/>
        </p:nvGrpSpPr>
        <p:grpSpPr>
          <a:xfrm>
            <a:off x="0" y="381001"/>
            <a:ext cx="1037850" cy="1016287"/>
            <a:chOff x="0" y="381001"/>
            <a:chExt cx="1037850" cy="1016287"/>
          </a:xfrm>
        </p:grpSpPr>
        <p:sp>
          <p:nvSpPr>
            <p:cNvPr id="21" name="Shape 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Shape 22"/>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Shape 23"/>
          <p:cNvSpPr txBox="1"/>
          <p:nvPr>
            <p:ph type="title"/>
          </p:nvPr>
        </p:nvSpPr>
        <p:spPr>
          <a:xfrm>
            <a:off x="1297500" y="393750"/>
            <a:ext cx="7038900" cy="914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1pPr>
            <a:lvl2pPr indent="0" lvl="1">
              <a:spcBef>
                <a:spcPts val="0"/>
              </a:spcBef>
              <a:buClr>
                <a:schemeClr val="lt1"/>
              </a:buClr>
              <a:buSzPts val="2400"/>
              <a:buFont typeface="Montserrat"/>
              <a:buNone/>
              <a:defRPr sz="2400">
                <a:solidFill>
                  <a:schemeClr val="lt1"/>
                </a:solidFill>
                <a:latin typeface="Montserrat"/>
                <a:ea typeface="Montserrat"/>
                <a:cs typeface="Montserrat"/>
                <a:sym typeface="Montserrat"/>
              </a:defRPr>
            </a:lvl2pPr>
            <a:lvl3pPr indent="0" lvl="2">
              <a:spcBef>
                <a:spcPts val="0"/>
              </a:spcBef>
              <a:buClr>
                <a:schemeClr val="lt1"/>
              </a:buClr>
              <a:buSzPts val="2400"/>
              <a:buFont typeface="Montserrat"/>
              <a:buNone/>
              <a:defRPr sz="2400">
                <a:solidFill>
                  <a:schemeClr val="lt1"/>
                </a:solidFill>
                <a:latin typeface="Montserrat"/>
                <a:ea typeface="Montserrat"/>
                <a:cs typeface="Montserrat"/>
                <a:sym typeface="Montserrat"/>
              </a:defRPr>
            </a:lvl3pPr>
            <a:lvl4pPr indent="0" lvl="3">
              <a:spcBef>
                <a:spcPts val="0"/>
              </a:spcBef>
              <a:buClr>
                <a:schemeClr val="lt1"/>
              </a:buClr>
              <a:buSzPts val="2400"/>
              <a:buFont typeface="Montserrat"/>
              <a:buNone/>
              <a:defRPr sz="2400">
                <a:solidFill>
                  <a:schemeClr val="lt1"/>
                </a:solidFill>
                <a:latin typeface="Montserrat"/>
                <a:ea typeface="Montserrat"/>
                <a:cs typeface="Montserrat"/>
                <a:sym typeface="Montserrat"/>
              </a:defRPr>
            </a:lvl4pPr>
            <a:lvl5pPr indent="0" lvl="4">
              <a:spcBef>
                <a:spcPts val="0"/>
              </a:spcBef>
              <a:buClr>
                <a:schemeClr val="lt1"/>
              </a:buClr>
              <a:buSzPts val="2400"/>
              <a:buFont typeface="Montserrat"/>
              <a:buNone/>
              <a:defRPr sz="2400">
                <a:solidFill>
                  <a:schemeClr val="lt1"/>
                </a:solidFill>
                <a:latin typeface="Montserrat"/>
                <a:ea typeface="Montserrat"/>
                <a:cs typeface="Montserrat"/>
                <a:sym typeface="Montserrat"/>
              </a:defRPr>
            </a:lvl5pPr>
            <a:lvl6pPr indent="0" lvl="5">
              <a:spcBef>
                <a:spcPts val="0"/>
              </a:spcBef>
              <a:buClr>
                <a:schemeClr val="lt1"/>
              </a:buClr>
              <a:buSzPts val="2400"/>
              <a:buFont typeface="Montserrat"/>
              <a:buNone/>
              <a:defRPr sz="2400">
                <a:solidFill>
                  <a:schemeClr val="lt1"/>
                </a:solidFill>
                <a:latin typeface="Montserrat"/>
                <a:ea typeface="Montserrat"/>
                <a:cs typeface="Montserrat"/>
                <a:sym typeface="Montserrat"/>
              </a:defRPr>
            </a:lvl6pPr>
            <a:lvl7pPr indent="0" lvl="6">
              <a:spcBef>
                <a:spcPts val="0"/>
              </a:spcBef>
              <a:buClr>
                <a:schemeClr val="lt1"/>
              </a:buClr>
              <a:buSzPts val="2400"/>
              <a:buFont typeface="Montserrat"/>
              <a:buNone/>
              <a:defRPr sz="2400">
                <a:solidFill>
                  <a:schemeClr val="lt1"/>
                </a:solidFill>
                <a:latin typeface="Montserrat"/>
                <a:ea typeface="Montserrat"/>
                <a:cs typeface="Montserrat"/>
                <a:sym typeface="Montserrat"/>
              </a:defRPr>
            </a:lvl7pPr>
            <a:lvl8pPr indent="0" lvl="7">
              <a:spcBef>
                <a:spcPts val="0"/>
              </a:spcBef>
              <a:buClr>
                <a:schemeClr val="lt1"/>
              </a:buClr>
              <a:buSzPts val="2400"/>
              <a:buFont typeface="Montserrat"/>
              <a:buNone/>
              <a:defRPr sz="2400">
                <a:solidFill>
                  <a:schemeClr val="lt1"/>
                </a:solidFill>
                <a:latin typeface="Montserrat"/>
                <a:ea typeface="Montserrat"/>
                <a:cs typeface="Montserrat"/>
                <a:sym typeface="Montserrat"/>
              </a:defRPr>
            </a:lvl8pPr>
            <a:lvl9pPr indent="0" lvl="8">
              <a:spcBef>
                <a:spcPts val="0"/>
              </a:spcBef>
              <a:buClr>
                <a:schemeClr val="lt1"/>
              </a:buClr>
              <a:buSzPts val="2400"/>
              <a:buFont typeface="Montserrat"/>
              <a:buNone/>
              <a:defRPr sz="2400">
                <a:solidFill>
                  <a:schemeClr val="lt1"/>
                </a:solidFill>
                <a:latin typeface="Montserrat"/>
                <a:ea typeface="Montserrat"/>
                <a:cs typeface="Montserrat"/>
                <a:sym typeface="Montserrat"/>
              </a:defRPr>
            </a:lvl9pPr>
          </a:lstStyle>
          <a:p/>
        </p:txBody>
      </p:sp>
      <p:sp>
        <p:nvSpPr>
          <p:cNvPr id="24" name="Shape 24"/>
          <p:cNvSpPr txBox="1"/>
          <p:nvPr>
            <p:ph idx="1" type="body"/>
          </p:nvPr>
        </p:nvSpPr>
        <p:spPr>
          <a:xfrm>
            <a:off x="1297500" y="1567550"/>
            <a:ext cx="7038900" cy="2911200"/>
          </a:xfrm>
          <a:prstGeom prst="rect">
            <a:avLst/>
          </a:prstGeom>
          <a:noFill/>
          <a:ln>
            <a:noFill/>
          </a:ln>
        </p:spPr>
        <p:txBody>
          <a:bodyPr anchorCtr="0" anchor="t" bIns="91425" lIns="91425" rIns="91425" wrap="square" tIns="91425"/>
          <a:lstStyle>
            <a:lvl1pPr indent="82550" lvl="0" marL="0" marR="0" rtl="0" algn="l">
              <a:lnSpc>
                <a:spcPct val="115000"/>
              </a:lnSpc>
              <a:spcBef>
                <a:spcPts val="0"/>
              </a:spcBef>
              <a:spcAft>
                <a:spcPts val="160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69850" lvl="1"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69850" lvl="2"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69850" lvl="3"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69850" lvl="4"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69850" lvl="5"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69850" lvl="6"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69850" lvl="7"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69850" lvl="8"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25" name="Shape 25"/>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6" name="Shape 26"/>
        <p:cNvGrpSpPr/>
        <p:nvPr/>
      </p:nvGrpSpPr>
      <p:grpSpPr>
        <a:xfrm>
          <a:off x="0" y="0"/>
          <a:ext cx="0" cy="0"/>
          <a:chOff x="0" y="0"/>
          <a:chExt cx="0" cy="0"/>
        </a:xfrm>
      </p:grpSpPr>
      <p:grpSp>
        <p:nvGrpSpPr>
          <p:cNvPr id="27" name="Shape 27"/>
          <p:cNvGrpSpPr/>
          <p:nvPr/>
        </p:nvGrpSpPr>
        <p:grpSpPr>
          <a:xfrm>
            <a:off x="4406400" y="0"/>
            <a:ext cx="4737600" cy="5143064"/>
            <a:chOff x="4406400" y="0"/>
            <a:chExt cx="4737600" cy="5143064"/>
          </a:xfrm>
        </p:grpSpPr>
        <p:sp>
          <p:nvSpPr>
            <p:cNvPr id="28" name="Shape 28"/>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Shape 29"/>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Shape 30"/>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Shape 31"/>
            <p:cNvSpPr/>
            <p:nvPr/>
          </p:nvSpPr>
          <p:spPr>
            <a:xfrm flipH="1">
              <a:off x="5849857" y="1443955"/>
              <a:ext cx="808800" cy="808799"/>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Shape 32"/>
            <p:cNvSpPr/>
            <p:nvPr/>
          </p:nvSpPr>
          <p:spPr>
            <a:xfrm rot="-5400000">
              <a:off x="5987080" y="2469465"/>
              <a:ext cx="808800" cy="808799"/>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Shape 33"/>
            <p:cNvSpPr/>
            <p:nvPr/>
          </p:nvSpPr>
          <p:spPr>
            <a:xfrm flipH="1">
              <a:off x="6222114" y="2676952"/>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Shape 34"/>
            <p:cNvSpPr/>
            <p:nvPr/>
          </p:nvSpPr>
          <p:spPr>
            <a:xfrm rot="-5400000">
              <a:off x="6675341" y="1862017"/>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Shape 3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Shape 36"/>
            <p:cNvSpPr/>
            <p:nvPr/>
          </p:nvSpPr>
          <p:spPr>
            <a:xfrm rot="-5400000">
              <a:off x="6861140" y="2477810"/>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Shape 37"/>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Shape 38"/>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Shape 39"/>
            <p:cNvSpPr/>
            <p:nvPr/>
          </p:nvSpPr>
          <p:spPr>
            <a:xfrm rot="-5400000">
              <a:off x="7047599" y="3095014"/>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Shape 40"/>
            <p:cNvSpPr/>
            <p:nvPr/>
          </p:nvSpPr>
          <p:spPr>
            <a:xfrm flipH="1">
              <a:off x="7276649" y="3302501"/>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Shape 4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Shape 42"/>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Shape 43"/>
            <p:cNvSpPr/>
            <p:nvPr/>
          </p:nvSpPr>
          <p:spPr>
            <a:xfrm rot="-5400000">
              <a:off x="8102490" y="3718472"/>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Shape 44"/>
            <p:cNvSpPr/>
            <p:nvPr/>
          </p:nvSpPr>
          <p:spPr>
            <a:xfrm flipH="1">
              <a:off x="8334532" y="3925960"/>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p:nvPr/>
          </p:nvSpPr>
          <p:spPr>
            <a:xfrm rot="-5400000">
              <a:off x="8288289" y="4334264"/>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Shape 46"/>
          <p:cNvSpPr txBox="1"/>
          <p:nvPr>
            <p:ph type="title"/>
          </p:nvPr>
        </p:nvSpPr>
        <p:spPr>
          <a:xfrm>
            <a:off x="823850" y="2053000"/>
            <a:ext cx="4587000" cy="1148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indent="0" lvl="1">
              <a:spcBef>
                <a:spcPts val="0"/>
              </a:spcBef>
              <a:buClr>
                <a:schemeClr val="lt1"/>
              </a:buClr>
              <a:buSzPts val="2800"/>
              <a:buFont typeface="Montserrat"/>
              <a:buNone/>
              <a:defRPr sz="2800">
                <a:solidFill>
                  <a:schemeClr val="lt1"/>
                </a:solidFill>
                <a:latin typeface="Montserrat"/>
                <a:ea typeface="Montserrat"/>
                <a:cs typeface="Montserrat"/>
                <a:sym typeface="Montserrat"/>
              </a:defRPr>
            </a:lvl2pPr>
            <a:lvl3pPr indent="0" lvl="2">
              <a:spcBef>
                <a:spcPts val="0"/>
              </a:spcBef>
              <a:buClr>
                <a:schemeClr val="lt1"/>
              </a:buClr>
              <a:buSzPts val="2800"/>
              <a:buFont typeface="Montserrat"/>
              <a:buNone/>
              <a:defRPr sz="2800">
                <a:solidFill>
                  <a:schemeClr val="lt1"/>
                </a:solidFill>
                <a:latin typeface="Montserrat"/>
                <a:ea typeface="Montserrat"/>
                <a:cs typeface="Montserrat"/>
                <a:sym typeface="Montserrat"/>
              </a:defRPr>
            </a:lvl3pPr>
            <a:lvl4pPr indent="0" lvl="3">
              <a:spcBef>
                <a:spcPts val="0"/>
              </a:spcBef>
              <a:buClr>
                <a:schemeClr val="lt1"/>
              </a:buClr>
              <a:buSzPts val="2800"/>
              <a:buFont typeface="Montserrat"/>
              <a:buNone/>
              <a:defRPr sz="2800">
                <a:solidFill>
                  <a:schemeClr val="lt1"/>
                </a:solidFill>
                <a:latin typeface="Montserrat"/>
                <a:ea typeface="Montserrat"/>
                <a:cs typeface="Montserrat"/>
                <a:sym typeface="Montserrat"/>
              </a:defRPr>
            </a:lvl4pPr>
            <a:lvl5pPr indent="0" lvl="4">
              <a:spcBef>
                <a:spcPts val="0"/>
              </a:spcBef>
              <a:buClr>
                <a:schemeClr val="lt1"/>
              </a:buClr>
              <a:buSzPts val="2800"/>
              <a:buFont typeface="Montserrat"/>
              <a:buNone/>
              <a:defRPr sz="2800">
                <a:solidFill>
                  <a:schemeClr val="lt1"/>
                </a:solidFill>
                <a:latin typeface="Montserrat"/>
                <a:ea typeface="Montserrat"/>
                <a:cs typeface="Montserrat"/>
                <a:sym typeface="Montserrat"/>
              </a:defRPr>
            </a:lvl5pPr>
            <a:lvl6pPr indent="0" lvl="5">
              <a:spcBef>
                <a:spcPts val="0"/>
              </a:spcBef>
              <a:buClr>
                <a:schemeClr val="lt1"/>
              </a:buClr>
              <a:buSzPts val="2800"/>
              <a:buFont typeface="Montserrat"/>
              <a:buNone/>
              <a:defRPr sz="2800">
                <a:solidFill>
                  <a:schemeClr val="lt1"/>
                </a:solidFill>
                <a:latin typeface="Montserrat"/>
                <a:ea typeface="Montserrat"/>
                <a:cs typeface="Montserrat"/>
                <a:sym typeface="Montserrat"/>
              </a:defRPr>
            </a:lvl6pPr>
            <a:lvl7pPr indent="0" lvl="6">
              <a:spcBef>
                <a:spcPts val="0"/>
              </a:spcBef>
              <a:buClr>
                <a:schemeClr val="lt1"/>
              </a:buClr>
              <a:buSzPts val="2800"/>
              <a:buFont typeface="Montserrat"/>
              <a:buNone/>
              <a:defRPr sz="2800">
                <a:solidFill>
                  <a:schemeClr val="lt1"/>
                </a:solidFill>
                <a:latin typeface="Montserrat"/>
                <a:ea typeface="Montserrat"/>
                <a:cs typeface="Montserrat"/>
                <a:sym typeface="Montserrat"/>
              </a:defRPr>
            </a:lvl7pPr>
            <a:lvl8pPr indent="0" lvl="7">
              <a:spcBef>
                <a:spcPts val="0"/>
              </a:spcBef>
              <a:buClr>
                <a:schemeClr val="lt1"/>
              </a:buClr>
              <a:buSzPts val="2800"/>
              <a:buFont typeface="Montserrat"/>
              <a:buNone/>
              <a:defRPr sz="2800">
                <a:solidFill>
                  <a:schemeClr val="lt1"/>
                </a:solidFill>
                <a:latin typeface="Montserrat"/>
                <a:ea typeface="Montserrat"/>
                <a:cs typeface="Montserrat"/>
                <a:sym typeface="Montserrat"/>
              </a:defRPr>
            </a:lvl8pPr>
            <a:lvl9pPr indent="0" lvl="8">
              <a:spcBef>
                <a:spcPts val="0"/>
              </a:spcBef>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47" name="Shape 47"/>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Shape 51"/>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Shape 52"/>
          <p:cNvSpPr txBox="1"/>
          <p:nvPr>
            <p:ph type="title"/>
          </p:nvPr>
        </p:nvSpPr>
        <p:spPr>
          <a:xfrm>
            <a:off x="1297500" y="393750"/>
            <a:ext cx="7038900" cy="914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1pPr>
            <a:lvl2pPr indent="0" lvl="1">
              <a:spcBef>
                <a:spcPts val="0"/>
              </a:spcBef>
              <a:buClr>
                <a:schemeClr val="lt1"/>
              </a:buClr>
              <a:buSzPts val="2400"/>
              <a:buFont typeface="Montserrat"/>
              <a:buNone/>
              <a:defRPr sz="2400">
                <a:solidFill>
                  <a:schemeClr val="lt1"/>
                </a:solidFill>
                <a:latin typeface="Montserrat"/>
                <a:ea typeface="Montserrat"/>
                <a:cs typeface="Montserrat"/>
                <a:sym typeface="Montserrat"/>
              </a:defRPr>
            </a:lvl2pPr>
            <a:lvl3pPr indent="0" lvl="2">
              <a:spcBef>
                <a:spcPts val="0"/>
              </a:spcBef>
              <a:buClr>
                <a:schemeClr val="lt1"/>
              </a:buClr>
              <a:buSzPts val="2400"/>
              <a:buFont typeface="Montserrat"/>
              <a:buNone/>
              <a:defRPr sz="2400">
                <a:solidFill>
                  <a:schemeClr val="lt1"/>
                </a:solidFill>
                <a:latin typeface="Montserrat"/>
                <a:ea typeface="Montserrat"/>
                <a:cs typeface="Montserrat"/>
                <a:sym typeface="Montserrat"/>
              </a:defRPr>
            </a:lvl3pPr>
            <a:lvl4pPr indent="0" lvl="3">
              <a:spcBef>
                <a:spcPts val="0"/>
              </a:spcBef>
              <a:buClr>
                <a:schemeClr val="lt1"/>
              </a:buClr>
              <a:buSzPts val="2400"/>
              <a:buFont typeface="Montserrat"/>
              <a:buNone/>
              <a:defRPr sz="2400">
                <a:solidFill>
                  <a:schemeClr val="lt1"/>
                </a:solidFill>
                <a:latin typeface="Montserrat"/>
                <a:ea typeface="Montserrat"/>
                <a:cs typeface="Montserrat"/>
                <a:sym typeface="Montserrat"/>
              </a:defRPr>
            </a:lvl4pPr>
            <a:lvl5pPr indent="0" lvl="4">
              <a:spcBef>
                <a:spcPts val="0"/>
              </a:spcBef>
              <a:buClr>
                <a:schemeClr val="lt1"/>
              </a:buClr>
              <a:buSzPts val="2400"/>
              <a:buFont typeface="Montserrat"/>
              <a:buNone/>
              <a:defRPr sz="2400">
                <a:solidFill>
                  <a:schemeClr val="lt1"/>
                </a:solidFill>
                <a:latin typeface="Montserrat"/>
                <a:ea typeface="Montserrat"/>
                <a:cs typeface="Montserrat"/>
                <a:sym typeface="Montserrat"/>
              </a:defRPr>
            </a:lvl5pPr>
            <a:lvl6pPr indent="0" lvl="5">
              <a:spcBef>
                <a:spcPts val="0"/>
              </a:spcBef>
              <a:buClr>
                <a:schemeClr val="lt1"/>
              </a:buClr>
              <a:buSzPts val="2400"/>
              <a:buFont typeface="Montserrat"/>
              <a:buNone/>
              <a:defRPr sz="2400">
                <a:solidFill>
                  <a:schemeClr val="lt1"/>
                </a:solidFill>
                <a:latin typeface="Montserrat"/>
                <a:ea typeface="Montserrat"/>
                <a:cs typeface="Montserrat"/>
                <a:sym typeface="Montserrat"/>
              </a:defRPr>
            </a:lvl6pPr>
            <a:lvl7pPr indent="0" lvl="6">
              <a:spcBef>
                <a:spcPts val="0"/>
              </a:spcBef>
              <a:buClr>
                <a:schemeClr val="lt1"/>
              </a:buClr>
              <a:buSzPts val="2400"/>
              <a:buFont typeface="Montserrat"/>
              <a:buNone/>
              <a:defRPr sz="2400">
                <a:solidFill>
                  <a:schemeClr val="lt1"/>
                </a:solidFill>
                <a:latin typeface="Montserrat"/>
                <a:ea typeface="Montserrat"/>
                <a:cs typeface="Montserrat"/>
                <a:sym typeface="Montserrat"/>
              </a:defRPr>
            </a:lvl7pPr>
            <a:lvl8pPr indent="0" lvl="7">
              <a:spcBef>
                <a:spcPts val="0"/>
              </a:spcBef>
              <a:buClr>
                <a:schemeClr val="lt1"/>
              </a:buClr>
              <a:buSzPts val="2400"/>
              <a:buFont typeface="Montserrat"/>
              <a:buNone/>
              <a:defRPr sz="2400">
                <a:solidFill>
                  <a:schemeClr val="lt1"/>
                </a:solidFill>
                <a:latin typeface="Montserrat"/>
                <a:ea typeface="Montserrat"/>
                <a:cs typeface="Montserrat"/>
                <a:sym typeface="Montserrat"/>
              </a:defRPr>
            </a:lvl8pPr>
            <a:lvl9pPr indent="0" lvl="8">
              <a:spcBef>
                <a:spcPts val="0"/>
              </a:spcBef>
              <a:buClr>
                <a:schemeClr val="lt1"/>
              </a:buClr>
              <a:buSzPts val="2400"/>
              <a:buFont typeface="Montserrat"/>
              <a:buNone/>
              <a:defRPr sz="2400">
                <a:solidFill>
                  <a:schemeClr val="lt1"/>
                </a:solidFill>
                <a:latin typeface="Montserrat"/>
                <a:ea typeface="Montserrat"/>
                <a:cs typeface="Montserrat"/>
                <a:sym typeface="Montserrat"/>
              </a:defRPr>
            </a:lvl9pPr>
          </a:lstStyle>
          <a:p/>
        </p:txBody>
      </p:sp>
      <p:sp>
        <p:nvSpPr>
          <p:cNvPr id="53" name="Shape 53"/>
          <p:cNvSpPr txBox="1"/>
          <p:nvPr>
            <p:ph idx="1" type="body"/>
          </p:nvPr>
        </p:nvSpPr>
        <p:spPr>
          <a:xfrm>
            <a:off x="1297500" y="1567550"/>
            <a:ext cx="3403200" cy="2911200"/>
          </a:xfrm>
          <a:prstGeom prst="rect">
            <a:avLst/>
          </a:prstGeom>
          <a:noFill/>
          <a:ln>
            <a:noFill/>
          </a:ln>
        </p:spPr>
        <p:txBody>
          <a:bodyPr anchorCtr="0" anchor="t" bIns="91425" lIns="91425" rIns="91425" wrap="square" tIns="91425"/>
          <a:lstStyle>
            <a:lvl1pPr indent="82550" lvl="0" marL="0" marR="0" rtl="0" algn="l">
              <a:lnSpc>
                <a:spcPct val="115000"/>
              </a:lnSpc>
              <a:spcBef>
                <a:spcPts val="0"/>
              </a:spcBef>
              <a:spcAft>
                <a:spcPts val="160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69850" lvl="1"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69850" lvl="2"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69850" lvl="3"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69850" lvl="4"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69850" lvl="5"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69850" lvl="6"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69850" lvl="7"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69850" lvl="8"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54" name="Shape 54"/>
          <p:cNvSpPr txBox="1"/>
          <p:nvPr>
            <p:ph idx="2" type="body"/>
          </p:nvPr>
        </p:nvSpPr>
        <p:spPr>
          <a:xfrm>
            <a:off x="4933221" y="1567550"/>
            <a:ext cx="3403200" cy="2911200"/>
          </a:xfrm>
          <a:prstGeom prst="rect">
            <a:avLst/>
          </a:prstGeom>
          <a:noFill/>
          <a:ln>
            <a:noFill/>
          </a:ln>
        </p:spPr>
        <p:txBody>
          <a:bodyPr anchorCtr="0" anchor="t" bIns="91425" lIns="91425" rIns="91425" wrap="square" tIns="91425"/>
          <a:lstStyle>
            <a:lvl1pPr indent="82550" lvl="0" marL="0" marR="0" rtl="0" algn="l">
              <a:lnSpc>
                <a:spcPct val="115000"/>
              </a:lnSpc>
              <a:spcBef>
                <a:spcPts val="0"/>
              </a:spcBef>
              <a:spcAft>
                <a:spcPts val="160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69850" lvl="1"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69850" lvl="2"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69850" lvl="3"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69850" lvl="4"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69850" lvl="5"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69850" lvl="6"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69850" lvl="7"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69850" lvl="8"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55" name="Shape 55"/>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Shape 59"/>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Shape 60"/>
          <p:cNvSpPr txBox="1"/>
          <p:nvPr>
            <p:ph type="title"/>
          </p:nvPr>
        </p:nvSpPr>
        <p:spPr>
          <a:xfrm>
            <a:off x="1297500" y="393750"/>
            <a:ext cx="7038900" cy="914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1pPr>
            <a:lvl2pPr indent="0" lvl="1">
              <a:spcBef>
                <a:spcPts val="0"/>
              </a:spcBef>
              <a:buClr>
                <a:schemeClr val="lt1"/>
              </a:buClr>
              <a:buSzPts val="2400"/>
              <a:buFont typeface="Montserrat"/>
              <a:buNone/>
              <a:defRPr sz="2400">
                <a:solidFill>
                  <a:schemeClr val="lt1"/>
                </a:solidFill>
                <a:latin typeface="Montserrat"/>
                <a:ea typeface="Montserrat"/>
                <a:cs typeface="Montserrat"/>
                <a:sym typeface="Montserrat"/>
              </a:defRPr>
            </a:lvl2pPr>
            <a:lvl3pPr indent="0" lvl="2">
              <a:spcBef>
                <a:spcPts val="0"/>
              </a:spcBef>
              <a:buClr>
                <a:schemeClr val="lt1"/>
              </a:buClr>
              <a:buSzPts val="2400"/>
              <a:buFont typeface="Montserrat"/>
              <a:buNone/>
              <a:defRPr sz="2400">
                <a:solidFill>
                  <a:schemeClr val="lt1"/>
                </a:solidFill>
                <a:latin typeface="Montserrat"/>
                <a:ea typeface="Montserrat"/>
                <a:cs typeface="Montserrat"/>
                <a:sym typeface="Montserrat"/>
              </a:defRPr>
            </a:lvl3pPr>
            <a:lvl4pPr indent="0" lvl="3">
              <a:spcBef>
                <a:spcPts val="0"/>
              </a:spcBef>
              <a:buClr>
                <a:schemeClr val="lt1"/>
              </a:buClr>
              <a:buSzPts val="2400"/>
              <a:buFont typeface="Montserrat"/>
              <a:buNone/>
              <a:defRPr sz="2400">
                <a:solidFill>
                  <a:schemeClr val="lt1"/>
                </a:solidFill>
                <a:latin typeface="Montserrat"/>
                <a:ea typeface="Montserrat"/>
                <a:cs typeface="Montserrat"/>
                <a:sym typeface="Montserrat"/>
              </a:defRPr>
            </a:lvl4pPr>
            <a:lvl5pPr indent="0" lvl="4">
              <a:spcBef>
                <a:spcPts val="0"/>
              </a:spcBef>
              <a:buClr>
                <a:schemeClr val="lt1"/>
              </a:buClr>
              <a:buSzPts val="2400"/>
              <a:buFont typeface="Montserrat"/>
              <a:buNone/>
              <a:defRPr sz="2400">
                <a:solidFill>
                  <a:schemeClr val="lt1"/>
                </a:solidFill>
                <a:latin typeface="Montserrat"/>
                <a:ea typeface="Montserrat"/>
                <a:cs typeface="Montserrat"/>
                <a:sym typeface="Montserrat"/>
              </a:defRPr>
            </a:lvl5pPr>
            <a:lvl6pPr indent="0" lvl="5">
              <a:spcBef>
                <a:spcPts val="0"/>
              </a:spcBef>
              <a:buClr>
                <a:schemeClr val="lt1"/>
              </a:buClr>
              <a:buSzPts val="2400"/>
              <a:buFont typeface="Montserrat"/>
              <a:buNone/>
              <a:defRPr sz="2400">
                <a:solidFill>
                  <a:schemeClr val="lt1"/>
                </a:solidFill>
                <a:latin typeface="Montserrat"/>
                <a:ea typeface="Montserrat"/>
                <a:cs typeface="Montserrat"/>
                <a:sym typeface="Montserrat"/>
              </a:defRPr>
            </a:lvl6pPr>
            <a:lvl7pPr indent="0" lvl="6">
              <a:spcBef>
                <a:spcPts val="0"/>
              </a:spcBef>
              <a:buClr>
                <a:schemeClr val="lt1"/>
              </a:buClr>
              <a:buSzPts val="2400"/>
              <a:buFont typeface="Montserrat"/>
              <a:buNone/>
              <a:defRPr sz="2400">
                <a:solidFill>
                  <a:schemeClr val="lt1"/>
                </a:solidFill>
                <a:latin typeface="Montserrat"/>
                <a:ea typeface="Montserrat"/>
                <a:cs typeface="Montserrat"/>
                <a:sym typeface="Montserrat"/>
              </a:defRPr>
            </a:lvl7pPr>
            <a:lvl8pPr indent="0" lvl="7">
              <a:spcBef>
                <a:spcPts val="0"/>
              </a:spcBef>
              <a:buClr>
                <a:schemeClr val="lt1"/>
              </a:buClr>
              <a:buSzPts val="2400"/>
              <a:buFont typeface="Montserrat"/>
              <a:buNone/>
              <a:defRPr sz="2400">
                <a:solidFill>
                  <a:schemeClr val="lt1"/>
                </a:solidFill>
                <a:latin typeface="Montserrat"/>
                <a:ea typeface="Montserrat"/>
                <a:cs typeface="Montserrat"/>
                <a:sym typeface="Montserrat"/>
              </a:defRPr>
            </a:lvl8pPr>
            <a:lvl9pPr indent="0" lvl="8">
              <a:spcBef>
                <a:spcPts val="0"/>
              </a:spcBef>
              <a:buClr>
                <a:schemeClr val="lt1"/>
              </a:buClr>
              <a:buSzPts val="2400"/>
              <a:buFont typeface="Montserrat"/>
              <a:buNone/>
              <a:defRPr sz="2400">
                <a:solidFill>
                  <a:schemeClr val="lt1"/>
                </a:solidFill>
                <a:latin typeface="Montserrat"/>
                <a:ea typeface="Montserrat"/>
                <a:cs typeface="Montserrat"/>
                <a:sym typeface="Montserrat"/>
              </a:defRPr>
            </a:lvl9pPr>
          </a:lstStyle>
          <a:p/>
        </p:txBody>
      </p:sp>
      <p:sp>
        <p:nvSpPr>
          <p:cNvPr id="61" name="Shape 61"/>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Shape 65"/>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Shape 66"/>
          <p:cNvSpPr txBox="1"/>
          <p:nvPr>
            <p:ph type="title"/>
          </p:nvPr>
        </p:nvSpPr>
        <p:spPr>
          <a:xfrm>
            <a:off x="1297500" y="393750"/>
            <a:ext cx="3798900" cy="1493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1pPr>
            <a:lvl2pPr indent="0" lvl="1">
              <a:spcBef>
                <a:spcPts val="0"/>
              </a:spcBef>
              <a:buClr>
                <a:schemeClr val="lt1"/>
              </a:buClr>
              <a:buSzPts val="2400"/>
              <a:buFont typeface="Montserrat"/>
              <a:buNone/>
              <a:defRPr sz="2400">
                <a:solidFill>
                  <a:schemeClr val="lt1"/>
                </a:solidFill>
                <a:latin typeface="Montserrat"/>
                <a:ea typeface="Montserrat"/>
                <a:cs typeface="Montserrat"/>
                <a:sym typeface="Montserrat"/>
              </a:defRPr>
            </a:lvl2pPr>
            <a:lvl3pPr indent="0" lvl="2">
              <a:spcBef>
                <a:spcPts val="0"/>
              </a:spcBef>
              <a:buClr>
                <a:schemeClr val="lt1"/>
              </a:buClr>
              <a:buSzPts val="2400"/>
              <a:buFont typeface="Montserrat"/>
              <a:buNone/>
              <a:defRPr sz="2400">
                <a:solidFill>
                  <a:schemeClr val="lt1"/>
                </a:solidFill>
                <a:latin typeface="Montserrat"/>
                <a:ea typeface="Montserrat"/>
                <a:cs typeface="Montserrat"/>
                <a:sym typeface="Montserrat"/>
              </a:defRPr>
            </a:lvl3pPr>
            <a:lvl4pPr indent="0" lvl="3">
              <a:spcBef>
                <a:spcPts val="0"/>
              </a:spcBef>
              <a:buClr>
                <a:schemeClr val="lt1"/>
              </a:buClr>
              <a:buSzPts val="2400"/>
              <a:buFont typeface="Montserrat"/>
              <a:buNone/>
              <a:defRPr sz="2400">
                <a:solidFill>
                  <a:schemeClr val="lt1"/>
                </a:solidFill>
                <a:latin typeface="Montserrat"/>
                <a:ea typeface="Montserrat"/>
                <a:cs typeface="Montserrat"/>
                <a:sym typeface="Montserrat"/>
              </a:defRPr>
            </a:lvl4pPr>
            <a:lvl5pPr indent="0" lvl="4">
              <a:spcBef>
                <a:spcPts val="0"/>
              </a:spcBef>
              <a:buClr>
                <a:schemeClr val="lt1"/>
              </a:buClr>
              <a:buSzPts val="2400"/>
              <a:buFont typeface="Montserrat"/>
              <a:buNone/>
              <a:defRPr sz="2400">
                <a:solidFill>
                  <a:schemeClr val="lt1"/>
                </a:solidFill>
                <a:latin typeface="Montserrat"/>
                <a:ea typeface="Montserrat"/>
                <a:cs typeface="Montserrat"/>
                <a:sym typeface="Montserrat"/>
              </a:defRPr>
            </a:lvl5pPr>
            <a:lvl6pPr indent="0" lvl="5">
              <a:spcBef>
                <a:spcPts val="0"/>
              </a:spcBef>
              <a:buClr>
                <a:schemeClr val="lt1"/>
              </a:buClr>
              <a:buSzPts val="2400"/>
              <a:buFont typeface="Montserrat"/>
              <a:buNone/>
              <a:defRPr sz="2400">
                <a:solidFill>
                  <a:schemeClr val="lt1"/>
                </a:solidFill>
                <a:latin typeface="Montserrat"/>
                <a:ea typeface="Montserrat"/>
                <a:cs typeface="Montserrat"/>
                <a:sym typeface="Montserrat"/>
              </a:defRPr>
            </a:lvl6pPr>
            <a:lvl7pPr indent="0" lvl="6">
              <a:spcBef>
                <a:spcPts val="0"/>
              </a:spcBef>
              <a:buClr>
                <a:schemeClr val="lt1"/>
              </a:buClr>
              <a:buSzPts val="2400"/>
              <a:buFont typeface="Montserrat"/>
              <a:buNone/>
              <a:defRPr sz="2400">
                <a:solidFill>
                  <a:schemeClr val="lt1"/>
                </a:solidFill>
                <a:latin typeface="Montserrat"/>
                <a:ea typeface="Montserrat"/>
                <a:cs typeface="Montserrat"/>
                <a:sym typeface="Montserrat"/>
              </a:defRPr>
            </a:lvl7pPr>
            <a:lvl8pPr indent="0" lvl="7">
              <a:spcBef>
                <a:spcPts val="0"/>
              </a:spcBef>
              <a:buClr>
                <a:schemeClr val="lt1"/>
              </a:buClr>
              <a:buSzPts val="2400"/>
              <a:buFont typeface="Montserrat"/>
              <a:buNone/>
              <a:defRPr sz="2400">
                <a:solidFill>
                  <a:schemeClr val="lt1"/>
                </a:solidFill>
                <a:latin typeface="Montserrat"/>
                <a:ea typeface="Montserrat"/>
                <a:cs typeface="Montserrat"/>
                <a:sym typeface="Montserrat"/>
              </a:defRPr>
            </a:lvl8pPr>
            <a:lvl9pPr indent="0" lvl="8">
              <a:spcBef>
                <a:spcPts val="0"/>
              </a:spcBef>
              <a:buClr>
                <a:schemeClr val="lt1"/>
              </a:buClr>
              <a:buSzPts val="2400"/>
              <a:buFont typeface="Montserrat"/>
              <a:buNone/>
              <a:defRPr sz="2400">
                <a:solidFill>
                  <a:schemeClr val="lt1"/>
                </a:solidFill>
                <a:latin typeface="Montserrat"/>
                <a:ea typeface="Montserrat"/>
                <a:cs typeface="Montserrat"/>
                <a:sym typeface="Montserrat"/>
              </a:defRPr>
            </a:lvl9pPr>
          </a:lstStyle>
          <a:p/>
        </p:txBody>
      </p:sp>
      <p:sp>
        <p:nvSpPr>
          <p:cNvPr id="67" name="Shape 67"/>
          <p:cNvSpPr txBox="1"/>
          <p:nvPr>
            <p:ph idx="1" type="body"/>
          </p:nvPr>
        </p:nvSpPr>
        <p:spPr>
          <a:xfrm>
            <a:off x="1297500" y="1972550"/>
            <a:ext cx="3798900" cy="2415900"/>
          </a:xfrm>
          <a:prstGeom prst="rect">
            <a:avLst/>
          </a:prstGeom>
          <a:noFill/>
          <a:ln>
            <a:noFill/>
          </a:ln>
        </p:spPr>
        <p:txBody>
          <a:bodyPr anchorCtr="0" anchor="t" bIns="91425" lIns="91425" rIns="91425" wrap="square" tIns="91425"/>
          <a:lstStyle>
            <a:lvl1pPr indent="82550" lvl="0" marL="0" marR="0" rtl="0" algn="l">
              <a:lnSpc>
                <a:spcPct val="115000"/>
              </a:lnSpc>
              <a:spcBef>
                <a:spcPts val="0"/>
              </a:spcBef>
              <a:spcAft>
                <a:spcPts val="160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69850" lvl="1"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69850" lvl="2"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69850" lvl="3"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69850" lvl="4"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69850" lvl="5"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69850" lvl="6"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69850" lvl="7"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69850" lvl="8"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68" name="Shape 6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Shape 72"/>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Shape 73"/>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Shape 74"/>
            <p:cNvSpPr/>
            <p:nvPr/>
          </p:nvSpPr>
          <p:spPr>
            <a:xfrm flipH="1">
              <a:off x="5849857" y="1444077"/>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Shape 75"/>
            <p:cNvSpPr/>
            <p:nvPr/>
          </p:nvSpPr>
          <p:spPr>
            <a:xfrm rot="-5400000">
              <a:off x="5987080" y="2469742"/>
              <a:ext cx="808800" cy="808799"/>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Shape 76"/>
            <p:cNvSpPr/>
            <p:nvPr/>
          </p:nvSpPr>
          <p:spPr>
            <a:xfrm flipH="1">
              <a:off x="6222114" y="2677178"/>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Shape 77"/>
            <p:cNvSpPr/>
            <p:nvPr/>
          </p:nvSpPr>
          <p:spPr>
            <a:xfrm rot="-5400000">
              <a:off x="6675341" y="1862243"/>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Shape 79"/>
            <p:cNvSpPr/>
            <p:nvPr/>
          </p:nvSpPr>
          <p:spPr>
            <a:xfrm rot="-5400000">
              <a:off x="6861140" y="2478088"/>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Shape 80"/>
            <p:cNvSpPr/>
            <p:nvPr/>
          </p:nvSpPr>
          <p:spPr>
            <a:xfrm flipH="1">
              <a:off x="7965266" y="2693191"/>
              <a:ext cx="808800" cy="808799"/>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Shape 81"/>
            <p:cNvSpPr/>
            <p:nvPr/>
          </p:nvSpPr>
          <p:spPr>
            <a:xfrm flipH="1">
              <a:off x="8145082" y="3309035"/>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Shape 82"/>
            <p:cNvSpPr/>
            <p:nvPr/>
          </p:nvSpPr>
          <p:spPr>
            <a:xfrm rot="-5400000">
              <a:off x="7047599" y="3095344"/>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Shape 83"/>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Shape 85"/>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Shape 86"/>
            <p:cNvSpPr/>
            <p:nvPr/>
          </p:nvSpPr>
          <p:spPr>
            <a:xfrm rot="-5400000">
              <a:off x="8102490" y="3718855"/>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Shape 87"/>
            <p:cNvSpPr/>
            <p:nvPr/>
          </p:nvSpPr>
          <p:spPr>
            <a:xfrm flipH="1">
              <a:off x="8334532" y="3926292"/>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Shape 88"/>
            <p:cNvSpPr/>
            <p:nvPr/>
          </p:nvSpPr>
          <p:spPr>
            <a:xfrm rot="-5400000">
              <a:off x="8288289" y="4334700"/>
              <a:ext cx="808800" cy="808800"/>
            </a:xfrm>
            <a:prstGeom prst="diagStripe">
              <a:avLst>
                <a:gd fmla="val 50000" name="adj"/>
              </a:avLst>
            </a:prstGeom>
            <a:solidFill>
              <a:schemeClr val="lt1">
                <a:alpha val="7058"/>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Shape 89"/>
          <p:cNvSpPr txBox="1"/>
          <p:nvPr>
            <p:ph type="title"/>
          </p:nvPr>
        </p:nvSpPr>
        <p:spPr>
          <a:xfrm>
            <a:off x="823850" y="866775"/>
            <a:ext cx="4587000" cy="35211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indent="0" lvl="1">
              <a:spcBef>
                <a:spcPts val="0"/>
              </a:spcBef>
              <a:buClr>
                <a:schemeClr val="lt1"/>
              </a:buClr>
              <a:buSzPts val="2800"/>
              <a:buFont typeface="Montserrat"/>
              <a:buNone/>
              <a:defRPr sz="2800">
                <a:solidFill>
                  <a:schemeClr val="lt1"/>
                </a:solidFill>
                <a:latin typeface="Montserrat"/>
                <a:ea typeface="Montserrat"/>
                <a:cs typeface="Montserrat"/>
                <a:sym typeface="Montserrat"/>
              </a:defRPr>
            </a:lvl2pPr>
            <a:lvl3pPr indent="0" lvl="2">
              <a:spcBef>
                <a:spcPts val="0"/>
              </a:spcBef>
              <a:buClr>
                <a:schemeClr val="lt1"/>
              </a:buClr>
              <a:buSzPts val="2800"/>
              <a:buFont typeface="Montserrat"/>
              <a:buNone/>
              <a:defRPr sz="2800">
                <a:solidFill>
                  <a:schemeClr val="lt1"/>
                </a:solidFill>
                <a:latin typeface="Montserrat"/>
                <a:ea typeface="Montserrat"/>
                <a:cs typeface="Montserrat"/>
                <a:sym typeface="Montserrat"/>
              </a:defRPr>
            </a:lvl3pPr>
            <a:lvl4pPr indent="0" lvl="3">
              <a:spcBef>
                <a:spcPts val="0"/>
              </a:spcBef>
              <a:buClr>
                <a:schemeClr val="lt1"/>
              </a:buClr>
              <a:buSzPts val="2800"/>
              <a:buFont typeface="Montserrat"/>
              <a:buNone/>
              <a:defRPr sz="2800">
                <a:solidFill>
                  <a:schemeClr val="lt1"/>
                </a:solidFill>
                <a:latin typeface="Montserrat"/>
                <a:ea typeface="Montserrat"/>
                <a:cs typeface="Montserrat"/>
                <a:sym typeface="Montserrat"/>
              </a:defRPr>
            </a:lvl4pPr>
            <a:lvl5pPr indent="0" lvl="4">
              <a:spcBef>
                <a:spcPts val="0"/>
              </a:spcBef>
              <a:buClr>
                <a:schemeClr val="lt1"/>
              </a:buClr>
              <a:buSzPts val="2800"/>
              <a:buFont typeface="Montserrat"/>
              <a:buNone/>
              <a:defRPr sz="2800">
                <a:solidFill>
                  <a:schemeClr val="lt1"/>
                </a:solidFill>
                <a:latin typeface="Montserrat"/>
                <a:ea typeface="Montserrat"/>
                <a:cs typeface="Montserrat"/>
                <a:sym typeface="Montserrat"/>
              </a:defRPr>
            </a:lvl5pPr>
            <a:lvl6pPr indent="0" lvl="5">
              <a:spcBef>
                <a:spcPts val="0"/>
              </a:spcBef>
              <a:buClr>
                <a:schemeClr val="lt1"/>
              </a:buClr>
              <a:buSzPts val="2800"/>
              <a:buFont typeface="Montserrat"/>
              <a:buNone/>
              <a:defRPr sz="2800">
                <a:solidFill>
                  <a:schemeClr val="lt1"/>
                </a:solidFill>
                <a:latin typeface="Montserrat"/>
                <a:ea typeface="Montserrat"/>
                <a:cs typeface="Montserrat"/>
                <a:sym typeface="Montserrat"/>
              </a:defRPr>
            </a:lvl6pPr>
            <a:lvl7pPr indent="0" lvl="6">
              <a:spcBef>
                <a:spcPts val="0"/>
              </a:spcBef>
              <a:buClr>
                <a:schemeClr val="lt1"/>
              </a:buClr>
              <a:buSzPts val="2800"/>
              <a:buFont typeface="Montserrat"/>
              <a:buNone/>
              <a:defRPr sz="2800">
                <a:solidFill>
                  <a:schemeClr val="lt1"/>
                </a:solidFill>
                <a:latin typeface="Montserrat"/>
                <a:ea typeface="Montserrat"/>
                <a:cs typeface="Montserrat"/>
                <a:sym typeface="Montserrat"/>
              </a:defRPr>
            </a:lvl7pPr>
            <a:lvl8pPr indent="0" lvl="7">
              <a:spcBef>
                <a:spcPts val="0"/>
              </a:spcBef>
              <a:buClr>
                <a:schemeClr val="lt1"/>
              </a:buClr>
              <a:buSzPts val="2800"/>
              <a:buFont typeface="Montserrat"/>
              <a:buNone/>
              <a:defRPr sz="2800">
                <a:solidFill>
                  <a:schemeClr val="lt1"/>
                </a:solidFill>
                <a:latin typeface="Montserrat"/>
                <a:ea typeface="Montserrat"/>
                <a:cs typeface="Montserrat"/>
                <a:sym typeface="Montserrat"/>
              </a:defRPr>
            </a:lvl8pPr>
            <a:lvl9pPr indent="0" lvl="8">
              <a:spcBef>
                <a:spcPts val="0"/>
              </a:spcBef>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90" name="Shape 90"/>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Shape 94"/>
            <p:cNvSpPr/>
            <p:nvPr/>
          </p:nvSpPr>
          <p:spPr>
            <a:xfrm flipH="1">
              <a:off x="229050" y="588488"/>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Shape 95"/>
          <p:cNvSpPr txBox="1"/>
          <p:nvPr>
            <p:ph type="title"/>
          </p:nvPr>
        </p:nvSpPr>
        <p:spPr>
          <a:xfrm>
            <a:off x="1297500" y="1658325"/>
            <a:ext cx="3036300" cy="1751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lt1"/>
              </a:buClr>
              <a:buSzPts val="2400"/>
              <a:buFont typeface="Montserrat"/>
              <a:buNone/>
              <a:defRPr b="0" i="0" sz="2400" u="none" cap="none" strike="noStrike">
                <a:solidFill>
                  <a:schemeClr val="lt1"/>
                </a:solidFill>
                <a:latin typeface="Montserrat"/>
                <a:ea typeface="Montserrat"/>
                <a:cs typeface="Montserrat"/>
                <a:sym typeface="Montserrat"/>
              </a:defRPr>
            </a:lvl1pPr>
            <a:lvl2pPr indent="0" lvl="1">
              <a:spcBef>
                <a:spcPts val="0"/>
              </a:spcBef>
              <a:buClr>
                <a:schemeClr val="lt1"/>
              </a:buClr>
              <a:buSzPts val="2400"/>
              <a:buFont typeface="Montserrat"/>
              <a:buNone/>
              <a:defRPr sz="2400">
                <a:solidFill>
                  <a:schemeClr val="lt1"/>
                </a:solidFill>
                <a:latin typeface="Montserrat"/>
                <a:ea typeface="Montserrat"/>
                <a:cs typeface="Montserrat"/>
                <a:sym typeface="Montserrat"/>
              </a:defRPr>
            </a:lvl2pPr>
            <a:lvl3pPr indent="0" lvl="2">
              <a:spcBef>
                <a:spcPts val="0"/>
              </a:spcBef>
              <a:buClr>
                <a:schemeClr val="lt1"/>
              </a:buClr>
              <a:buSzPts val="2400"/>
              <a:buFont typeface="Montserrat"/>
              <a:buNone/>
              <a:defRPr sz="2400">
                <a:solidFill>
                  <a:schemeClr val="lt1"/>
                </a:solidFill>
                <a:latin typeface="Montserrat"/>
                <a:ea typeface="Montserrat"/>
                <a:cs typeface="Montserrat"/>
                <a:sym typeface="Montserrat"/>
              </a:defRPr>
            </a:lvl3pPr>
            <a:lvl4pPr indent="0" lvl="3">
              <a:spcBef>
                <a:spcPts val="0"/>
              </a:spcBef>
              <a:buClr>
                <a:schemeClr val="lt1"/>
              </a:buClr>
              <a:buSzPts val="2400"/>
              <a:buFont typeface="Montserrat"/>
              <a:buNone/>
              <a:defRPr sz="2400">
                <a:solidFill>
                  <a:schemeClr val="lt1"/>
                </a:solidFill>
                <a:latin typeface="Montserrat"/>
                <a:ea typeface="Montserrat"/>
                <a:cs typeface="Montserrat"/>
                <a:sym typeface="Montserrat"/>
              </a:defRPr>
            </a:lvl4pPr>
            <a:lvl5pPr indent="0" lvl="4">
              <a:spcBef>
                <a:spcPts val="0"/>
              </a:spcBef>
              <a:buClr>
                <a:schemeClr val="lt1"/>
              </a:buClr>
              <a:buSzPts val="2400"/>
              <a:buFont typeface="Montserrat"/>
              <a:buNone/>
              <a:defRPr sz="2400">
                <a:solidFill>
                  <a:schemeClr val="lt1"/>
                </a:solidFill>
                <a:latin typeface="Montserrat"/>
                <a:ea typeface="Montserrat"/>
                <a:cs typeface="Montserrat"/>
                <a:sym typeface="Montserrat"/>
              </a:defRPr>
            </a:lvl5pPr>
            <a:lvl6pPr indent="0" lvl="5">
              <a:spcBef>
                <a:spcPts val="0"/>
              </a:spcBef>
              <a:buClr>
                <a:schemeClr val="lt1"/>
              </a:buClr>
              <a:buSzPts val="2400"/>
              <a:buFont typeface="Montserrat"/>
              <a:buNone/>
              <a:defRPr sz="2400">
                <a:solidFill>
                  <a:schemeClr val="lt1"/>
                </a:solidFill>
                <a:latin typeface="Montserrat"/>
                <a:ea typeface="Montserrat"/>
                <a:cs typeface="Montserrat"/>
                <a:sym typeface="Montserrat"/>
              </a:defRPr>
            </a:lvl6pPr>
            <a:lvl7pPr indent="0" lvl="6">
              <a:spcBef>
                <a:spcPts val="0"/>
              </a:spcBef>
              <a:buClr>
                <a:schemeClr val="lt1"/>
              </a:buClr>
              <a:buSzPts val="2400"/>
              <a:buFont typeface="Montserrat"/>
              <a:buNone/>
              <a:defRPr sz="2400">
                <a:solidFill>
                  <a:schemeClr val="lt1"/>
                </a:solidFill>
                <a:latin typeface="Montserrat"/>
                <a:ea typeface="Montserrat"/>
                <a:cs typeface="Montserrat"/>
                <a:sym typeface="Montserrat"/>
              </a:defRPr>
            </a:lvl7pPr>
            <a:lvl8pPr indent="0" lvl="7">
              <a:spcBef>
                <a:spcPts val="0"/>
              </a:spcBef>
              <a:buClr>
                <a:schemeClr val="lt1"/>
              </a:buClr>
              <a:buSzPts val="2400"/>
              <a:buFont typeface="Montserrat"/>
              <a:buNone/>
              <a:defRPr sz="2400">
                <a:solidFill>
                  <a:schemeClr val="lt1"/>
                </a:solidFill>
                <a:latin typeface="Montserrat"/>
                <a:ea typeface="Montserrat"/>
                <a:cs typeface="Montserrat"/>
                <a:sym typeface="Montserrat"/>
              </a:defRPr>
            </a:lvl8pPr>
            <a:lvl9pPr indent="0" lvl="8">
              <a:spcBef>
                <a:spcPts val="0"/>
              </a:spcBef>
              <a:buClr>
                <a:schemeClr val="lt1"/>
              </a:buClr>
              <a:buSzPts val="2400"/>
              <a:buFont typeface="Montserrat"/>
              <a:buNone/>
              <a:defRPr sz="2400">
                <a:solidFill>
                  <a:schemeClr val="lt1"/>
                </a:solidFill>
                <a:latin typeface="Montserrat"/>
                <a:ea typeface="Montserrat"/>
                <a:cs typeface="Montserrat"/>
                <a:sym typeface="Montserrat"/>
              </a:defRPr>
            </a:lvl9pPr>
          </a:lstStyle>
          <a:p/>
        </p:txBody>
      </p:sp>
      <p:sp>
        <p:nvSpPr>
          <p:cNvPr id="96" name="Shape 96"/>
          <p:cNvSpPr txBox="1"/>
          <p:nvPr>
            <p:ph idx="1" type="subTitle"/>
          </p:nvPr>
        </p:nvSpPr>
        <p:spPr>
          <a:xfrm>
            <a:off x="1297500" y="3538000"/>
            <a:ext cx="3036300" cy="5061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1pPr>
            <a:lvl2pPr indent="0" lvl="1"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2pPr>
            <a:lvl3pPr indent="0" lvl="2"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3pPr>
            <a:lvl4pPr indent="0" lvl="3"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4pPr>
            <a:lvl5pPr indent="0" lvl="4"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5pPr>
            <a:lvl6pPr indent="0" lvl="5"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6pPr>
            <a:lvl7pPr indent="0" lvl="6"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7pPr>
            <a:lvl8pPr indent="0" lvl="7"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8pPr>
            <a:lvl9pPr indent="0" lvl="8"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9pPr>
          </a:lstStyle>
          <a:p/>
        </p:txBody>
      </p:sp>
      <p:sp>
        <p:nvSpPr>
          <p:cNvPr id="97" name="Shape 97"/>
          <p:cNvSpPr txBox="1"/>
          <p:nvPr>
            <p:ph idx="2" type="body"/>
          </p:nvPr>
        </p:nvSpPr>
        <p:spPr>
          <a:xfrm>
            <a:off x="4648200" y="1696600"/>
            <a:ext cx="3676800" cy="2347500"/>
          </a:xfrm>
          <a:prstGeom prst="rect">
            <a:avLst/>
          </a:prstGeom>
          <a:noFill/>
          <a:ln>
            <a:noFill/>
          </a:ln>
        </p:spPr>
        <p:txBody>
          <a:bodyPr anchorCtr="0" anchor="t" bIns="91425" lIns="91425" rIns="91425" wrap="square" tIns="91425"/>
          <a:lstStyle>
            <a:lvl1pPr indent="82550" lvl="0" marL="0" marR="0" rtl="0" algn="l">
              <a:lnSpc>
                <a:spcPct val="115000"/>
              </a:lnSpc>
              <a:spcBef>
                <a:spcPts val="0"/>
              </a:spcBef>
              <a:spcAft>
                <a:spcPts val="160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69850" lvl="1"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69850" lvl="2"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69850" lvl="3"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69850" lvl="4"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69850" lvl="5"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69850" lvl="6"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69850" lvl="7"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69850" lvl="8"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98" name="Shape 9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1"/>
            <a:ext cx="698925" cy="684657"/>
            <a:chOff x="0" y="3785671"/>
            <a:chExt cx="698925" cy="684657"/>
          </a:xfrm>
        </p:grpSpPr>
        <p:sp>
          <p:nvSpPr>
            <p:cNvPr id="101" name="Shape 101"/>
            <p:cNvSpPr/>
            <p:nvPr/>
          </p:nvSpPr>
          <p:spPr>
            <a:xfrm rot="-5400000">
              <a:off x="0" y="3785671"/>
              <a:ext cx="544800" cy="544800"/>
            </a:xfrm>
            <a:prstGeom prst="diagStripe">
              <a:avLst>
                <a:gd fmla="val 50000" name="adj"/>
              </a:avLst>
            </a:prstGeom>
            <a:solidFill>
              <a:schemeClr val="lt1">
                <a:alpha val="9411"/>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Shape 102"/>
            <p:cNvSpPr/>
            <p:nvPr/>
          </p:nvSpPr>
          <p:spPr>
            <a:xfrm flipH="1">
              <a:off x="154125" y="3925528"/>
              <a:ext cx="544800" cy="544800"/>
            </a:xfrm>
            <a:prstGeom prst="diagStripe">
              <a:avLst>
                <a:gd fmla="val 50000" name="adj"/>
              </a:avLst>
            </a:prstGeom>
            <a:solidFill>
              <a:schemeClr val="lt1">
                <a:alpha val="9411"/>
              </a:schemeClr>
            </a:solid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Shape 103"/>
          <p:cNvSpPr txBox="1"/>
          <p:nvPr>
            <p:ph idx="1" type="body"/>
          </p:nvPr>
        </p:nvSpPr>
        <p:spPr>
          <a:xfrm>
            <a:off x="812725" y="4305375"/>
            <a:ext cx="6936000" cy="5238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SzPts val="1300"/>
              <a:buFont typeface="Lato"/>
              <a:buNone/>
              <a:defRPr b="0" i="0" sz="1300" u="none" cap="none" strike="noStrike">
                <a:solidFill>
                  <a:schemeClr val="lt1"/>
                </a:solidFill>
                <a:latin typeface="Lato"/>
                <a:ea typeface="Lato"/>
                <a:cs typeface="Lato"/>
                <a:sym typeface="Lato"/>
              </a:defRPr>
            </a:lvl1pPr>
            <a:lvl2pPr indent="69850" lvl="1"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69850" lvl="2"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69850" lvl="3"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69850" lvl="4"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69850" lvl="5"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69850" lvl="6"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69850" lvl="7"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69850" lvl="8"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104" name="Shape 104"/>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indent="0" lvl="1">
              <a:spcBef>
                <a:spcPts val="0"/>
              </a:spcBef>
              <a:buClr>
                <a:schemeClr val="lt1"/>
              </a:buClr>
              <a:buSzPts val="2800"/>
              <a:buFont typeface="Montserrat"/>
              <a:buNone/>
              <a:defRPr sz="2800">
                <a:solidFill>
                  <a:schemeClr val="lt1"/>
                </a:solidFill>
                <a:latin typeface="Montserrat"/>
                <a:ea typeface="Montserrat"/>
                <a:cs typeface="Montserrat"/>
                <a:sym typeface="Montserrat"/>
              </a:defRPr>
            </a:lvl2pPr>
            <a:lvl3pPr indent="0" lvl="2">
              <a:spcBef>
                <a:spcPts val="0"/>
              </a:spcBef>
              <a:buClr>
                <a:schemeClr val="lt1"/>
              </a:buClr>
              <a:buSzPts val="2800"/>
              <a:buFont typeface="Montserrat"/>
              <a:buNone/>
              <a:defRPr sz="2800">
                <a:solidFill>
                  <a:schemeClr val="lt1"/>
                </a:solidFill>
                <a:latin typeface="Montserrat"/>
                <a:ea typeface="Montserrat"/>
                <a:cs typeface="Montserrat"/>
                <a:sym typeface="Montserrat"/>
              </a:defRPr>
            </a:lvl3pPr>
            <a:lvl4pPr indent="0" lvl="3">
              <a:spcBef>
                <a:spcPts val="0"/>
              </a:spcBef>
              <a:buClr>
                <a:schemeClr val="lt1"/>
              </a:buClr>
              <a:buSzPts val="2800"/>
              <a:buFont typeface="Montserrat"/>
              <a:buNone/>
              <a:defRPr sz="2800">
                <a:solidFill>
                  <a:schemeClr val="lt1"/>
                </a:solidFill>
                <a:latin typeface="Montserrat"/>
                <a:ea typeface="Montserrat"/>
                <a:cs typeface="Montserrat"/>
                <a:sym typeface="Montserrat"/>
              </a:defRPr>
            </a:lvl4pPr>
            <a:lvl5pPr indent="0" lvl="4">
              <a:spcBef>
                <a:spcPts val="0"/>
              </a:spcBef>
              <a:buClr>
                <a:schemeClr val="lt1"/>
              </a:buClr>
              <a:buSzPts val="2800"/>
              <a:buFont typeface="Montserrat"/>
              <a:buNone/>
              <a:defRPr sz="2800">
                <a:solidFill>
                  <a:schemeClr val="lt1"/>
                </a:solidFill>
                <a:latin typeface="Montserrat"/>
                <a:ea typeface="Montserrat"/>
                <a:cs typeface="Montserrat"/>
                <a:sym typeface="Montserrat"/>
              </a:defRPr>
            </a:lvl5pPr>
            <a:lvl6pPr indent="0" lvl="5">
              <a:spcBef>
                <a:spcPts val="0"/>
              </a:spcBef>
              <a:buClr>
                <a:schemeClr val="lt1"/>
              </a:buClr>
              <a:buSzPts val="2800"/>
              <a:buFont typeface="Montserrat"/>
              <a:buNone/>
              <a:defRPr sz="2800">
                <a:solidFill>
                  <a:schemeClr val="lt1"/>
                </a:solidFill>
                <a:latin typeface="Montserrat"/>
                <a:ea typeface="Montserrat"/>
                <a:cs typeface="Montserrat"/>
                <a:sym typeface="Montserrat"/>
              </a:defRPr>
            </a:lvl6pPr>
            <a:lvl7pPr indent="0" lvl="6">
              <a:spcBef>
                <a:spcPts val="0"/>
              </a:spcBef>
              <a:buClr>
                <a:schemeClr val="lt1"/>
              </a:buClr>
              <a:buSzPts val="2800"/>
              <a:buFont typeface="Montserrat"/>
              <a:buNone/>
              <a:defRPr sz="2800">
                <a:solidFill>
                  <a:schemeClr val="lt1"/>
                </a:solidFill>
                <a:latin typeface="Montserrat"/>
                <a:ea typeface="Montserrat"/>
                <a:cs typeface="Montserrat"/>
                <a:sym typeface="Montserrat"/>
              </a:defRPr>
            </a:lvl7pPr>
            <a:lvl8pPr indent="0" lvl="7">
              <a:spcBef>
                <a:spcPts val="0"/>
              </a:spcBef>
              <a:buClr>
                <a:schemeClr val="lt1"/>
              </a:buClr>
              <a:buSzPts val="2800"/>
              <a:buFont typeface="Montserrat"/>
              <a:buNone/>
              <a:defRPr sz="2800">
                <a:solidFill>
                  <a:schemeClr val="lt1"/>
                </a:solidFill>
                <a:latin typeface="Montserrat"/>
                <a:ea typeface="Montserrat"/>
                <a:cs typeface="Montserrat"/>
                <a:sym typeface="Montserrat"/>
              </a:defRPr>
            </a:lvl8pPr>
            <a:lvl9pPr indent="0" lvl="8">
              <a:spcBef>
                <a:spcPts val="0"/>
              </a:spcBef>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indent="82550" lvl="0" marL="0" marR="0" rtl="0" algn="l">
              <a:lnSpc>
                <a:spcPct val="115000"/>
              </a:lnSpc>
              <a:spcBef>
                <a:spcPts val="0"/>
              </a:spcBef>
              <a:spcAft>
                <a:spcPts val="160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69850" lvl="1"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69850" lvl="2"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69850" lvl="3"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69850" lvl="4"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69850" lvl="5"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69850" lvl="6"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69850" lvl="7"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69850" lvl="8" marL="0" marR="0" rtl="0" algn="l">
              <a:lnSpc>
                <a:spcPct val="115000"/>
              </a:lnSpc>
              <a:spcBef>
                <a:spcPts val="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wrap="square" tIns="91425">
            <a:noAutofit/>
          </a:bodyPr>
          <a:lstStyle/>
          <a:p>
            <a:pPr indent="-63500" lvl="0" marL="0" marR="0" rtl="0" algn="r">
              <a:lnSpc>
                <a:spcPct val="100000"/>
              </a:lnSpc>
              <a:spcBef>
                <a:spcPts val="0"/>
              </a:spcBef>
              <a:spcAft>
                <a:spcPts val="0"/>
              </a:spcAft>
              <a:buClr>
                <a:schemeClr val="lt1"/>
              </a:buClr>
              <a:buSzPts val="1000"/>
              <a:buFont typeface="Lato"/>
              <a:buNone/>
            </a:pPr>
            <a:fld id="{00000000-1234-1234-1234-123412341234}" type="slidenum">
              <a:rPr b="0" i="0" lang="en" sz="1000" u="none" cap="none" strike="noStrike">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50225" y="1578400"/>
            <a:ext cx="5004300" cy="1694700"/>
          </a:xfrm>
          <a:prstGeom prst="rect">
            <a:avLst/>
          </a:prstGeom>
          <a:noFill/>
          <a:ln>
            <a:noFill/>
          </a:ln>
        </p:spPr>
        <p:txBody>
          <a:bodyPr anchorCtr="0" anchor="t" bIns="91425" lIns="91425" rIns="91425" wrap="square" tIns="91425">
            <a:noAutofit/>
          </a:bodyPr>
          <a:lstStyle/>
          <a:p>
            <a:pPr indent="-254000" lvl="0" marL="0" marR="0" rtl="0" algn="l">
              <a:lnSpc>
                <a:spcPct val="100000"/>
              </a:lnSpc>
              <a:spcBef>
                <a:spcPts val="0"/>
              </a:spcBef>
              <a:spcAft>
                <a:spcPts val="0"/>
              </a:spcAft>
              <a:buClr>
                <a:schemeClr val="lt1"/>
              </a:buClr>
              <a:buSzPts val="4000"/>
              <a:buFont typeface="Montserrat"/>
              <a:buNone/>
            </a:pPr>
            <a:r>
              <a:rPr b="0" i="0" lang="en" sz="4000" u="none" cap="none" strike="noStrike">
                <a:solidFill>
                  <a:schemeClr val="lt1"/>
                </a:solidFill>
                <a:latin typeface="Montserrat"/>
                <a:ea typeface="Montserrat"/>
                <a:cs typeface="Montserrat"/>
                <a:sym typeface="Montserrat"/>
              </a:rPr>
              <a:t>Welcome </a:t>
            </a:r>
          </a:p>
        </p:txBody>
      </p:sp>
      <p:sp>
        <p:nvSpPr>
          <p:cNvPr id="135" name="Shape 135"/>
          <p:cNvSpPr txBox="1"/>
          <p:nvPr>
            <p:ph idx="1" type="subTitle"/>
          </p:nvPr>
        </p:nvSpPr>
        <p:spPr>
          <a:xfrm>
            <a:off x="5083950" y="3924925"/>
            <a:ext cx="3470700" cy="506100"/>
          </a:xfrm>
          <a:prstGeom prst="rect">
            <a:avLst/>
          </a:prstGeom>
          <a:noFill/>
          <a:ln>
            <a:noFill/>
          </a:ln>
        </p:spPr>
        <p:txBody>
          <a:bodyPr anchorCtr="0" anchor="t" bIns="91425" lIns="91425" rIns="91425" wrap="square" tIns="91425">
            <a:noAutofit/>
          </a:bodyPr>
          <a:lstStyle/>
          <a:p>
            <a:pPr indent="-82550" lvl="0" marL="0" marR="0" rtl="0" algn="l">
              <a:lnSpc>
                <a:spcPct val="100000"/>
              </a:lnSpc>
              <a:spcBef>
                <a:spcPts val="0"/>
              </a:spcBef>
              <a:spcAft>
                <a:spcPts val="0"/>
              </a:spcAft>
              <a:buClr>
                <a:schemeClr val="lt1"/>
              </a:buClr>
              <a:buSzPts val="1300"/>
              <a:buFont typeface="Lato"/>
              <a:buNone/>
            </a:pPr>
            <a:r>
              <a:rPr lang="en"/>
              <a:t>WAW </a:t>
            </a:r>
            <a:r>
              <a:rPr b="0" i="0" lang="en" sz="1300" u="none" cap="none" strike="noStrike">
                <a:solidFill>
                  <a:schemeClr val="lt1"/>
                </a:solidFill>
                <a:latin typeface="Lato"/>
                <a:ea typeface="Lato"/>
                <a:cs typeface="Lato"/>
                <a:sym typeface="Lato"/>
              </a:rPr>
              <a:t>SESSION 1</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920884" y="0"/>
            <a:ext cx="7038900" cy="914100"/>
          </a:xfrm>
          <a:prstGeom prst="rect">
            <a:avLst/>
          </a:prstGeom>
          <a:noFill/>
          <a:ln>
            <a:noFill/>
          </a:ln>
        </p:spPr>
        <p:txBody>
          <a:bodyPr anchorCtr="0" anchor="t" bIns="91425" lIns="91425" rIns="91425" wrap="square" tIns="91425">
            <a:noAutofit/>
          </a:bodyPr>
          <a:lstStyle/>
          <a:p>
            <a:pPr indent="-152400" lvl="0" marL="0" marR="0" rtl="0" algn="l">
              <a:lnSpc>
                <a:spcPct val="100000"/>
              </a:lnSpc>
              <a:spcBef>
                <a:spcPts val="0"/>
              </a:spcBef>
              <a:spcAft>
                <a:spcPts val="0"/>
              </a:spcAft>
              <a:buClr>
                <a:schemeClr val="lt1"/>
              </a:buClr>
              <a:buSzPts val="2400"/>
              <a:buFont typeface="Montserrat"/>
              <a:buNone/>
            </a:pPr>
            <a:r>
              <a:rPr b="1" i="0" lang="en" sz="2400" u="none" cap="none" strike="noStrike">
                <a:solidFill>
                  <a:schemeClr val="lt1"/>
                </a:solidFill>
                <a:latin typeface="Montserrat"/>
                <a:ea typeface="Montserrat"/>
                <a:cs typeface="Montserrat"/>
                <a:sym typeface="Montserrat"/>
              </a:rPr>
              <a:t>Operators</a:t>
            </a:r>
          </a:p>
        </p:txBody>
      </p:sp>
      <p:sp>
        <p:nvSpPr>
          <p:cNvPr id="186" name="Shape 186"/>
          <p:cNvSpPr txBox="1"/>
          <p:nvPr>
            <p:ph idx="1" type="body"/>
          </p:nvPr>
        </p:nvSpPr>
        <p:spPr>
          <a:xfrm>
            <a:off x="831273" y="570875"/>
            <a:ext cx="7631052" cy="4002300"/>
          </a:xfrm>
          <a:prstGeom prst="rect">
            <a:avLst/>
          </a:prstGeom>
          <a:noFill/>
          <a:ln>
            <a:noFill/>
          </a:ln>
        </p:spPr>
        <p:txBody>
          <a:bodyPr anchorCtr="0" anchor="t" bIns="91425" lIns="91425" rIns="91425" wrap="square" tIns="91425">
            <a:noAutofit/>
          </a:bodyPr>
          <a:lstStyle/>
          <a:p>
            <a:pPr indent="-101600" lvl="0" marL="0" marR="0" rtl="0" algn="l">
              <a:lnSpc>
                <a:spcPct val="100000"/>
              </a:lnSpc>
              <a:spcBef>
                <a:spcPts val="0"/>
              </a:spcBef>
              <a:spcAft>
                <a:spcPts val="0"/>
              </a:spcAft>
              <a:buClr>
                <a:schemeClr val="lt1"/>
              </a:buClr>
              <a:buSzPts val="1600"/>
              <a:buFont typeface="Lato"/>
              <a:buNone/>
            </a:pPr>
            <a:r>
              <a:rPr b="0" i="0" lang="en" sz="1600" u="none" cap="none" strike="noStrike">
                <a:solidFill>
                  <a:srgbClr val="FFFFFF"/>
                </a:solidFill>
                <a:latin typeface="Arial"/>
                <a:ea typeface="Arial"/>
                <a:cs typeface="Arial"/>
                <a:sym typeface="Arial"/>
              </a:rPr>
              <a:t>An </a:t>
            </a:r>
            <a:r>
              <a:rPr b="1" i="0" lang="en" sz="1600" u="none" cap="none" strike="noStrike">
                <a:solidFill>
                  <a:srgbClr val="FFFFFF"/>
                </a:solidFill>
                <a:latin typeface="Arial"/>
                <a:ea typeface="Arial"/>
                <a:cs typeface="Arial"/>
                <a:sym typeface="Arial"/>
              </a:rPr>
              <a:t>operator</a:t>
            </a:r>
            <a:r>
              <a:rPr b="0" i="0" lang="en" sz="1600" u="none" cap="none" strike="noStrike">
                <a:solidFill>
                  <a:srgbClr val="FFFFFF"/>
                </a:solidFill>
                <a:latin typeface="Arial"/>
                <a:ea typeface="Arial"/>
                <a:cs typeface="Arial"/>
                <a:sym typeface="Arial"/>
              </a:rPr>
              <a:t> is a symbol that tells the compiler to perform specific </a:t>
            </a:r>
            <a:r>
              <a:rPr b="1" i="0" lang="en" sz="1600" u="none" cap="none" strike="noStrike">
                <a:solidFill>
                  <a:srgbClr val="FFFFFF"/>
                </a:solidFill>
                <a:latin typeface="Arial"/>
                <a:ea typeface="Arial"/>
                <a:cs typeface="Arial"/>
                <a:sym typeface="Arial"/>
              </a:rPr>
              <a:t>mathematical</a:t>
            </a:r>
            <a:r>
              <a:rPr b="0" i="0" lang="en" sz="1600" u="none" cap="none" strike="noStrike">
                <a:solidFill>
                  <a:srgbClr val="FFFFFF"/>
                </a:solidFill>
                <a:latin typeface="Arial"/>
                <a:ea typeface="Arial"/>
                <a:cs typeface="Arial"/>
                <a:sym typeface="Arial"/>
              </a:rPr>
              <a:t> or </a:t>
            </a:r>
            <a:r>
              <a:rPr b="1" i="0" lang="en" sz="1600" u="none" cap="none" strike="noStrike">
                <a:solidFill>
                  <a:srgbClr val="FFFFFF"/>
                </a:solidFill>
                <a:latin typeface="Arial"/>
                <a:ea typeface="Arial"/>
                <a:cs typeface="Arial"/>
                <a:sym typeface="Arial"/>
              </a:rPr>
              <a:t>logical</a:t>
            </a:r>
            <a:r>
              <a:rPr b="0" i="0" lang="en" sz="1600" u="none" cap="none" strike="noStrike">
                <a:solidFill>
                  <a:srgbClr val="FFFFFF"/>
                </a:solidFill>
                <a:latin typeface="Arial"/>
                <a:ea typeface="Arial"/>
                <a:cs typeface="Arial"/>
                <a:sym typeface="Arial"/>
              </a:rPr>
              <a:t> manipulations.</a:t>
            </a:r>
          </a:p>
          <a:p>
            <a:pPr indent="-88900" lvl="0" marL="0" marR="25400" rtl="0" algn="just">
              <a:lnSpc>
                <a:spcPct val="100000"/>
              </a:lnSpc>
              <a:spcBef>
                <a:spcPts val="1600"/>
              </a:spcBef>
              <a:spcAft>
                <a:spcPts val="0"/>
              </a:spcAft>
              <a:buClr>
                <a:schemeClr val="lt1"/>
              </a:buClr>
              <a:buSzPts val="1400"/>
              <a:buFont typeface="Lato"/>
              <a:buNone/>
            </a:pPr>
            <a:r>
              <a:rPr b="0" i="0" lang="en" sz="1400" u="none" cap="none" strike="noStrike">
                <a:solidFill>
                  <a:srgbClr val="FFFFFF"/>
                </a:solidFill>
                <a:latin typeface="Verdana"/>
                <a:ea typeface="Verdana"/>
                <a:cs typeface="Verdana"/>
                <a:sym typeface="Verdana"/>
              </a:rPr>
              <a:t>C++ is rich in built-in operators and provides the following types of operators:</a:t>
            </a:r>
          </a:p>
          <a:p>
            <a:pPr indent="-76200" lvl="0" marL="0" marR="25400" rtl="0" algn="just">
              <a:lnSpc>
                <a:spcPct val="100000"/>
              </a:lnSpc>
              <a:spcBef>
                <a:spcPts val="1100"/>
              </a:spcBef>
              <a:spcAft>
                <a:spcPts val="0"/>
              </a:spcAft>
              <a:buClr>
                <a:schemeClr val="lt1"/>
              </a:buClr>
              <a:buSzPts val="1200"/>
              <a:buFont typeface="Lato"/>
              <a:buNone/>
            </a:pPr>
            <a:r>
              <a:rPr b="0" i="0" lang="en" sz="1200" u="none" cap="none" strike="noStrike">
                <a:solidFill>
                  <a:srgbClr val="FFFFFF"/>
                </a:solidFill>
                <a:latin typeface="Verdana"/>
                <a:ea typeface="Verdana"/>
                <a:cs typeface="Verdana"/>
                <a:sym typeface="Verdana"/>
              </a:rPr>
              <a:t>Eg: arithmetic operators like                       </a:t>
            </a:r>
          </a:p>
          <a:p>
            <a:pPr indent="-295275" lvl="0" marL="457200" marR="25400" rtl="0" algn="just">
              <a:lnSpc>
                <a:spcPct val="100000"/>
              </a:lnSpc>
              <a:spcBef>
                <a:spcPts val="1500"/>
              </a:spcBef>
              <a:spcAft>
                <a:spcPts val="0"/>
              </a:spcAft>
              <a:buClr>
                <a:srgbClr val="FFFFFF"/>
              </a:buClr>
              <a:buSzPts val="1145"/>
              <a:buFont typeface="Verdana"/>
              <a:buChar char="-"/>
            </a:pPr>
            <a:r>
              <a:rPr b="0" i="0" lang="en" sz="1200" u="none" cap="none" strike="noStrike">
                <a:solidFill>
                  <a:srgbClr val="FFFFFF"/>
                </a:solidFill>
                <a:latin typeface="Verdana"/>
                <a:ea typeface="Verdana"/>
                <a:cs typeface="Verdana"/>
                <a:sym typeface="Verdana"/>
              </a:rPr>
              <a:t>+ (addition)</a:t>
            </a:r>
          </a:p>
          <a:p>
            <a:pPr indent="-295275" lvl="0" marL="457200" marR="25400" rtl="0" algn="just">
              <a:lnSpc>
                <a:spcPct val="100000"/>
              </a:lnSpc>
              <a:spcBef>
                <a:spcPts val="1500"/>
              </a:spcBef>
              <a:spcAft>
                <a:spcPts val="0"/>
              </a:spcAft>
              <a:buClr>
                <a:srgbClr val="FFFFFF"/>
              </a:buClr>
              <a:buSzPts val="1145"/>
              <a:buFont typeface="Verdana"/>
              <a:buChar char="-"/>
            </a:pPr>
            <a:r>
              <a:rPr b="0" i="0" lang="en" sz="1200" u="none" cap="none" strike="noStrike">
                <a:solidFill>
                  <a:srgbClr val="FFFFFF"/>
                </a:solidFill>
                <a:latin typeface="Verdana"/>
                <a:ea typeface="Verdana"/>
                <a:cs typeface="Verdana"/>
                <a:sym typeface="Verdana"/>
              </a:rPr>
              <a:t>- (subtraction)</a:t>
            </a:r>
          </a:p>
          <a:p>
            <a:pPr indent="-295275" lvl="0" marL="457200" marR="25400" rtl="0" algn="just">
              <a:lnSpc>
                <a:spcPct val="100000"/>
              </a:lnSpc>
              <a:spcBef>
                <a:spcPts val="1500"/>
              </a:spcBef>
              <a:spcAft>
                <a:spcPts val="0"/>
              </a:spcAft>
              <a:buClr>
                <a:srgbClr val="FFFFFF"/>
              </a:buClr>
              <a:buSzPts val="1145"/>
              <a:buFont typeface="Verdana"/>
              <a:buChar char="-"/>
            </a:pPr>
            <a:r>
              <a:rPr b="0" i="0" lang="en" sz="1200" u="none" cap="none" strike="noStrike">
                <a:solidFill>
                  <a:srgbClr val="FFFFFF"/>
                </a:solidFill>
                <a:latin typeface="Verdana"/>
                <a:ea typeface="Verdana"/>
                <a:cs typeface="Verdana"/>
                <a:sym typeface="Verdana"/>
              </a:rPr>
              <a:t> /  (division)</a:t>
            </a:r>
          </a:p>
          <a:p>
            <a:pPr indent="-295275" lvl="0" marL="457200" marR="25400" rtl="0" algn="just">
              <a:lnSpc>
                <a:spcPct val="100000"/>
              </a:lnSpc>
              <a:spcBef>
                <a:spcPts val="1500"/>
              </a:spcBef>
              <a:spcAft>
                <a:spcPts val="0"/>
              </a:spcAft>
              <a:buClr>
                <a:srgbClr val="FFFFFF"/>
              </a:buClr>
              <a:buSzPts val="1145"/>
              <a:buFont typeface="Verdana"/>
              <a:buChar char="-"/>
            </a:pPr>
            <a:r>
              <a:rPr b="0" i="0" lang="en" sz="1200" u="none" cap="none" strike="noStrike">
                <a:solidFill>
                  <a:srgbClr val="FFFFFF"/>
                </a:solidFill>
                <a:latin typeface="Verdana"/>
                <a:ea typeface="Verdana"/>
                <a:cs typeface="Verdana"/>
                <a:sym typeface="Verdana"/>
              </a:rPr>
              <a:t>* multiplication</a:t>
            </a:r>
          </a:p>
          <a:p>
            <a:pPr indent="-76200" lvl="0" marL="0" marR="25400" rtl="0" algn="just">
              <a:lnSpc>
                <a:spcPct val="100000"/>
              </a:lnSpc>
              <a:spcBef>
                <a:spcPts val="1500"/>
              </a:spcBef>
              <a:spcAft>
                <a:spcPts val="0"/>
              </a:spcAft>
              <a:buClr>
                <a:schemeClr val="lt1"/>
              </a:buClr>
              <a:buSzPts val="1200"/>
              <a:buFont typeface="Lato"/>
              <a:buNone/>
            </a:pPr>
            <a:r>
              <a:rPr b="0" i="0" lang="en" sz="1200" u="none" cap="none" strike="noStrike">
                <a:solidFill>
                  <a:srgbClr val="FFFFFF"/>
                </a:solidFill>
                <a:latin typeface="Verdana"/>
                <a:ea typeface="Verdana"/>
                <a:cs typeface="Verdana"/>
                <a:sym typeface="Verdana"/>
              </a:rPr>
              <a:t>Logical operators like</a:t>
            </a:r>
          </a:p>
          <a:p>
            <a:pPr indent="-295275" lvl="0" marL="457200" marR="25400" rtl="0" algn="just">
              <a:lnSpc>
                <a:spcPct val="100000"/>
              </a:lnSpc>
              <a:spcBef>
                <a:spcPts val="1500"/>
              </a:spcBef>
              <a:spcAft>
                <a:spcPts val="0"/>
              </a:spcAft>
              <a:buClr>
                <a:srgbClr val="FFFFFF"/>
              </a:buClr>
              <a:buSzPts val="1145"/>
              <a:buFont typeface="Verdana"/>
              <a:buChar char="-"/>
            </a:pPr>
            <a:r>
              <a:rPr b="0" i="0" lang="en" sz="1200" u="none" cap="none" strike="noStrike">
                <a:solidFill>
                  <a:srgbClr val="FFFFFF"/>
                </a:solidFill>
                <a:latin typeface="Verdana"/>
                <a:ea typeface="Verdana"/>
                <a:cs typeface="Verdana"/>
                <a:sym typeface="Verdana"/>
              </a:rPr>
              <a:t>&lt;= , &gt;= , &gt; ,&lt; , ==</a:t>
            </a:r>
          </a:p>
          <a:p>
            <a:pPr indent="-295275" lvl="0" marL="457200" marR="25400" rtl="0" algn="just">
              <a:lnSpc>
                <a:spcPct val="100000"/>
              </a:lnSpc>
              <a:spcBef>
                <a:spcPts val="1500"/>
              </a:spcBef>
              <a:spcAft>
                <a:spcPts val="0"/>
              </a:spcAft>
              <a:buClr>
                <a:srgbClr val="FFFFFF"/>
              </a:buClr>
              <a:buSzPts val="1145"/>
              <a:buFont typeface="Verdana"/>
              <a:buChar char="-"/>
            </a:pPr>
            <a:r>
              <a:rPr b="0" i="0" lang="en" sz="1200" u="none" cap="none" strike="noStrike">
                <a:solidFill>
                  <a:srgbClr val="FFFFFF"/>
                </a:solidFill>
                <a:latin typeface="Verdana"/>
                <a:ea typeface="Verdana"/>
                <a:cs typeface="Verdana"/>
                <a:sym typeface="Verdana"/>
              </a:rPr>
              <a:t>&amp;&amp; (Logical AND)</a:t>
            </a:r>
          </a:p>
          <a:p>
            <a:pPr indent="-295275" lvl="0" marL="457200" marR="25400" rtl="0" algn="just">
              <a:lnSpc>
                <a:spcPct val="100000"/>
              </a:lnSpc>
              <a:spcBef>
                <a:spcPts val="1500"/>
              </a:spcBef>
              <a:spcAft>
                <a:spcPts val="0"/>
              </a:spcAft>
              <a:buClr>
                <a:srgbClr val="FFFFFF"/>
              </a:buClr>
              <a:buSzPts val="1145"/>
              <a:buFont typeface="Verdana"/>
              <a:buChar char="-"/>
            </a:pPr>
            <a:r>
              <a:rPr b="0" i="0" lang="en" sz="1200" u="none" cap="none" strike="noStrike">
                <a:solidFill>
                  <a:srgbClr val="FFFFFF"/>
                </a:solidFill>
                <a:latin typeface="Verdana"/>
                <a:ea typeface="Verdana"/>
                <a:cs typeface="Verdana"/>
                <a:sym typeface="Verdana"/>
              </a:rPr>
              <a:t>|| (Logical OR)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idx="1" type="body"/>
          </p:nvPr>
        </p:nvSpPr>
        <p:spPr>
          <a:xfrm>
            <a:off x="1425625" y="1030700"/>
            <a:ext cx="7038900" cy="2911200"/>
          </a:xfrm>
          <a:prstGeom prst="rect">
            <a:avLst/>
          </a:prstGeom>
          <a:noFill/>
          <a:ln>
            <a:noFill/>
          </a:ln>
        </p:spPr>
        <p:txBody>
          <a:bodyPr anchorCtr="0" anchor="t" bIns="91425" lIns="91425" rIns="91425" wrap="square" tIns="91425">
            <a:noAutofit/>
          </a:bodyPr>
          <a:lstStyle/>
          <a:p>
            <a:pPr indent="-82550" lvl="0" marL="0" marR="0" rtl="0" algn="l">
              <a:lnSpc>
                <a:spcPct val="115000"/>
              </a:lnSpc>
              <a:spcBef>
                <a:spcPts val="0"/>
              </a:spcBef>
              <a:spcAft>
                <a:spcPts val="0"/>
              </a:spcAft>
              <a:buClr>
                <a:schemeClr val="lt1"/>
              </a:buClr>
              <a:buSzPts val="1300"/>
              <a:buFont typeface="Lato"/>
              <a:buNone/>
            </a:pPr>
            <a:r>
              <a:t/>
            </a:r>
            <a:endParaRPr b="0" i="0" sz="1300" u="none" cap="none" strike="noStrike">
              <a:solidFill>
                <a:schemeClr val="lt1"/>
              </a:solidFill>
              <a:latin typeface="Lato"/>
              <a:ea typeface="Lato"/>
              <a:cs typeface="Lato"/>
              <a:sym typeface="Lato"/>
            </a:endParaRPr>
          </a:p>
          <a:p>
            <a:pPr indent="-152400" lvl="0" marL="0" marR="0" rtl="0" algn="l">
              <a:lnSpc>
                <a:spcPct val="115000"/>
              </a:lnSpc>
              <a:spcBef>
                <a:spcPts val="1600"/>
              </a:spcBef>
              <a:spcAft>
                <a:spcPts val="0"/>
              </a:spcAft>
              <a:buClr>
                <a:schemeClr val="lt1"/>
              </a:buClr>
              <a:buSzPts val="2400"/>
              <a:buFont typeface="Lato"/>
              <a:buNone/>
            </a:pPr>
            <a:r>
              <a:rPr b="0" i="0" lang="en" sz="2400" u="none" cap="none" strike="noStrike">
                <a:solidFill>
                  <a:schemeClr val="lt1"/>
                </a:solidFill>
                <a:latin typeface="Lato"/>
                <a:ea typeface="Lato"/>
                <a:cs typeface="Lato"/>
                <a:sym typeface="Lato"/>
              </a:rPr>
              <a:t>It’s your turn !</a:t>
            </a:r>
          </a:p>
          <a:p>
            <a:pPr indent="-152400" lvl="0" marL="0" marR="0" rtl="0" algn="l">
              <a:lnSpc>
                <a:spcPct val="115000"/>
              </a:lnSpc>
              <a:spcBef>
                <a:spcPts val="1600"/>
              </a:spcBef>
              <a:spcAft>
                <a:spcPts val="0"/>
              </a:spcAft>
              <a:buClr>
                <a:schemeClr val="lt1"/>
              </a:buClr>
              <a:buSzPts val="2400"/>
              <a:buFont typeface="Lato"/>
              <a:buNone/>
            </a:pPr>
            <a:r>
              <a:rPr b="0" i="0" lang="en" sz="2400" u="none" cap="none" strike="noStrike">
                <a:solidFill>
                  <a:schemeClr val="lt1"/>
                </a:solidFill>
                <a:latin typeface="Lato"/>
                <a:ea typeface="Lato"/>
                <a:cs typeface="Lato"/>
                <a:sym typeface="Lato"/>
              </a:rPr>
              <a:t>write a program to add two numbers.</a:t>
            </a:r>
          </a:p>
          <a:p>
            <a:pPr indent="-152400" lvl="0" marL="0" marR="0" rtl="0" algn="l">
              <a:lnSpc>
                <a:spcPct val="115000"/>
              </a:lnSpc>
              <a:spcBef>
                <a:spcPts val="1600"/>
              </a:spcBef>
              <a:spcAft>
                <a:spcPts val="0"/>
              </a:spcAft>
              <a:buClr>
                <a:schemeClr val="lt1"/>
              </a:buClr>
              <a:buSzPts val="2400"/>
              <a:buFont typeface="Lato"/>
              <a:buNone/>
            </a:pPr>
            <a:r>
              <a:t/>
            </a:r>
            <a:endParaRPr b="0" i="0" sz="2400" u="none" cap="none" strike="noStrike">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idx="1" type="body"/>
          </p:nvPr>
        </p:nvSpPr>
        <p:spPr>
          <a:xfrm>
            <a:off x="1187225" y="500575"/>
            <a:ext cx="7038900" cy="3639900"/>
          </a:xfrm>
          <a:prstGeom prst="rect">
            <a:avLst/>
          </a:prstGeom>
          <a:noFill/>
          <a:ln>
            <a:noFill/>
          </a:ln>
        </p:spPr>
        <p:txBody>
          <a:bodyPr anchorCtr="0" anchor="t" bIns="91425" lIns="91425" rIns="91425" wrap="square" tIns="91425">
            <a:noAutofit/>
          </a:bodyPr>
          <a:lstStyle/>
          <a:p>
            <a:pPr indent="-114300" lvl="0" marL="0" marR="0" rtl="0" algn="l">
              <a:lnSpc>
                <a:spcPct val="150000"/>
              </a:lnSpc>
              <a:spcBef>
                <a:spcPts val="2100"/>
              </a:spcBef>
              <a:spcAft>
                <a:spcPts val="0"/>
              </a:spcAft>
              <a:buClr>
                <a:schemeClr val="lt1"/>
              </a:buClr>
              <a:buSzPts val="1800"/>
              <a:buFont typeface="Lato"/>
              <a:buNone/>
            </a:pPr>
            <a:r>
              <a:rPr lang="en" sz="1800">
                <a:solidFill>
                  <a:srgbClr val="FFFFFF"/>
                </a:solidFill>
                <a:latin typeface="Arial"/>
                <a:ea typeface="Arial"/>
                <a:cs typeface="Arial"/>
                <a:sym typeface="Arial"/>
              </a:rPr>
              <a:t>Ques: Jim is off to a party and is searching for a matching pair of socks. His drawer is filled with socks, each pair of a different color. In its worst case scenario, how many socks (x) should Jim remove from his drawer until he finds a matching pair?</a:t>
            </a:r>
          </a:p>
          <a:p>
            <a:pPr indent="-114300" lvl="0" marL="0" marR="0" rtl="0" algn="l">
              <a:lnSpc>
                <a:spcPct val="150000"/>
              </a:lnSpc>
              <a:spcBef>
                <a:spcPts val="2100"/>
              </a:spcBef>
              <a:spcAft>
                <a:spcPts val="0"/>
              </a:spcAft>
              <a:buClr>
                <a:schemeClr val="lt1"/>
              </a:buClr>
              <a:buSzPts val="1800"/>
              <a:buFont typeface="Lato"/>
              <a:buNone/>
            </a:pPr>
            <a:r>
              <a:rPr lang="en" sz="1800">
                <a:solidFill>
                  <a:srgbClr val="FFFFFF"/>
                </a:solidFill>
                <a:latin typeface="Arial"/>
                <a:ea typeface="Arial"/>
                <a:cs typeface="Arial"/>
                <a:sym typeface="Arial"/>
              </a:rPr>
              <a:t>https://www.hackerrank.com/challenges/maximum-draws/problem</a:t>
            </a:r>
          </a:p>
          <a:p>
            <a:pPr indent="-114300" lvl="0" marL="0" marR="0" rtl="0" algn="l">
              <a:lnSpc>
                <a:spcPct val="150000"/>
              </a:lnSpc>
              <a:spcBef>
                <a:spcPts val="2100"/>
              </a:spcBef>
              <a:spcAft>
                <a:spcPts val="0"/>
              </a:spcAft>
              <a:buClr>
                <a:schemeClr val="lt1"/>
              </a:buClr>
              <a:buSzPts val="1800"/>
              <a:buFont typeface="Lato"/>
              <a:buNone/>
            </a:pPr>
            <a:r>
              <a:t/>
            </a:r>
            <a:endParaRPr sz="1800">
              <a:solidFill>
                <a:srgbClr val="39424E"/>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1198348" y="199987"/>
            <a:ext cx="7038900" cy="914100"/>
          </a:xfrm>
          <a:prstGeom prst="rect">
            <a:avLst/>
          </a:prstGeom>
          <a:noFill/>
          <a:ln>
            <a:noFill/>
          </a:ln>
        </p:spPr>
        <p:txBody>
          <a:bodyPr anchorCtr="0" anchor="t" bIns="91425" lIns="91425" rIns="91425" wrap="square" tIns="91425">
            <a:noAutofit/>
          </a:bodyPr>
          <a:lstStyle/>
          <a:p>
            <a:pPr indent="-152400" lvl="0" marL="0" marR="0" rtl="0" algn="l">
              <a:lnSpc>
                <a:spcPct val="100000"/>
              </a:lnSpc>
              <a:spcBef>
                <a:spcPts val="0"/>
              </a:spcBef>
              <a:spcAft>
                <a:spcPts val="0"/>
              </a:spcAft>
              <a:buClr>
                <a:schemeClr val="lt1"/>
              </a:buClr>
              <a:buSzPts val="2400"/>
              <a:buFont typeface="Montserrat"/>
              <a:buNone/>
            </a:pPr>
            <a:r>
              <a:rPr b="0" i="0" lang="en" sz="2400" u="none" cap="none" strike="noStrike">
                <a:solidFill>
                  <a:schemeClr val="lt1"/>
                </a:solidFill>
                <a:latin typeface="Montserrat"/>
                <a:ea typeface="Montserrat"/>
                <a:cs typeface="Montserrat"/>
                <a:sym typeface="Montserrat"/>
              </a:rPr>
              <a:t>CONDITIONAL STATEMENTS</a:t>
            </a:r>
          </a:p>
        </p:txBody>
      </p:sp>
      <p:sp>
        <p:nvSpPr>
          <p:cNvPr id="202" name="Shape 202"/>
          <p:cNvSpPr txBox="1"/>
          <p:nvPr>
            <p:ph idx="1" type="body"/>
          </p:nvPr>
        </p:nvSpPr>
        <p:spPr>
          <a:xfrm>
            <a:off x="1037656" y="657037"/>
            <a:ext cx="7038900" cy="1301625"/>
          </a:xfrm>
          <a:prstGeom prst="rect">
            <a:avLst/>
          </a:prstGeom>
          <a:noFill/>
          <a:ln>
            <a:noFill/>
          </a:ln>
        </p:spPr>
        <p:txBody>
          <a:bodyPr anchorCtr="0" anchor="t" bIns="91425" lIns="91425" rIns="91425" wrap="square" tIns="91425">
            <a:noAutofit/>
          </a:bodyPr>
          <a:lstStyle/>
          <a:p>
            <a:pPr indent="-101600" lvl="0" marL="0" marR="0" rtl="0" algn="l">
              <a:lnSpc>
                <a:spcPct val="115000"/>
              </a:lnSpc>
              <a:spcBef>
                <a:spcPts val="0"/>
              </a:spcBef>
              <a:spcAft>
                <a:spcPts val="0"/>
              </a:spcAft>
              <a:buClr>
                <a:schemeClr val="lt1"/>
              </a:buClr>
              <a:buSzPts val="1600"/>
              <a:buFont typeface="Lato"/>
              <a:buNone/>
            </a:pPr>
            <a:r>
              <a:rPr b="0" i="0" lang="en" sz="1600" u="none" cap="none" strike="noStrike">
                <a:solidFill>
                  <a:schemeClr val="lt1"/>
                </a:solidFill>
                <a:latin typeface="Arial"/>
                <a:ea typeface="Arial"/>
                <a:cs typeface="Arial"/>
                <a:sym typeface="Arial"/>
              </a:rPr>
              <a:t>Conditional statements, also known as selection statements, are used to make decisions based on a given condition. If the condition evaluates to True, a set of statements is executed, otherwise another set of statements is executed.     Let’s understand through this code snippet:</a:t>
            </a:r>
          </a:p>
        </p:txBody>
      </p:sp>
      <p:sp>
        <p:nvSpPr>
          <p:cNvPr id="203" name="Shape 203"/>
          <p:cNvSpPr txBox="1"/>
          <p:nvPr/>
        </p:nvSpPr>
        <p:spPr>
          <a:xfrm>
            <a:off x="570065" y="1958662"/>
            <a:ext cx="8573935" cy="2554200"/>
          </a:xfrm>
          <a:prstGeom prst="rect">
            <a:avLst/>
          </a:prstGeom>
          <a:noFill/>
          <a:ln>
            <a:noFill/>
          </a:ln>
        </p:spPr>
        <p:txBody>
          <a:bodyPr anchorCtr="0" anchor="t" bIns="91425" lIns="91425" rIns="91425" wrap="square" tIns="91425">
            <a:noAutofit/>
          </a:bodyPr>
          <a:lstStyle/>
          <a:p>
            <a:pPr indent="-101600" lvl="0" marL="0" marR="0" rtl="0" algn="l">
              <a:lnSpc>
                <a:spcPct val="100000"/>
              </a:lnSpc>
              <a:spcBef>
                <a:spcPts val="0"/>
              </a:spcBef>
              <a:spcAft>
                <a:spcPts val="0"/>
              </a:spcAft>
              <a:buClr>
                <a:schemeClr val="lt1"/>
              </a:buClr>
              <a:buSzPts val="1600"/>
              <a:buFont typeface="Arial"/>
              <a:buNone/>
            </a:pPr>
            <a:r>
              <a:rPr b="0" i="0" lang="en" sz="1600" u="none" cap="none" strike="noStrike">
                <a:solidFill>
                  <a:schemeClr val="lt1"/>
                </a:solidFill>
                <a:latin typeface="Arial"/>
                <a:ea typeface="Arial"/>
                <a:cs typeface="Arial"/>
                <a:sym typeface="Arial"/>
              </a:rPr>
              <a:t>int a;</a:t>
            </a:r>
          </a:p>
          <a:p>
            <a:pPr indent="-101600" lvl="0" marL="0" marR="0" rtl="0" algn="l">
              <a:lnSpc>
                <a:spcPct val="100000"/>
              </a:lnSpc>
              <a:spcBef>
                <a:spcPts val="0"/>
              </a:spcBef>
              <a:spcAft>
                <a:spcPts val="0"/>
              </a:spcAft>
              <a:buClr>
                <a:schemeClr val="lt1"/>
              </a:buClr>
              <a:buSzPts val="1600"/>
              <a:buFont typeface="Arial"/>
              <a:buNone/>
            </a:pPr>
            <a:r>
              <a:rPr b="0" i="0" lang="en" sz="1600" u="none" cap="none" strike="noStrike">
                <a:solidFill>
                  <a:schemeClr val="lt1"/>
                </a:solidFill>
                <a:latin typeface="Arial"/>
                <a:ea typeface="Arial"/>
                <a:cs typeface="Arial"/>
                <a:sym typeface="Arial"/>
              </a:rPr>
              <a:t>std::cin&gt;&gt;a;</a:t>
            </a:r>
          </a:p>
          <a:p>
            <a:pPr indent="-101600" lvl="0" marL="0" marR="0" rtl="0" algn="l">
              <a:lnSpc>
                <a:spcPct val="100000"/>
              </a:lnSpc>
              <a:spcBef>
                <a:spcPts val="0"/>
              </a:spcBef>
              <a:spcAft>
                <a:spcPts val="0"/>
              </a:spcAft>
              <a:buClr>
                <a:schemeClr val="lt1"/>
              </a:buClr>
              <a:buSzPts val="1600"/>
              <a:buFont typeface="Arial"/>
              <a:buNone/>
            </a:pPr>
            <a:r>
              <a:rPr b="0" i="0" lang="en" sz="1600" u="none" cap="none" strike="noStrike">
                <a:solidFill>
                  <a:schemeClr val="lt1"/>
                </a:solidFill>
                <a:latin typeface="Arial"/>
                <a:ea typeface="Arial"/>
                <a:cs typeface="Arial"/>
                <a:sym typeface="Arial"/>
              </a:rPr>
              <a:t>if(a==5)</a:t>
            </a:r>
          </a:p>
          <a:p>
            <a:pPr indent="-101600" lvl="0" marL="0" marR="0" rtl="0" algn="l">
              <a:lnSpc>
                <a:spcPct val="100000"/>
              </a:lnSpc>
              <a:spcBef>
                <a:spcPts val="0"/>
              </a:spcBef>
              <a:spcAft>
                <a:spcPts val="0"/>
              </a:spcAft>
              <a:buClr>
                <a:schemeClr val="lt1"/>
              </a:buClr>
              <a:buSzPts val="1600"/>
              <a:buFont typeface="Arial"/>
              <a:buNone/>
            </a:pPr>
            <a:r>
              <a:rPr b="0" i="0" lang="en" sz="1600" u="none" cap="none" strike="noStrike">
                <a:solidFill>
                  <a:schemeClr val="lt1"/>
                </a:solidFill>
                <a:latin typeface="Arial"/>
                <a:ea typeface="Arial"/>
                <a:cs typeface="Arial"/>
                <a:sym typeface="Arial"/>
              </a:rPr>
              <a:t>{                                 </a:t>
            </a:r>
            <a:r>
              <a:rPr b="0" i="1" lang="en" sz="1600" u="none" cap="none" strike="noStrike">
                <a:solidFill>
                  <a:schemeClr val="lt1"/>
                </a:solidFill>
                <a:latin typeface="Arial"/>
                <a:ea typeface="Arial"/>
                <a:cs typeface="Arial"/>
                <a:sym typeface="Arial"/>
              </a:rPr>
              <a:t>// if user enters 5 then this block of code will get executed</a:t>
            </a:r>
          </a:p>
          <a:p>
            <a:pPr indent="-101600" lvl="0" marL="0" marR="0" rtl="0" algn="l">
              <a:lnSpc>
                <a:spcPct val="100000"/>
              </a:lnSpc>
              <a:spcBef>
                <a:spcPts val="0"/>
              </a:spcBef>
              <a:spcAft>
                <a:spcPts val="0"/>
              </a:spcAft>
              <a:buClr>
                <a:schemeClr val="lt1"/>
              </a:buClr>
              <a:buSzPts val="1600"/>
              <a:buFont typeface="Arial"/>
              <a:buNone/>
            </a:pPr>
            <a:r>
              <a:rPr b="0" i="0" lang="en" sz="1600" u="none" cap="none" strike="noStrike">
                <a:solidFill>
                  <a:schemeClr val="lt1"/>
                </a:solidFill>
                <a:latin typeface="Arial"/>
                <a:ea typeface="Arial"/>
                <a:cs typeface="Arial"/>
                <a:sym typeface="Arial"/>
              </a:rPr>
              <a:t>  std::cout&lt;&lt;"value is 5";     </a:t>
            </a:r>
          </a:p>
          <a:p>
            <a:pPr indent="-101600" lvl="0" marL="0" marR="0" rtl="0" algn="l">
              <a:lnSpc>
                <a:spcPct val="100000"/>
              </a:lnSpc>
              <a:spcBef>
                <a:spcPts val="0"/>
              </a:spcBef>
              <a:spcAft>
                <a:spcPts val="0"/>
              </a:spcAft>
              <a:buClr>
                <a:schemeClr val="lt1"/>
              </a:buClr>
              <a:buSzPts val="1600"/>
              <a:buFont typeface="Arial"/>
              <a:buNone/>
            </a:pPr>
            <a:r>
              <a:rPr b="0" i="0" lang="en" sz="1600" u="none" cap="none" strike="noStrike">
                <a:solidFill>
                  <a:schemeClr val="lt1"/>
                </a:solidFill>
                <a:latin typeface="Arial"/>
                <a:ea typeface="Arial"/>
                <a:cs typeface="Arial"/>
                <a:sym typeface="Arial"/>
              </a:rPr>
              <a:t>}</a:t>
            </a:r>
          </a:p>
          <a:p>
            <a:pPr indent="-101600" lvl="0" marL="0" marR="0" rtl="0" algn="l">
              <a:lnSpc>
                <a:spcPct val="100000"/>
              </a:lnSpc>
              <a:spcBef>
                <a:spcPts val="0"/>
              </a:spcBef>
              <a:spcAft>
                <a:spcPts val="0"/>
              </a:spcAft>
              <a:buClr>
                <a:schemeClr val="lt1"/>
              </a:buClr>
              <a:buSzPts val="1600"/>
              <a:buFont typeface="Arial"/>
              <a:buNone/>
            </a:pPr>
            <a:r>
              <a:rPr b="0" i="0" lang="en" sz="1600" u="none" cap="none" strike="noStrike">
                <a:solidFill>
                  <a:schemeClr val="lt1"/>
                </a:solidFill>
                <a:latin typeface="Arial"/>
                <a:ea typeface="Arial"/>
                <a:cs typeface="Arial"/>
                <a:sym typeface="Arial"/>
              </a:rPr>
              <a:t>else</a:t>
            </a:r>
          </a:p>
          <a:p>
            <a:pPr indent="-101600" lvl="0" marL="0" marR="0" rtl="0" algn="l">
              <a:lnSpc>
                <a:spcPct val="100000"/>
              </a:lnSpc>
              <a:spcBef>
                <a:spcPts val="0"/>
              </a:spcBef>
              <a:spcAft>
                <a:spcPts val="0"/>
              </a:spcAft>
              <a:buClr>
                <a:schemeClr val="lt1"/>
              </a:buClr>
              <a:buSzPts val="1600"/>
              <a:buFont typeface="Arial"/>
              <a:buNone/>
            </a:pPr>
            <a:r>
              <a:rPr b="0" i="0" lang="en" sz="1600" u="none" cap="none" strike="noStrike">
                <a:solidFill>
                  <a:schemeClr val="lt1"/>
                </a:solidFill>
                <a:latin typeface="Arial"/>
                <a:ea typeface="Arial"/>
                <a:cs typeface="Arial"/>
                <a:sym typeface="Arial"/>
              </a:rPr>
              <a:t>{                           </a:t>
            </a:r>
            <a:r>
              <a:rPr b="0" i="1" lang="en" sz="1600" u="none" cap="none" strike="noStrike">
                <a:solidFill>
                  <a:schemeClr val="lt1"/>
                </a:solidFill>
                <a:latin typeface="Arial"/>
                <a:ea typeface="Arial"/>
                <a:cs typeface="Arial"/>
                <a:sym typeface="Arial"/>
              </a:rPr>
              <a:t>// if user enters value other than 5 then this block of code will get executed   </a:t>
            </a:r>
          </a:p>
          <a:p>
            <a:pPr indent="-101600" lvl="0" marL="0" marR="0" rtl="0" algn="l">
              <a:lnSpc>
                <a:spcPct val="100000"/>
              </a:lnSpc>
              <a:spcBef>
                <a:spcPts val="0"/>
              </a:spcBef>
              <a:spcAft>
                <a:spcPts val="0"/>
              </a:spcAft>
              <a:buClr>
                <a:schemeClr val="lt1"/>
              </a:buClr>
              <a:buSzPts val="1600"/>
              <a:buFont typeface="Arial"/>
              <a:buNone/>
            </a:pPr>
            <a:r>
              <a:rPr b="0" i="0" lang="en" sz="1600" u="none" cap="none" strike="noStrike">
                <a:solidFill>
                  <a:schemeClr val="lt1"/>
                </a:solidFill>
                <a:latin typeface="Arial"/>
                <a:ea typeface="Arial"/>
                <a:cs typeface="Arial"/>
                <a:sym typeface="Arial"/>
              </a:rPr>
              <a:t>  std::cout&lt;&lt;"value is not 5";  </a:t>
            </a:r>
          </a:p>
          <a:p>
            <a:pPr indent="-101600" lvl="0" marL="0" marR="0" rtl="0" algn="l">
              <a:lnSpc>
                <a:spcPct val="100000"/>
              </a:lnSpc>
              <a:spcBef>
                <a:spcPts val="0"/>
              </a:spcBef>
              <a:spcAft>
                <a:spcPts val="0"/>
              </a:spcAft>
              <a:buClr>
                <a:schemeClr val="lt1"/>
              </a:buClr>
              <a:buSzPts val="1600"/>
              <a:buFont typeface="Arial"/>
              <a:buNone/>
            </a:pPr>
            <a:r>
              <a:rPr b="0" i="0" lang="en" sz="1600" u="none" cap="none" strike="noStrike">
                <a:solidFill>
                  <a:schemeClr val="lt1"/>
                </a:solidFill>
                <a:latin typeface="Arial"/>
                <a:ea typeface="Arial"/>
                <a:cs typeface="Arial"/>
                <a:sym typeface="Arial"/>
              </a:rPr>
              <a:t>}</a:t>
            </a:r>
          </a:p>
          <a:p>
            <a:pPr indent="-10160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1297500" y="393750"/>
            <a:ext cx="7038900" cy="914100"/>
          </a:xfrm>
          <a:prstGeom prst="rect">
            <a:avLst/>
          </a:prstGeom>
          <a:noFill/>
          <a:ln>
            <a:noFill/>
          </a:ln>
        </p:spPr>
        <p:txBody>
          <a:bodyPr anchorCtr="0" anchor="t" bIns="91425" lIns="91425" rIns="91425" wrap="square" tIns="91425">
            <a:noAutofit/>
          </a:bodyPr>
          <a:lstStyle/>
          <a:p>
            <a:pPr indent="-152400" lvl="0" marL="0" marR="0" rtl="0" algn="l">
              <a:lnSpc>
                <a:spcPct val="100000"/>
              </a:lnSpc>
              <a:spcBef>
                <a:spcPts val="0"/>
              </a:spcBef>
              <a:spcAft>
                <a:spcPts val="0"/>
              </a:spcAft>
              <a:buClr>
                <a:schemeClr val="lt1"/>
              </a:buClr>
              <a:buSzPts val="2400"/>
              <a:buFont typeface="Montserrat"/>
              <a:buNone/>
            </a:pPr>
            <a:r>
              <a:rPr b="0" i="0" lang="en" sz="2400" u="none" cap="none" strike="noStrike">
                <a:solidFill>
                  <a:schemeClr val="lt1"/>
                </a:solidFill>
                <a:latin typeface="Montserrat"/>
                <a:ea typeface="Montserrat"/>
                <a:cs typeface="Montserrat"/>
                <a:sym typeface="Montserrat"/>
              </a:rPr>
              <a:t>LOOPS</a:t>
            </a:r>
          </a:p>
        </p:txBody>
      </p:sp>
      <p:sp>
        <p:nvSpPr>
          <p:cNvPr id="209" name="Shape 209"/>
          <p:cNvSpPr txBox="1"/>
          <p:nvPr>
            <p:ph idx="1" type="body"/>
          </p:nvPr>
        </p:nvSpPr>
        <p:spPr>
          <a:xfrm>
            <a:off x="1157550" y="984375"/>
            <a:ext cx="7038900" cy="791186"/>
          </a:xfrm>
          <a:prstGeom prst="rect">
            <a:avLst/>
          </a:prstGeom>
          <a:noFill/>
          <a:ln>
            <a:noFill/>
          </a:ln>
        </p:spPr>
        <p:txBody>
          <a:bodyPr anchorCtr="0" anchor="t" bIns="91425" lIns="91425" rIns="91425" wrap="square" tIns="91425">
            <a:noAutofit/>
          </a:bodyPr>
          <a:lstStyle/>
          <a:p>
            <a:pPr indent="-114300" lvl="0" marL="0" marR="0" rtl="0" algn="l">
              <a:lnSpc>
                <a:spcPct val="115000"/>
              </a:lnSpc>
              <a:spcBef>
                <a:spcPts val="0"/>
              </a:spcBef>
              <a:spcAft>
                <a:spcPts val="0"/>
              </a:spcAft>
              <a:buClr>
                <a:schemeClr val="lt1"/>
              </a:buClr>
              <a:buSzPts val="1800"/>
              <a:buFont typeface="Lato"/>
              <a:buNone/>
            </a:pPr>
            <a:r>
              <a:rPr b="0" i="0" lang="en" sz="1800" u="none" cap="none" strike="noStrike">
                <a:solidFill>
                  <a:schemeClr val="lt1"/>
                </a:solidFill>
                <a:latin typeface="Lato"/>
                <a:ea typeface="Lato"/>
                <a:cs typeface="Lato"/>
                <a:sym typeface="Lato"/>
              </a:rPr>
              <a:t>Loop in programming are the block of statements that gets executed repeatedly depending on some conditions.</a:t>
            </a:r>
          </a:p>
          <a:p>
            <a:pPr indent="-76200" lvl="0" marL="0" marR="0" rtl="0" algn="l">
              <a:lnSpc>
                <a:spcPct val="115000"/>
              </a:lnSpc>
              <a:spcBef>
                <a:spcPts val="1600"/>
              </a:spcBef>
              <a:spcAft>
                <a:spcPts val="0"/>
              </a:spcAft>
              <a:buClr>
                <a:schemeClr val="lt1"/>
              </a:buClr>
              <a:buSzPts val="1200"/>
              <a:buFont typeface="Lato"/>
              <a:buNone/>
            </a:pPr>
            <a:r>
              <a:t/>
            </a:r>
            <a:endParaRPr b="0" i="0" sz="1200" u="none" cap="none" strike="noStrike">
              <a:solidFill>
                <a:srgbClr val="222222"/>
              </a:solidFill>
              <a:highlight>
                <a:srgbClr val="FFFFFF"/>
              </a:highlight>
              <a:latin typeface="Arial"/>
              <a:ea typeface="Arial"/>
              <a:cs typeface="Arial"/>
              <a:sym typeface="Arial"/>
            </a:endParaRPr>
          </a:p>
          <a:p>
            <a:pPr indent="-76200" lvl="0" marL="0" marR="0" rtl="0" algn="l">
              <a:lnSpc>
                <a:spcPct val="115000"/>
              </a:lnSpc>
              <a:spcBef>
                <a:spcPts val="1600"/>
              </a:spcBef>
              <a:spcAft>
                <a:spcPts val="0"/>
              </a:spcAft>
              <a:buClr>
                <a:schemeClr val="lt1"/>
              </a:buClr>
              <a:buSzPts val="1200"/>
              <a:buFont typeface="Lato"/>
              <a:buNone/>
            </a:pPr>
            <a:r>
              <a:t/>
            </a:r>
            <a:endParaRPr b="0" i="0" sz="1200" u="none" cap="none" strike="noStrike">
              <a:solidFill>
                <a:srgbClr val="222222"/>
              </a:solidFill>
              <a:highlight>
                <a:srgbClr val="FFFFFF"/>
              </a:highlight>
              <a:latin typeface="Arial"/>
              <a:ea typeface="Arial"/>
              <a:cs typeface="Arial"/>
              <a:sym typeface="Arial"/>
            </a:endParaRPr>
          </a:p>
          <a:p>
            <a:pPr indent="-76200" lvl="0" marL="0" marR="0" rtl="0" algn="l">
              <a:lnSpc>
                <a:spcPct val="115000"/>
              </a:lnSpc>
              <a:spcBef>
                <a:spcPts val="1600"/>
              </a:spcBef>
              <a:spcAft>
                <a:spcPts val="0"/>
              </a:spcAft>
              <a:buClr>
                <a:schemeClr val="lt1"/>
              </a:buClr>
              <a:buSzPts val="1200"/>
              <a:buFont typeface="Lato"/>
              <a:buNone/>
            </a:pPr>
            <a:r>
              <a:t/>
            </a:r>
            <a:endParaRPr b="0" i="0" sz="1200" u="none" cap="none" strike="noStrike">
              <a:solidFill>
                <a:srgbClr val="222222"/>
              </a:solidFill>
              <a:highlight>
                <a:srgbClr val="FFFFFF"/>
              </a:highlight>
              <a:latin typeface="Arial"/>
              <a:ea typeface="Arial"/>
              <a:cs typeface="Arial"/>
              <a:sym typeface="Arial"/>
            </a:endParaRPr>
          </a:p>
        </p:txBody>
      </p:sp>
      <p:sp>
        <p:nvSpPr>
          <p:cNvPr id="210" name="Shape 210"/>
          <p:cNvSpPr txBox="1"/>
          <p:nvPr/>
        </p:nvSpPr>
        <p:spPr>
          <a:xfrm>
            <a:off x="1157549" y="1775561"/>
            <a:ext cx="7446123" cy="2519400"/>
          </a:xfrm>
          <a:prstGeom prst="rect">
            <a:avLst/>
          </a:prstGeom>
          <a:noFill/>
          <a:ln>
            <a:noFill/>
          </a:ln>
        </p:spPr>
        <p:txBody>
          <a:bodyPr anchorCtr="0" anchor="t" bIns="91425" lIns="91425" rIns="91425" wrap="square" tIns="91425">
            <a:noAutofit/>
          </a:bodyPr>
          <a:lstStyle/>
          <a:p>
            <a:pPr indent="-152400" lvl="0" marL="0" marR="0" rtl="0" algn="l">
              <a:lnSpc>
                <a:spcPct val="100000"/>
              </a:lnSpc>
              <a:spcBef>
                <a:spcPts val="0"/>
              </a:spcBef>
              <a:spcAft>
                <a:spcPts val="0"/>
              </a:spcAft>
              <a:buClr>
                <a:schemeClr val="lt1"/>
              </a:buClr>
              <a:buSzPts val="2400"/>
              <a:buFont typeface="Arial"/>
              <a:buNone/>
            </a:pPr>
            <a:r>
              <a:rPr b="0" i="0" lang="en" sz="2400" u="none" cap="none" strike="noStrike">
                <a:solidFill>
                  <a:schemeClr val="lt1"/>
                </a:solidFill>
                <a:latin typeface="Arial"/>
                <a:ea typeface="Arial"/>
                <a:cs typeface="Arial"/>
                <a:sym typeface="Arial"/>
              </a:rPr>
              <a:t>Basic syntax of for loop:</a:t>
            </a:r>
          </a:p>
          <a:p>
            <a:pPr indent="-11430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a:p>
            <a:pPr indent="-114300" lvl="0" marL="0" marR="0" rtl="0" algn="l">
              <a:lnSpc>
                <a:spcPct val="100000"/>
              </a:lnSpc>
              <a:spcBef>
                <a:spcPts val="0"/>
              </a:spcBef>
              <a:spcAft>
                <a:spcPts val="0"/>
              </a:spcAft>
              <a:buClr>
                <a:schemeClr val="lt1"/>
              </a:buClr>
              <a:buSzPts val="1800"/>
              <a:buFont typeface="Arial"/>
              <a:buNone/>
            </a:pPr>
            <a:r>
              <a:rPr b="0" i="0" lang="en" sz="1800" u="none" cap="none" strike="noStrike">
                <a:solidFill>
                  <a:schemeClr val="lt1"/>
                </a:solidFill>
                <a:latin typeface="Arial"/>
                <a:ea typeface="Arial"/>
                <a:cs typeface="Arial"/>
                <a:sym typeface="Arial"/>
              </a:rPr>
              <a:t>for (int i = 1; i &lt;= 10; ++i)     </a:t>
            </a:r>
            <a:r>
              <a:rPr b="0" i="1" lang="en" sz="1800" u="none" cap="none" strike="noStrike">
                <a:solidFill>
                  <a:schemeClr val="lt1"/>
                </a:solidFill>
                <a:latin typeface="Arial"/>
                <a:ea typeface="Arial"/>
                <a:cs typeface="Arial"/>
                <a:sym typeface="Arial"/>
              </a:rPr>
              <a:t>//This loop will run 10 times.</a:t>
            </a:r>
          </a:p>
          <a:p>
            <a:pPr indent="-114300" lvl="0" marL="0" marR="0" rtl="0" algn="l">
              <a:lnSpc>
                <a:spcPct val="100000"/>
              </a:lnSpc>
              <a:spcBef>
                <a:spcPts val="0"/>
              </a:spcBef>
              <a:spcAft>
                <a:spcPts val="0"/>
              </a:spcAft>
              <a:buClr>
                <a:schemeClr val="lt1"/>
              </a:buClr>
              <a:buSzPts val="1800"/>
              <a:buFont typeface="Arial"/>
              <a:buNone/>
            </a:pPr>
            <a:r>
              <a:rPr b="0" i="0" lang="en" sz="1800" u="none" cap="none" strike="noStrike">
                <a:solidFill>
                  <a:schemeClr val="lt1"/>
                </a:solidFill>
                <a:latin typeface="Arial"/>
                <a:ea typeface="Arial"/>
                <a:cs typeface="Arial"/>
                <a:sym typeface="Arial"/>
              </a:rPr>
              <a:t>{</a:t>
            </a:r>
          </a:p>
          <a:p>
            <a:pPr indent="-114300" lvl="0" marL="0" marR="0" rtl="0" algn="l">
              <a:lnSpc>
                <a:spcPct val="100000"/>
              </a:lnSpc>
              <a:spcBef>
                <a:spcPts val="0"/>
              </a:spcBef>
              <a:spcAft>
                <a:spcPts val="0"/>
              </a:spcAft>
              <a:buClr>
                <a:schemeClr val="lt1"/>
              </a:buClr>
              <a:buSzPts val="1800"/>
              <a:buFont typeface="Arial"/>
              <a:buNone/>
            </a:pPr>
            <a:r>
              <a:rPr b="0" i="0" lang="en" sz="1800" u="none" cap="none" strike="noStrike">
                <a:solidFill>
                  <a:schemeClr val="lt1"/>
                </a:solidFill>
                <a:latin typeface="Arial"/>
                <a:ea typeface="Arial"/>
                <a:cs typeface="Arial"/>
                <a:sym typeface="Arial"/>
              </a:rPr>
              <a:t>       /* code */</a:t>
            </a:r>
          </a:p>
          <a:p>
            <a:pPr indent="-114300" lvl="0" marL="0" marR="0" rtl="0" algn="l">
              <a:lnSpc>
                <a:spcPct val="100000"/>
              </a:lnSpc>
              <a:spcBef>
                <a:spcPts val="0"/>
              </a:spcBef>
              <a:spcAft>
                <a:spcPts val="0"/>
              </a:spcAft>
              <a:buClr>
                <a:schemeClr val="lt1"/>
              </a:buClr>
              <a:buSzPts val="1800"/>
              <a:buFont typeface="Arial"/>
              <a:buNone/>
            </a:pPr>
            <a:r>
              <a:rPr b="0" i="0" lang="en" sz="1800" u="none" cap="none" strike="noStrike">
                <a:solidFill>
                  <a:schemeClr val="lt1"/>
                </a:solidFill>
                <a:latin typeface="Arial"/>
                <a:ea typeface="Arial"/>
                <a:cs typeface="Arial"/>
                <a:sym typeface="Arial"/>
              </a:rPr>
              <a:t>      std::cout&lt;&lt;”Hello World”;   </a:t>
            </a:r>
            <a:r>
              <a:rPr b="0" i="1" lang="en" sz="1800" u="none" cap="none" strike="noStrike">
                <a:solidFill>
                  <a:schemeClr val="lt1"/>
                </a:solidFill>
                <a:latin typeface="Arial"/>
                <a:ea typeface="Arial"/>
                <a:cs typeface="Arial"/>
                <a:sym typeface="Arial"/>
              </a:rPr>
              <a:t>// Hello world will be printed 10 times.</a:t>
            </a:r>
          </a:p>
          <a:p>
            <a:pPr indent="-114300" lvl="0" marL="0" marR="0" rtl="0" algn="l">
              <a:lnSpc>
                <a:spcPct val="100000"/>
              </a:lnSpc>
              <a:spcBef>
                <a:spcPts val="0"/>
              </a:spcBef>
              <a:spcAft>
                <a:spcPts val="0"/>
              </a:spcAft>
              <a:buClr>
                <a:schemeClr val="lt1"/>
              </a:buClr>
              <a:buSzPts val="1800"/>
              <a:buFont typeface="Arial"/>
              <a:buNone/>
            </a:pPr>
            <a:r>
              <a:rPr b="0" i="0" lang="en" sz="1800" u="none" cap="none" strike="noStrike">
                <a:solidFill>
                  <a:schemeClr val="lt1"/>
                </a:solidFill>
                <a:latin typeface="Arial"/>
                <a:ea typeface="Arial"/>
                <a:cs typeface="Arial"/>
                <a:sym typeface="Arial"/>
              </a:rPr>
              <a:t>}</a:t>
            </a:r>
          </a:p>
          <a:p>
            <a:pPr indent="-11430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a:p>
            <a:pPr indent="-114300" lvl="0" marL="0" marR="0" rtl="0" algn="l">
              <a:lnSpc>
                <a:spcPct val="100000"/>
              </a:lnSpc>
              <a:spcBef>
                <a:spcPts val="0"/>
              </a:spcBef>
              <a:spcAft>
                <a:spcPts val="0"/>
              </a:spcAft>
              <a:buClr>
                <a:schemeClr val="lt1"/>
              </a:buClr>
              <a:buSzPts val="1800"/>
              <a:buFont typeface="Arial"/>
              <a:buNone/>
            </a:pPr>
            <a:r>
              <a:rPr b="0" i="0" lang="en" sz="1800" u="none" cap="none" strike="noStrike">
                <a:solidFill>
                  <a:schemeClr val="lt1"/>
                </a:solidFill>
                <a:latin typeface="Arial"/>
                <a:ea typeface="Arial"/>
                <a:cs typeface="Arial"/>
                <a:sym typeface="Arial"/>
              </a:rPr>
              <a:t>There are two other types of loops: </a:t>
            </a:r>
            <a:r>
              <a:rPr b="1" i="0" lang="en" sz="1800" u="sng" cap="none" strike="noStrike">
                <a:solidFill>
                  <a:schemeClr val="lt1"/>
                </a:solidFill>
                <a:latin typeface="Arial"/>
                <a:ea typeface="Arial"/>
                <a:cs typeface="Arial"/>
                <a:sym typeface="Arial"/>
              </a:rPr>
              <a:t>while</a:t>
            </a:r>
            <a:r>
              <a:rPr b="0" i="0" lang="en" sz="1800" u="none" cap="none" strike="noStrike">
                <a:solidFill>
                  <a:schemeClr val="lt1"/>
                </a:solidFill>
                <a:latin typeface="Arial"/>
                <a:ea typeface="Arial"/>
                <a:cs typeface="Arial"/>
                <a:sym typeface="Arial"/>
              </a:rPr>
              <a:t> loop and </a:t>
            </a:r>
            <a:r>
              <a:rPr b="1" i="0" lang="en" sz="1800" u="sng" cap="none" strike="noStrike">
                <a:solidFill>
                  <a:schemeClr val="lt1"/>
                </a:solidFill>
                <a:latin typeface="Arial"/>
                <a:ea typeface="Arial"/>
                <a:cs typeface="Arial"/>
                <a:sym typeface="Arial"/>
              </a:rPr>
              <a:t>do-while</a:t>
            </a:r>
            <a:r>
              <a:rPr b="0" i="0" lang="en" sz="1800" u="none" cap="none" strike="noStrike">
                <a:solidFill>
                  <a:schemeClr val="lt1"/>
                </a:solidFill>
                <a:latin typeface="Arial"/>
                <a:ea typeface="Arial"/>
                <a:cs typeface="Arial"/>
                <a:sym typeface="Arial"/>
              </a:rPr>
              <a:t> loops.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idx="1" type="body"/>
          </p:nvPr>
        </p:nvSpPr>
        <p:spPr>
          <a:xfrm>
            <a:off x="1187575" y="638650"/>
            <a:ext cx="7038900" cy="2911200"/>
          </a:xfrm>
          <a:prstGeom prst="rect">
            <a:avLst/>
          </a:prstGeom>
          <a:noFill/>
          <a:ln>
            <a:noFill/>
          </a:ln>
        </p:spPr>
        <p:txBody>
          <a:bodyPr anchorCtr="0" anchor="t" bIns="91425" lIns="91425" rIns="91425" wrap="square" tIns="91425">
            <a:noAutofit/>
          </a:bodyPr>
          <a:lstStyle/>
          <a:p>
            <a:pPr indent="-152400" lvl="0" marL="0" marR="0" rtl="0" algn="l">
              <a:lnSpc>
                <a:spcPct val="150000"/>
              </a:lnSpc>
              <a:spcBef>
                <a:spcPts val="0"/>
              </a:spcBef>
              <a:spcAft>
                <a:spcPts val="0"/>
              </a:spcAft>
              <a:buClr>
                <a:schemeClr val="lt1"/>
              </a:buClr>
              <a:buSzPts val="2400"/>
              <a:buFont typeface="Lato"/>
              <a:buNone/>
            </a:pPr>
            <a:r>
              <a:rPr b="0" i="0" lang="en" sz="1400" u="none" cap="none" strike="noStrike">
                <a:solidFill>
                  <a:srgbClr val="FFFFFF"/>
                </a:solidFill>
                <a:latin typeface="Arial"/>
                <a:ea typeface="Arial"/>
                <a:cs typeface="Arial"/>
                <a:sym typeface="Arial"/>
              </a:rPr>
              <a:t>Q.At the annual meeting of Board of Directors of ACME Inc, everyone starts shaking hands with everyone else in the room. Given the fact that any two persons shake hand exactly once, Write a program that tells the total count of handshakes if there are total ‘n’ number of peoples in room?</a:t>
            </a:r>
          </a:p>
          <a:p>
            <a:pPr indent="-152400" lvl="0" marL="0" marR="0" rtl="0" algn="l">
              <a:lnSpc>
                <a:spcPct val="150000"/>
              </a:lnSpc>
              <a:spcBef>
                <a:spcPts val="0"/>
              </a:spcBef>
              <a:spcAft>
                <a:spcPts val="0"/>
              </a:spcAft>
              <a:buClr>
                <a:schemeClr val="lt1"/>
              </a:buClr>
              <a:buSzPts val="2400"/>
              <a:buFont typeface="Lato"/>
              <a:buNone/>
            </a:pPr>
            <a:r>
              <a:t/>
            </a:r>
            <a:endParaRPr sz="2400">
              <a:solidFill>
                <a:srgbClr val="FFFFFF"/>
              </a:solidFill>
              <a:latin typeface="Arial"/>
              <a:ea typeface="Arial"/>
              <a:cs typeface="Arial"/>
              <a:sym typeface="Arial"/>
            </a:endParaRPr>
          </a:p>
          <a:p>
            <a:pPr indent="-152400" lvl="0" marL="0" marR="0" rtl="0" algn="l">
              <a:lnSpc>
                <a:spcPct val="150000"/>
              </a:lnSpc>
              <a:spcBef>
                <a:spcPts val="0"/>
              </a:spcBef>
              <a:spcAft>
                <a:spcPts val="0"/>
              </a:spcAft>
              <a:buClr>
                <a:schemeClr val="lt1"/>
              </a:buClr>
              <a:buSzPts val="2400"/>
              <a:buFont typeface="Lato"/>
              <a:buNone/>
            </a:pPr>
            <a:r>
              <a:t/>
            </a:r>
            <a:endParaRPr sz="2400">
              <a:solidFill>
                <a:srgbClr val="FFFFFF"/>
              </a:solidFill>
              <a:latin typeface="Arial"/>
              <a:ea typeface="Arial"/>
              <a:cs typeface="Arial"/>
              <a:sym typeface="Arial"/>
            </a:endParaRPr>
          </a:p>
          <a:p>
            <a:pPr indent="-152400" lvl="0" marL="0" marR="0" rtl="0" algn="l">
              <a:lnSpc>
                <a:spcPct val="150000"/>
              </a:lnSpc>
              <a:spcBef>
                <a:spcPts val="0"/>
              </a:spcBef>
              <a:spcAft>
                <a:spcPts val="0"/>
              </a:spcAft>
              <a:buClr>
                <a:schemeClr val="lt1"/>
              </a:buClr>
              <a:buSzPts val="2400"/>
              <a:buFont typeface="Lato"/>
              <a:buNone/>
            </a:pPr>
            <a:r>
              <a:rPr lang="en" sz="2400">
                <a:solidFill>
                  <a:srgbClr val="FFFFFF"/>
                </a:solidFill>
                <a:latin typeface="Arial"/>
                <a:ea typeface="Arial"/>
                <a:cs typeface="Arial"/>
                <a:sym typeface="Arial"/>
              </a:rPr>
              <a:t>https://www.hackerrank.com/challenges/handshake/problem</a:t>
            </a:r>
          </a:p>
          <a:p>
            <a:pPr indent="-76200" lvl="0" marL="0" marR="0" rtl="0" algn="l">
              <a:lnSpc>
                <a:spcPct val="115000"/>
              </a:lnSpc>
              <a:spcBef>
                <a:spcPts val="1200"/>
              </a:spcBef>
              <a:spcAft>
                <a:spcPts val="0"/>
              </a:spcAft>
              <a:buClr>
                <a:schemeClr val="lt1"/>
              </a:buClr>
              <a:buSzPts val="1200"/>
              <a:buFont typeface="Lato"/>
              <a:buNone/>
            </a:pPr>
            <a:r>
              <a:t/>
            </a:r>
            <a:endParaRPr b="0" i="0" sz="1200" u="none" cap="none" strike="noStrike">
              <a:solidFill>
                <a:srgbClr val="FFFFFF"/>
              </a:solidFill>
              <a:latin typeface="Arial"/>
              <a:ea typeface="Arial"/>
              <a:cs typeface="Arial"/>
              <a:sym typeface="Arial"/>
            </a:endParaRPr>
          </a:p>
          <a:p>
            <a:pPr indent="-82550" lvl="0" marL="0" marR="0" rtl="0" algn="l">
              <a:lnSpc>
                <a:spcPct val="115000"/>
              </a:lnSpc>
              <a:spcBef>
                <a:spcPts val="0"/>
              </a:spcBef>
              <a:spcAft>
                <a:spcPts val="0"/>
              </a:spcAft>
              <a:buClr>
                <a:schemeClr val="lt1"/>
              </a:buClr>
              <a:buSzPts val="1300"/>
              <a:buFont typeface="Lato"/>
              <a:buNone/>
            </a:pPr>
            <a:r>
              <a:t/>
            </a:r>
            <a:endParaRPr b="0" i="0" sz="1300" u="none" cap="none" strike="noStrike">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idx="1" type="body"/>
          </p:nvPr>
        </p:nvSpPr>
        <p:spPr>
          <a:xfrm>
            <a:off x="997528" y="0"/>
            <a:ext cx="8001000" cy="5143500"/>
          </a:xfrm>
          <a:prstGeom prst="rect">
            <a:avLst/>
          </a:prstGeom>
          <a:noFill/>
          <a:ln>
            <a:noFill/>
          </a:ln>
        </p:spPr>
        <p:txBody>
          <a:bodyPr anchorCtr="0" anchor="t" bIns="91425" lIns="91425" rIns="91425" wrap="square" tIns="91425">
            <a:noAutofit/>
          </a:bodyPr>
          <a:lstStyle/>
          <a:p>
            <a:pPr indent="-114300" lvl="0" marL="0" marR="0" rtl="0" algn="l">
              <a:lnSpc>
                <a:spcPct val="115000"/>
              </a:lnSpc>
              <a:spcBef>
                <a:spcPts val="0"/>
              </a:spcBef>
              <a:spcAft>
                <a:spcPts val="0"/>
              </a:spcAft>
              <a:buClr>
                <a:schemeClr val="lt1"/>
              </a:buClr>
              <a:buSzPts val="1800"/>
              <a:buFont typeface="Lato"/>
              <a:buNone/>
            </a:pPr>
            <a:r>
              <a:rPr b="0" i="0" lang="en" sz="1800" u="none" cap="none" strike="noStrike">
                <a:solidFill>
                  <a:srgbClr val="FFFFFF"/>
                </a:solidFill>
                <a:latin typeface="Arial"/>
                <a:ea typeface="Arial"/>
                <a:cs typeface="Arial"/>
                <a:sym typeface="Arial"/>
              </a:rPr>
              <a:t>Q.Luke is daydreaming in Math class. He has a sheet of graph paper with n rows and m columns, and he imagines that there is an army base in each cell for a total of m*n bases. He wants to drop supplies at strategic points on the sheet, marking each drop point with a red dot. If a base contains at least one package inside or on top of its border fence, then it's considered to be supplied. For example:</a:t>
            </a:r>
          </a:p>
          <a:p>
            <a:pPr indent="-114300" lvl="0" marL="0" marR="0" rtl="0" algn="l">
              <a:lnSpc>
                <a:spcPct val="115000"/>
              </a:lnSpc>
              <a:spcBef>
                <a:spcPts val="1600"/>
              </a:spcBef>
              <a:spcAft>
                <a:spcPts val="0"/>
              </a:spcAft>
              <a:buClr>
                <a:schemeClr val="lt1"/>
              </a:buClr>
              <a:buSzPts val="1800"/>
              <a:buFont typeface="Lato"/>
              <a:buNone/>
            </a:pPr>
            <a:r>
              <a:t/>
            </a:r>
            <a:endParaRPr b="0" i="0" sz="1800" u="none" cap="none" strike="noStrike">
              <a:solidFill>
                <a:srgbClr val="FFFFFF"/>
              </a:solidFill>
              <a:latin typeface="Arial"/>
              <a:ea typeface="Arial"/>
              <a:cs typeface="Arial"/>
              <a:sym typeface="Arial"/>
            </a:endParaRPr>
          </a:p>
          <a:p>
            <a:pPr indent="-114300" lvl="0" marL="0" marR="0" rtl="0" algn="l">
              <a:lnSpc>
                <a:spcPct val="115000"/>
              </a:lnSpc>
              <a:spcBef>
                <a:spcPts val="1600"/>
              </a:spcBef>
              <a:spcAft>
                <a:spcPts val="0"/>
              </a:spcAft>
              <a:buClr>
                <a:schemeClr val="lt1"/>
              </a:buClr>
              <a:buSzPts val="1800"/>
              <a:buFont typeface="Lato"/>
              <a:buNone/>
            </a:pPr>
            <a:r>
              <a:t/>
            </a:r>
            <a:endParaRPr b="0" i="0" sz="1800" u="none" cap="none" strike="noStrike">
              <a:solidFill>
                <a:srgbClr val="FFFFFF"/>
              </a:solidFill>
              <a:latin typeface="Arial"/>
              <a:ea typeface="Arial"/>
              <a:cs typeface="Arial"/>
              <a:sym typeface="Arial"/>
            </a:endParaRPr>
          </a:p>
          <a:p>
            <a:pPr indent="-114300" lvl="0" marL="0" marR="0" rtl="0" algn="l">
              <a:lnSpc>
                <a:spcPct val="115000"/>
              </a:lnSpc>
              <a:spcBef>
                <a:spcPts val="1600"/>
              </a:spcBef>
              <a:spcAft>
                <a:spcPts val="0"/>
              </a:spcAft>
              <a:buClr>
                <a:schemeClr val="lt1"/>
              </a:buClr>
              <a:buSzPts val="1800"/>
              <a:buFont typeface="Lato"/>
              <a:buNone/>
            </a:pPr>
            <a:r>
              <a:t/>
            </a:r>
            <a:endParaRPr b="0" i="0" sz="1800" u="none" cap="none" strike="noStrike">
              <a:solidFill>
                <a:srgbClr val="FFFFFF"/>
              </a:solidFill>
              <a:latin typeface="Arial"/>
              <a:ea typeface="Arial"/>
              <a:cs typeface="Arial"/>
              <a:sym typeface="Arial"/>
            </a:endParaRPr>
          </a:p>
          <a:p>
            <a:pPr indent="-114300" lvl="0" marL="0" marR="0" rtl="0" algn="l">
              <a:lnSpc>
                <a:spcPct val="115000"/>
              </a:lnSpc>
              <a:spcBef>
                <a:spcPts val="1600"/>
              </a:spcBef>
              <a:spcAft>
                <a:spcPts val="0"/>
              </a:spcAft>
              <a:buClr>
                <a:schemeClr val="lt1"/>
              </a:buClr>
              <a:buSzPts val="1800"/>
              <a:buFont typeface="Lato"/>
              <a:buNone/>
            </a:pPr>
            <a:r>
              <a:rPr b="0" i="0" lang="en" sz="1800" u="none" cap="none" strike="noStrike">
                <a:solidFill>
                  <a:srgbClr val="FFFFFF"/>
                </a:solidFill>
                <a:latin typeface="Arial"/>
                <a:ea typeface="Arial"/>
                <a:cs typeface="Arial"/>
                <a:sym typeface="Arial"/>
              </a:rPr>
              <a:t>Given m and n, what's the minimum number of packages that Luke must drop to supply all of his bases?</a:t>
            </a:r>
          </a:p>
          <a:p>
            <a:pPr indent="-114300" lvl="0" marL="0" marR="0" rtl="0" algn="l">
              <a:lnSpc>
                <a:spcPct val="115000"/>
              </a:lnSpc>
              <a:spcBef>
                <a:spcPts val="1600"/>
              </a:spcBef>
              <a:spcAft>
                <a:spcPts val="0"/>
              </a:spcAft>
              <a:buClr>
                <a:schemeClr val="lt1"/>
              </a:buClr>
              <a:buSzPts val="1800"/>
              <a:buFont typeface="Lato"/>
              <a:buNone/>
            </a:pPr>
            <a:r>
              <a:rPr b="1" i="1" lang="en" sz="1800">
                <a:solidFill>
                  <a:srgbClr val="FFFFFF"/>
                </a:solidFill>
                <a:latin typeface="Arial"/>
                <a:ea typeface="Arial"/>
                <a:cs typeface="Arial"/>
                <a:sym typeface="Arial"/>
              </a:rPr>
              <a:t>https://www.hackerrank.com/challenges/game-with-cells/problem</a:t>
            </a:r>
          </a:p>
        </p:txBody>
      </p:sp>
      <p:pic>
        <p:nvPicPr>
          <p:cNvPr descr="image" id="221" name="Shape 221"/>
          <p:cNvPicPr preferRelativeResize="0"/>
          <p:nvPr/>
        </p:nvPicPr>
        <p:blipFill rotWithShape="1">
          <a:blip r:embed="rId3">
            <a:alphaModFix/>
          </a:blip>
          <a:srcRect b="0" l="0" r="0" t="0"/>
          <a:stretch/>
        </p:blipFill>
        <p:spPr>
          <a:xfrm>
            <a:off x="2667000" y="2143975"/>
            <a:ext cx="3810000" cy="1019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idx="1" type="body"/>
          </p:nvPr>
        </p:nvSpPr>
        <p:spPr>
          <a:xfrm>
            <a:off x="1228225" y="944100"/>
            <a:ext cx="7038900" cy="2911200"/>
          </a:xfrm>
          <a:prstGeom prst="rect">
            <a:avLst/>
          </a:prstGeom>
          <a:noFill/>
          <a:ln>
            <a:noFill/>
          </a:ln>
        </p:spPr>
        <p:txBody>
          <a:bodyPr anchorCtr="0" anchor="t" bIns="91425" lIns="91425" rIns="91425" wrap="square" tIns="91425">
            <a:noAutofit/>
          </a:bodyPr>
          <a:lstStyle/>
          <a:p>
            <a:pPr indent="-304800" lvl="0" marL="0" marR="0" rtl="0" algn="l">
              <a:lnSpc>
                <a:spcPct val="115000"/>
              </a:lnSpc>
              <a:spcBef>
                <a:spcPts val="0"/>
              </a:spcBef>
              <a:spcAft>
                <a:spcPts val="0"/>
              </a:spcAft>
              <a:buClr>
                <a:schemeClr val="lt1"/>
              </a:buClr>
              <a:buSzPts val="4800"/>
              <a:buFont typeface="Lato"/>
              <a:buNone/>
            </a:pPr>
            <a:r>
              <a:t/>
            </a:r>
            <a:endParaRPr b="0" i="0" sz="4800" u="none" cap="none" strike="noStrike">
              <a:solidFill>
                <a:schemeClr val="lt1"/>
              </a:solidFill>
              <a:latin typeface="Lato"/>
              <a:ea typeface="Lato"/>
              <a:cs typeface="Lato"/>
              <a:sym typeface="Lato"/>
            </a:endParaRPr>
          </a:p>
          <a:p>
            <a:pPr indent="-304800" lvl="0" marL="0" marR="0" rtl="0" algn="l">
              <a:lnSpc>
                <a:spcPct val="115000"/>
              </a:lnSpc>
              <a:spcBef>
                <a:spcPts val="1600"/>
              </a:spcBef>
              <a:spcAft>
                <a:spcPts val="0"/>
              </a:spcAft>
              <a:buClr>
                <a:schemeClr val="lt1"/>
              </a:buClr>
              <a:buSzPts val="4800"/>
              <a:buFont typeface="Lato"/>
              <a:buNone/>
            </a:pPr>
            <a:r>
              <a:rPr b="0" i="0" lang="en" sz="4800" u="none" cap="none" strike="noStrike">
                <a:solidFill>
                  <a:schemeClr val="lt1"/>
                </a:solidFill>
                <a:latin typeface="Lato"/>
                <a:ea typeface="Lato"/>
                <a:cs typeface="Lato"/>
                <a:sym typeface="Lato"/>
              </a:rPr>
              <a:t>THANK YOU</a:t>
            </a:r>
            <a:r>
              <a:rPr b="0" i="0" lang="en" sz="1300" u="none" cap="none" strike="noStrike">
                <a:solidFill>
                  <a:schemeClr val="lt1"/>
                </a:solidFill>
                <a:latin typeface="Lato"/>
                <a:ea typeface="Lato"/>
                <a:cs typeface="Lato"/>
                <a:sym typeface="Lato"/>
              </a:rPr>
              <a:t>                  </a:t>
            </a:r>
          </a:p>
          <a:p>
            <a:pPr indent="-82550" lvl="0" marL="0" marR="0" rtl="0" algn="l">
              <a:lnSpc>
                <a:spcPct val="115000"/>
              </a:lnSpc>
              <a:spcBef>
                <a:spcPts val="1600"/>
              </a:spcBef>
              <a:spcAft>
                <a:spcPts val="0"/>
              </a:spcAft>
              <a:buClr>
                <a:schemeClr val="lt1"/>
              </a:buClr>
              <a:buSzPts val="1300"/>
              <a:buFont typeface="Lato"/>
              <a:buNone/>
            </a:pPr>
            <a:r>
              <a:rPr b="0" i="0" lang="en" sz="1300" u="none" cap="none" strike="noStrike">
                <a:solidFill>
                  <a:schemeClr val="lt1"/>
                </a:solidFill>
                <a:latin typeface="Lato"/>
                <a:ea typeface="Lato"/>
                <a:cs typeface="Lato"/>
                <a:sym typeface="Lato"/>
              </a:rPr>
              <a:t>                                                               	</a:t>
            </a:r>
            <a:r>
              <a:rPr b="0" i="0" lang="en" sz="2400" u="none" cap="none" strike="noStrike">
                <a:solidFill>
                  <a:schemeClr val="lt1"/>
                </a:solidFill>
                <a:latin typeface="Lato"/>
                <a:ea typeface="Lato"/>
                <a:cs typeface="Lato"/>
                <a:sym typeface="Lato"/>
              </a:rPr>
              <a:t>-HAPPY   CODING</a:t>
            </a:r>
            <a:r>
              <a:rPr b="0" i="0" lang="en" sz="1300" u="none" cap="none" strike="noStrike">
                <a:solidFill>
                  <a:schemeClr val="lt1"/>
                </a:solidFill>
                <a:latin typeface="Lato"/>
                <a:ea typeface="Lato"/>
                <a:cs typeface="Lato"/>
                <a:sym typeface="Lato"/>
              </a:rPr>
              <a:t>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ctrTitle"/>
          </p:nvPr>
        </p:nvSpPr>
        <p:spPr>
          <a:xfrm>
            <a:off x="3537150" y="1578400"/>
            <a:ext cx="5017500" cy="1578900"/>
          </a:xfrm>
          <a:prstGeom prst="rect">
            <a:avLst/>
          </a:prstGeom>
        </p:spPr>
        <p:txBody>
          <a:bodyPr anchorCtr="0" anchor="t" bIns="91425" lIns="91425" rIns="91425" wrap="square" tIns="91425">
            <a:noAutofit/>
          </a:bodyPr>
          <a:lstStyle/>
          <a:p>
            <a:pPr indent="0" lvl="0" marL="0">
              <a:spcBef>
                <a:spcPts val="0"/>
              </a:spcBef>
              <a:buNone/>
            </a:pPr>
            <a:r>
              <a:rPr lang="en"/>
              <a:t>BRAIN TEASER</a:t>
            </a:r>
          </a:p>
        </p:txBody>
      </p:sp>
      <p:sp>
        <p:nvSpPr>
          <p:cNvPr id="141" name="Shape 141"/>
          <p:cNvSpPr txBox="1"/>
          <p:nvPr>
            <p:ph idx="1" type="subTitle"/>
          </p:nvPr>
        </p:nvSpPr>
        <p:spPr>
          <a:xfrm>
            <a:off x="3760550" y="2506025"/>
            <a:ext cx="4684500" cy="1873500"/>
          </a:xfrm>
          <a:prstGeom prst="rect">
            <a:avLst/>
          </a:prstGeom>
        </p:spPr>
        <p:txBody>
          <a:bodyPr anchorCtr="0" anchor="t" bIns="91425" lIns="91425" rIns="91425" wrap="square" tIns="91425">
            <a:noAutofit/>
          </a:bodyPr>
          <a:lstStyle/>
          <a:p>
            <a:pPr indent="0" lvl="0" marL="0">
              <a:spcBef>
                <a:spcPts val="0"/>
              </a:spcBef>
              <a:buNone/>
            </a:pPr>
            <a:r>
              <a:rPr lang="en" sz="2400"/>
              <a:t>100 monkey and 100 doors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ctrTitle"/>
          </p:nvPr>
        </p:nvSpPr>
        <p:spPr>
          <a:xfrm>
            <a:off x="4670400" y="382300"/>
            <a:ext cx="4297800" cy="2979900"/>
          </a:xfrm>
          <a:prstGeom prst="rect">
            <a:avLst/>
          </a:prstGeom>
        </p:spPr>
        <p:txBody>
          <a:bodyPr anchorCtr="0" anchor="t" bIns="91425" lIns="91425" rIns="91425" wrap="square" tIns="91425">
            <a:noAutofit/>
          </a:bodyPr>
          <a:lstStyle/>
          <a:p>
            <a:pPr indent="0" lvl="0" marL="0">
              <a:spcBef>
                <a:spcPts val="0"/>
              </a:spcBef>
              <a:buNone/>
            </a:pPr>
            <a:r>
              <a:rPr lang="en"/>
              <a:t>What is competitive programming?</a:t>
            </a:r>
          </a:p>
          <a:p>
            <a:pPr indent="0" lvl="0" mar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ctrTitle"/>
          </p:nvPr>
        </p:nvSpPr>
        <p:spPr>
          <a:xfrm>
            <a:off x="3537150" y="1578400"/>
            <a:ext cx="5017500" cy="1578900"/>
          </a:xfrm>
          <a:prstGeom prst="rect">
            <a:avLst/>
          </a:prstGeom>
        </p:spPr>
        <p:txBody>
          <a:bodyPr anchorCtr="0" anchor="t" bIns="91425" lIns="91425" rIns="91425" wrap="square" tIns="91425">
            <a:noAutofit/>
          </a:bodyPr>
          <a:lstStyle/>
          <a:p>
            <a:pPr indent="-501650" lvl="0" marL="457200" rtl="0">
              <a:spcBef>
                <a:spcPts val="1000"/>
              </a:spcBef>
              <a:buClr>
                <a:srgbClr val="FFFFFF"/>
              </a:buClr>
              <a:buSzPts val="2140"/>
              <a:buFont typeface="Trebuchet MS"/>
              <a:buAutoNum type="arabicPeriod"/>
            </a:pPr>
            <a:r>
              <a:rPr lang="en" sz="2500">
                <a:solidFill>
                  <a:srgbClr val="FFFFFF"/>
                </a:solidFill>
                <a:latin typeface="Trebuchet MS"/>
                <a:ea typeface="Trebuchet MS"/>
                <a:cs typeface="Trebuchet MS"/>
                <a:sym typeface="Trebuchet MS"/>
              </a:rPr>
              <a:t>Given N, check if it’s prime or not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1298125" y="1573650"/>
            <a:ext cx="8170200" cy="1996200"/>
          </a:xfrm>
          <a:prstGeom prst="rect">
            <a:avLst/>
          </a:prstGeom>
          <a:noFill/>
          <a:ln>
            <a:noFill/>
          </a:ln>
        </p:spPr>
        <p:txBody>
          <a:bodyPr anchorCtr="0" anchor="t" bIns="91425" lIns="91425" rIns="91425" wrap="square" tIns="91425">
            <a:noAutofit/>
          </a:bodyPr>
          <a:lstStyle/>
          <a:p>
            <a:pPr indent="-152400" lvl="0" marL="0" marR="0" rtl="0" algn="l">
              <a:lnSpc>
                <a:spcPct val="100000"/>
              </a:lnSpc>
              <a:spcBef>
                <a:spcPts val="0"/>
              </a:spcBef>
              <a:spcAft>
                <a:spcPts val="0"/>
              </a:spcAft>
              <a:buClr>
                <a:schemeClr val="lt1"/>
              </a:buClr>
              <a:buSzPts val="2400"/>
              <a:buFont typeface="Montserrat"/>
              <a:buNone/>
            </a:pPr>
            <a:r>
              <a:rPr lang="en" sz="4800"/>
              <a:t>cb.lk/ide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1297500" y="393750"/>
            <a:ext cx="7038900" cy="914100"/>
          </a:xfrm>
          <a:prstGeom prst="rect">
            <a:avLst/>
          </a:prstGeom>
          <a:noFill/>
          <a:ln>
            <a:noFill/>
          </a:ln>
        </p:spPr>
        <p:txBody>
          <a:bodyPr anchorCtr="0" anchor="t" bIns="91425" lIns="91425" rIns="91425" wrap="square" tIns="91425">
            <a:noAutofit/>
          </a:bodyPr>
          <a:lstStyle/>
          <a:p>
            <a:pPr indent="-152400" lvl="0" marL="0" marR="0" rtl="0" algn="l">
              <a:lnSpc>
                <a:spcPct val="100000"/>
              </a:lnSpc>
              <a:spcBef>
                <a:spcPts val="0"/>
              </a:spcBef>
              <a:spcAft>
                <a:spcPts val="0"/>
              </a:spcAft>
              <a:buClr>
                <a:schemeClr val="lt1"/>
              </a:buClr>
              <a:buSzPts val="2400"/>
              <a:buFont typeface="Montserrat"/>
              <a:buNone/>
            </a:pPr>
            <a:r>
              <a:rPr b="0" i="0" lang="en" sz="2400" u="none" cap="none" strike="noStrike">
                <a:solidFill>
                  <a:schemeClr val="lt1"/>
                </a:solidFill>
                <a:latin typeface="Montserrat"/>
                <a:ea typeface="Montserrat"/>
                <a:cs typeface="Montserrat"/>
                <a:sym typeface="Montserrat"/>
              </a:rPr>
              <a:t>Before writing the programs </a:t>
            </a:r>
          </a:p>
        </p:txBody>
      </p:sp>
      <p:sp>
        <p:nvSpPr>
          <p:cNvPr id="162" name="Shape 162"/>
          <p:cNvSpPr txBox="1"/>
          <p:nvPr>
            <p:ph idx="1" type="body"/>
          </p:nvPr>
        </p:nvSpPr>
        <p:spPr>
          <a:xfrm>
            <a:off x="1297500" y="1567550"/>
            <a:ext cx="7038900" cy="2911200"/>
          </a:xfrm>
          <a:prstGeom prst="rect">
            <a:avLst/>
          </a:prstGeom>
          <a:noFill/>
          <a:ln>
            <a:noFill/>
          </a:ln>
        </p:spPr>
        <p:txBody>
          <a:bodyPr anchorCtr="0" anchor="t" bIns="91425" lIns="91425" rIns="91425" wrap="square" tIns="91425">
            <a:noAutofit/>
          </a:bodyPr>
          <a:lstStyle/>
          <a:p>
            <a:pPr indent="-82550" lvl="0" marL="0" marR="0" rtl="0" algn="l">
              <a:lnSpc>
                <a:spcPct val="115000"/>
              </a:lnSpc>
              <a:spcBef>
                <a:spcPts val="0"/>
              </a:spcBef>
              <a:spcAft>
                <a:spcPts val="0"/>
              </a:spcAft>
              <a:buClr>
                <a:schemeClr val="lt1"/>
              </a:buClr>
              <a:buSzPts val="1300"/>
              <a:buFont typeface="Lato"/>
              <a:buNone/>
            </a:pPr>
            <a:r>
              <a:rPr b="0" i="0" lang="en" sz="1300" u="none" cap="none" strike="noStrike">
                <a:solidFill>
                  <a:schemeClr val="lt1"/>
                </a:solidFill>
                <a:latin typeface="Lato"/>
                <a:ea typeface="Lato"/>
                <a:cs typeface="Lato"/>
                <a:sym typeface="Lato"/>
              </a:rPr>
              <a:t>Comments :</a:t>
            </a:r>
            <a:r>
              <a:rPr b="0" i="0" lang="en" sz="1300" u="none" cap="none" strike="noStrike">
                <a:solidFill>
                  <a:srgbClr val="FFFFFF"/>
                </a:solidFill>
                <a:latin typeface="Lato"/>
                <a:ea typeface="Lato"/>
                <a:cs typeface="Lato"/>
                <a:sym typeface="Lato"/>
              </a:rPr>
              <a:t>  </a:t>
            </a:r>
            <a:r>
              <a:rPr b="1" i="0" lang="en" sz="1200" u="none" cap="none" strike="noStrike">
                <a:solidFill>
                  <a:srgbClr val="FFFFFF"/>
                </a:solidFill>
                <a:latin typeface="Arial"/>
                <a:ea typeface="Arial"/>
                <a:cs typeface="Arial"/>
                <a:sym typeface="Arial"/>
              </a:rPr>
              <a:t>Comments</a:t>
            </a:r>
            <a:r>
              <a:rPr b="0" i="0" lang="en" sz="1200" u="none" cap="none" strike="noStrike">
                <a:solidFill>
                  <a:srgbClr val="FFFFFF"/>
                </a:solidFill>
                <a:latin typeface="Arial"/>
                <a:ea typeface="Arial"/>
                <a:cs typeface="Arial"/>
                <a:sym typeface="Arial"/>
              </a:rPr>
              <a:t> are portions of the code ignored by the compiler which allow the user to make simple notes in the relevant areas of the source code.</a:t>
            </a:r>
          </a:p>
          <a:p>
            <a:pPr indent="-82550" lvl="0" marL="0" marR="0" rtl="0" algn="l">
              <a:lnSpc>
                <a:spcPct val="115000"/>
              </a:lnSpc>
              <a:spcBef>
                <a:spcPts val="1600"/>
              </a:spcBef>
              <a:spcAft>
                <a:spcPts val="0"/>
              </a:spcAft>
              <a:buClr>
                <a:schemeClr val="lt1"/>
              </a:buClr>
              <a:buSzPts val="1300"/>
              <a:buFont typeface="Lato"/>
              <a:buNone/>
            </a:pPr>
            <a:r>
              <a:t/>
            </a:r>
            <a:endParaRPr b="0" i="0" sz="1300" u="none" cap="none" strike="noStrike">
              <a:solidFill>
                <a:schemeClr val="lt1"/>
              </a:solidFill>
              <a:latin typeface="Lato"/>
              <a:ea typeface="Lato"/>
              <a:cs typeface="Lato"/>
              <a:sym typeface="Lato"/>
            </a:endParaRPr>
          </a:p>
          <a:p>
            <a:pPr indent="-82550" lvl="0" marL="0" marR="0" rtl="0" algn="l">
              <a:lnSpc>
                <a:spcPct val="115000"/>
              </a:lnSpc>
              <a:spcBef>
                <a:spcPts val="1600"/>
              </a:spcBef>
              <a:spcAft>
                <a:spcPts val="0"/>
              </a:spcAft>
              <a:buClr>
                <a:schemeClr val="lt1"/>
              </a:buClr>
              <a:buSzPts val="1300"/>
              <a:buFont typeface="Lato"/>
              <a:buNone/>
            </a:pPr>
            <a:r>
              <a:rPr b="0" i="0" lang="en" sz="1300" u="none" cap="none" strike="noStrike">
                <a:solidFill>
                  <a:schemeClr val="lt1"/>
                </a:solidFill>
                <a:latin typeface="Lato"/>
                <a:ea typeface="Lato"/>
                <a:cs typeface="Lato"/>
                <a:sym typeface="Lato"/>
              </a:rPr>
              <a:t>Preprocessor: </a:t>
            </a:r>
            <a:r>
              <a:rPr b="0" i="0" lang="en" sz="1200" u="none" cap="none" strike="noStrike">
                <a:solidFill>
                  <a:srgbClr val="FFFFFF"/>
                </a:solidFill>
                <a:latin typeface="Arial"/>
                <a:ea typeface="Arial"/>
                <a:cs typeface="Arial"/>
                <a:sym typeface="Arial"/>
              </a:rPr>
              <a:t>The </a:t>
            </a:r>
            <a:r>
              <a:rPr b="1" i="0" lang="en" sz="1200" u="none" cap="none" strike="noStrike">
                <a:solidFill>
                  <a:srgbClr val="FFFFFF"/>
                </a:solidFill>
                <a:latin typeface="Arial"/>
                <a:ea typeface="Arial"/>
                <a:cs typeface="Arial"/>
                <a:sym typeface="Arial"/>
              </a:rPr>
              <a:t>preprocessors</a:t>
            </a:r>
            <a:r>
              <a:rPr b="0" i="0" lang="en" sz="1200" u="none" cap="none" strike="noStrike">
                <a:solidFill>
                  <a:srgbClr val="FFFFFF"/>
                </a:solidFill>
                <a:latin typeface="Arial"/>
                <a:ea typeface="Arial"/>
                <a:cs typeface="Arial"/>
                <a:sym typeface="Arial"/>
              </a:rPr>
              <a:t> are the directives, which give instructions to the compiler to preprocess the information before actual compilation starts.</a:t>
            </a:r>
          </a:p>
          <a:p>
            <a:pPr indent="-76200" lvl="0" marL="0" marR="0" rtl="0" algn="l">
              <a:lnSpc>
                <a:spcPct val="115000"/>
              </a:lnSpc>
              <a:spcBef>
                <a:spcPts val="1600"/>
              </a:spcBef>
              <a:spcAft>
                <a:spcPts val="0"/>
              </a:spcAft>
              <a:buClr>
                <a:schemeClr val="lt1"/>
              </a:buClr>
              <a:buSzPts val="1200"/>
              <a:buFont typeface="Lato"/>
              <a:buNone/>
            </a:pPr>
            <a:r>
              <a:rPr b="0" i="0" lang="en" sz="1200" u="none" cap="none" strike="noStrike">
                <a:solidFill>
                  <a:srgbClr val="FFFFFF"/>
                </a:solidFill>
                <a:latin typeface="Arial"/>
                <a:ea typeface="Arial"/>
                <a:cs typeface="Arial"/>
                <a:sym typeface="Arial"/>
              </a:rPr>
              <a:t>Eg:  replacing some part of code by inbuilt source codes .</a:t>
            </a:r>
          </a:p>
          <a:p>
            <a:pPr indent="-76200" lvl="0" marL="0" marR="0" rtl="0" algn="l">
              <a:lnSpc>
                <a:spcPct val="115000"/>
              </a:lnSpc>
              <a:spcBef>
                <a:spcPts val="1600"/>
              </a:spcBef>
              <a:spcAft>
                <a:spcPts val="0"/>
              </a:spcAft>
              <a:buClr>
                <a:schemeClr val="lt1"/>
              </a:buClr>
              <a:buSzPts val="1200"/>
              <a:buFont typeface="Lato"/>
              <a:buNone/>
            </a:pPr>
            <a:r>
              <a:t/>
            </a:r>
            <a:endParaRPr b="0" i="0" sz="1200" u="none" cap="none" strike="noStrike">
              <a:solidFill>
                <a:srgbClr val="FFFFFF"/>
              </a:solidFill>
              <a:latin typeface="Arial"/>
              <a:ea typeface="Arial"/>
              <a:cs typeface="Arial"/>
              <a:sym typeface="Arial"/>
            </a:endParaRPr>
          </a:p>
          <a:p>
            <a:pPr indent="-76200" lvl="0" marL="0" marR="0" rtl="0" algn="l">
              <a:lnSpc>
                <a:spcPct val="115000"/>
              </a:lnSpc>
              <a:spcBef>
                <a:spcPts val="1600"/>
              </a:spcBef>
              <a:spcAft>
                <a:spcPts val="0"/>
              </a:spcAft>
              <a:buClr>
                <a:schemeClr val="lt1"/>
              </a:buClr>
              <a:buSzPts val="1200"/>
              <a:buFont typeface="Lato"/>
              <a:buNone/>
            </a:pPr>
            <a:r>
              <a:t/>
            </a:r>
            <a:endParaRPr b="0" i="0" sz="1200" u="none" cap="none" strike="noStrike">
              <a:solidFill>
                <a:srgbClr val="222222"/>
              </a:solidFill>
              <a:latin typeface="Arial"/>
              <a:ea typeface="Arial"/>
              <a:cs typeface="Arial"/>
              <a:sym typeface="Arial"/>
            </a:endParaRPr>
          </a:p>
          <a:p>
            <a:pPr indent="-76200" lvl="0" marL="0" marR="0" rtl="0" algn="l">
              <a:lnSpc>
                <a:spcPct val="115000"/>
              </a:lnSpc>
              <a:spcBef>
                <a:spcPts val="1600"/>
              </a:spcBef>
              <a:spcAft>
                <a:spcPts val="0"/>
              </a:spcAft>
              <a:buClr>
                <a:schemeClr val="lt1"/>
              </a:buClr>
              <a:buSzPts val="1200"/>
              <a:buFont typeface="Lato"/>
              <a:buNone/>
            </a:pPr>
            <a:r>
              <a:t/>
            </a:r>
            <a:endParaRPr b="0" i="0" sz="1200" u="none" cap="none" strike="noStrike">
              <a:solidFill>
                <a:srgbClr val="222222"/>
              </a:solidFill>
              <a:latin typeface="Arial"/>
              <a:ea typeface="Arial"/>
              <a:cs typeface="Arial"/>
              <a:sym typeface="Arial"/>
            </a:endParaRPr>
          </a:p>
          <a:p>
            <a:pPr indent="-76200" lvl="0" marL="0" marR="0" rtl="0" algn="l">
              <a:lnSpc>
                <a:spcPct val="115000"/>
              </a:lnSpc>
              <a:spcBef>
                <a:spcPts val="1600"/>
              </a:spcBef>
              <a:spcAft>
                <a:spcPts val="0"/>
              </a:spcAft>
              <a:buClr>
                <a:schemeClr val="lt1"/>
              </a:buClr>
              <a:buSzPts val="1200"/>
              <a:buFont typeface="Lato"/>
              <a:buNone/>
            </a:pPr>
            <a:r>
              <a:t/>
            </a:r>
            <a:endParaRPr b="0" i="0" sz="1200" u="none" cap="none" strike="noStrike">
              <a:solidFill>
                <a:srgbClr val="222222"/>
              </a:solidFill>
              <a:latin typeface="Arial"/>
              <a:ea typeface="Arial"/>
              <a:cs typeface="Arial"/>
              <a:sym typeface="Arial"/>
            </a:endParaRPr>
          </a:p>
          <a:p>
            <a:pPr indent="-82550" lvl="0" marL="0" marR="0" rtl="0" algn="l">
              <a:lnSpc>
                <a:spcPct val="115000"/>
              </a:lnSpc>
              <a:spcBef>
                <a:spcPts val="1600"/>
              </a:spcBef>
              <a:spcAft>
                <a:spcPts val="0"/>
              </a:spcAft>
              <a:buClr>
                <a:schemeClr val="lt1"/>
              </a:buClr>
              <a:buSzPts val="1300"/>
              <a:buFont typeface="Lato"/>
              <a:buNone/>
            </a:pPr>
            <a:r>
              <a:t/>
            </a:r>
            <a:endParaRPr b="0" i="0" sz="1300" u="none" cap="none" strike="noStrike">
              <a:solidFill>
                <a:schemeClr val="lt1"/>
              </a:solidFill>
              <a:latin typeface="Lato"/>
              <a:ea typeface="Lato"/>
              <a:cs typeface="Lato"/>
              <a:sym typeface="Lato"/>
            </a:endParaRPr>
          </a:p>
          <a:p>
            <a:pPr indent="-82550" lvl="0" marL="0" marR="0" rtl="0" algn="l">
              <a:lnSpc>
                <a:spcPct val="115000"/>
              </a:lnSpc>
              <a:spcBef>
                <a:spcPts val="1600"/>
              </a:spcBef>
              <a:spcAft>
                <a:spcPts val="0"/>
              </a:spcAft>
              <a:buClr>
                <a:schemeClr val="lt1"/>
              </a:buClr>
              <a:buSzPts val="1300"/>
              <a:buFont typeface="Lato"/>
              <a:buNone/>
            </a:pPr>
            <a:r>
              <a:t/>
            </a:r>
            <a:endParaRPr b="0" i="0" sz="1300" u="none" cap="none" strike="noStrike">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1297500" y="393750"/>
            <a:ext cx="7038900" cy="914100"/>
          </a:xfrm>
          <a:prstGeom prst="rect">
            <a:avLst/>
          </a:prstGeom>
          <a:noFill/>
          <a:ln>
            <a:noFill/>
          </a:ln>
        </p:spPr>
        <p:txBody>
          <a:bodyPr anchorCtr="0" anchor="t" bIns="91425" lIns="91425" rIns="91425" wrap="square" tIns="91425">
            <a:noAutofit/>
          </a:bodyPr>
          <a:lstStyle/>
          <a:p>
            <a:pPr indent="-152400" lvl="0" marL="0" marR="0" rtl="0" algn="l">
              <a:lnSpc>
                <a:spcPct val="100000"/>
              </a:lnSpc>
              <a:spcBef>
                <a:spcPts val="0"/>
              </a:spcBef>
              <a:spcAft>
                <a:spcPts val="0"/>
              </a:spcAft>
              <a:buClr>
                <a:schemeClr val="lt1"/>
              </a:buClr>
              <a:buSzPts val="2400"/>
              <a:buFont typeface="Montserrat"/>
              <a:buNone/>
            </a:pPr>
            <a:r>
              <a:rPr b="0" i="0" lang="en" sz="2400" u="none" cap="none" strike="noStrike">
                <a:solidFill>
                  <a:schemeClr val="lt1"/>
                </a:solidFill>
                <a:latin typeface="Montserrat"/>
                <a:ea typeface="Montserrat"/>
                <a:cs typeface="Montserrat"/>
                <a:sym typeface="Montserrat"/>
              </a:rPr>
              <a:t>COMMON INPUT/OUTPUT FUNCTION</a:t>
            </a:r>
          </a:p>
        </p:txBody>
      </p:sp>
      <p:sp>
        <p:nvSpPr>
          <p:cNvPr id="168" name="Shape 168"/>
          <p:cNvSpPr txBox="1"/>
          <p:nvPr>
            <p:ph idx="1" type="body"/>
          </p:nvPr>
        </p:nvSpPr>
        <p:spPr>
          <a:xfrm>
            <a:off x="1297500" y="1567550"/>
            <a:ext cx="7038900" cy="2911200"/>
          </a:xfrm>
          <a:prstGeom prst="rect">
            <a:avLst/>
          </a:prstGeom>
          <a:noFill/>
          <a:ln>
            <a:noFill/>
          </a:ln>
        </p:spPr>
        <p:txBody>
          <a:bodyPr anchorCtr="0" anchor="t" bIns="91425" lIns="91425" rIns="91425" wrap="square" tIns="91425">
            <a:noAutofit/>
          </a:bodyPr>
          <a:lstStyle/>
          <a:p>
            <a:pPr indent="-152400" lvl="0" marL="0" marR="0" rtl="0" algn="l">
              <a:lnSpc>
                <a:spcPct val="115000"/>
              </a:lnSpc>
              <a:spcBef>
                <a:spcPts val="0"/>
              </a:spcBef>
              <a:spcAft>
                <a:spcPts val="0"/>
              </a:spcAft>
              <a:buClr>
                <a:schemeClr val="lt1"/>
              </a:buClr>
              <a:buSzPts val="2400"/>
              <a:buFont typeface="Lato"/>
              <a:buNone/>
            </a:pPr>
            <a:r>
              <a:rPr b="1" i="0" lang="en" sz="2400" u="none" cap="none" strike="noStrike">
                <a:solidFill>
                  <a:schemeClr val="lt1"/>
                </a:solidFill>
                <a:latin typeface="Lato"/>
                <a:ea typeface="Lato"/>
                <a:cs typeface="Lato"/>
                <a:sym typeface="Lato"/>
              </a:rPr>
              <a:t>cin</a:t>
            </a:r>
            <a:r>
              <a:rPr b="0" i="0" lang="en" sz="2400" u="none" cap="none" strike="noStrike">
                <a:solidFill>
                  <a:schemeClr val="lt1"/>
                </a:solidFill>
                <a:latin typeface="Lato"/>
                <a:ea typeface="Lato"/>
                <a:cs typeface="Lato"/>
                <a:sym typeface="Lato"/>
              </a:rPr>
              <a:t>  (</a:t>
            </a:r>
            <a:r>
              <a:rPr b="1" i="0" lang="en" sz="2400" u="none" cap="none" strike="noStrike">
                <a:solidFill>
                  <a:schemeClr val="lt1"/>
                </a:solidFill>
                <a:latin typeface="Lato"/>
                <a:ea typeface="Lato"/>
                <a:cs typeface="Lato"/>
                <a:sym typeface="Lato"/>
              </a:rPr>
              <a:t>c</a:t>
            </a:r>
            <a:r>
              <a:rPr b="0" i="0" lang="en" sz="2400" u="none" cap="none" strike="noStrike">
                <a:solidFill>
                  <a:schemeClr val="lt1"/>
                </a:solidFill>
                <a:latin typeface="Lato"/>
                <a:ea typeface="Lato"/>
                <a:cs typeface="Lato"/>
                <a:sym typeface="Lato"/>
              </a:rPr>
              <a:t>onsole </a:t>
            </a:r>
            <a:r>
              <a:rPr b="1" i="0" lang="en" sz="2400" u="none" cap="none" strike="noStrike">
                <a:solidFill>
                  <a:schemeClr val="lt1"/>
                </a:solidFill>
                <a:latin typeface="Lato"/>
                <a:ea typeface="Lato"/>
                <a:cs typeface="Lato"/>
                <a:sym typeface="Lato"/>
              </a:rPr>
              <a:t>in</a:t>
            </a:r>
            <a:r>
              <a:rPr b="0" i="0" lang="en" sz="2400" u="none" cap="none" strike="noStrike">
                <a:solidFill>
                  <a:schemeClr val="lt1"/>
                </a:solidFill>
                <a:latin typeface="Lato"/>
                <a:ea typeface="Lato"/>
                <a:cs typeface="Lato"/>
                <a:sym typeface="Lato"/>
              </a:rPr>
              <a:t>put)</a:t>
            </a:r>
          </a:p>
          <a:p>
            <a:pPr indent="-152400" lvl="0" marL="0" marR="0" rtl="0" algn="l">
              <a:lnSpc>
                <a:spcPct val="115000"/>
              </a:lnSpc>
              <a:spcBef>
                <a:spcPts val="1600"/>
              </a:spcBef>
              <a:spcAft>
                <a:spcPts val="0"/>
              </a:spcAft>
              <a:buClr>
                <a:schemeClr val="lt1"/>
              </a:buClr>
              <a:buSzPts val="2400"/>
              <a:buFont typeface="Lato"/>
              <a:buNone/>
            </a:pPr>
            <a:r>
              <a:t/>
            </a:r>
            <a:endParaRPr b="0" i="0" sz="2400" u="none" cap="none" strike="noStrike">
              <a:solidFill>
                <a:schemeClr val="lt1"/>
              </a:solidFill>
              <a:latin typeface="Lato"/>
              <a:ea typeface="Lato"/>
              <a:cs typeface="Lato"/>
              <a:sym typeface="Lato"/>
            </a:endParaRPr>
          </a:p>
          <a:p>
            <a:pPr indent="-152400" lvl="0" marL="0" marR="0" rtl="0" algn="l">
              <a:lnSpc>
                <a:spcPct val="115000"/>
              </a:lnSpc>
              <a:spcBef>
                <a:spcPts val="1600"/>
              </a:spcBef>
              <a:spcAft>
                <a:spcPts val="0"/>
              </a:spcAft>
              <a:buClr>
                <a:schemeClr val="lt1"/>
              </a:buClr>
              <a:buSzPts val="2400"/>
              <a:buFont typeface="Lato"/>
              <a:buNone/>
            </a:pPr>
            <a:r>
              <a:t/>
            </a:r>
            <a:endParaRPr b="0" i="0" sz="2400" u="none" cap="none" strike="noStrike">
              <a:solidFill>
                <a:schemeClr val="lt1"/>
              </a:solidFill>
              <a:latin typeface="Lato"/>
              <a:ea typeface="Lato"/>
              <a:cs typeface="Lato"/>
              <a:sym typeface="Lato"/>
            </a:endParaRPr>
          </a:p>
          <a:p>
            <a:pPr indent="-152400" lvl="0" marL="0" marR="0" rtl="0" algn="l">
              <a:lnSpc>
                <a:spcPct val="115000"/>
              </a:lnSpc>
              <a:spcBef>
                <a:spcPts val="1600"/>
              </a:spcBef>
              <a:spcAft>
                <a:spcPts val="0"/>
              </a:spcAft>
              <a:buClr>
                <a:schemeClr val="lt1"/>
              </a:buClr>
              <a:buSzPts val="2400"/>
              <a:buFont typeface="Lato"/>
              <a:buNone/>
            </a:pPr>
            <a:r>
              <a:rPr b="1" i="0" lang="en" sz="2400" u="none" cap="none" strike="noStrike">
                <a:solidFill>
                  <a:schemeClr val="lt1"/>
                </a:solidFill>
                <a:latin typeface="Lato"/>
                <a:ea typeface="Lato"/>
                <a:cs typeface="Lato"/>
                <a:sym typeface="Lato"/>
              </a:rPr>
              <a:t>cout</a:t>
            </a:r>
            <a:r>
              <a:rPr b="0" i="0" lang="en" sz="2400" u="none" cap="none" strike="noStrike">
                <a:solidFill>
                  <a:schemeClr val="lt1"/>
                </a:solidFill>
                <a:latin typeface="Lato"/>
                <a:ea typeface="Lato"/>
                <a:cs typeface="Lato"/>
                <a:sym typeface="Lato"/>
              </a:rPr>
              <a:t> ( </a:t>
            </a:r>
            <a:r>
              <a:rPr b="1" i="0" lang="en" sz="2400" u="none" cap="none" strike="noStrike">
                <a:solidFill>
                  <a:schemeClr val="lt1"/>
                </a:solidFill>
                <a:latin typeface="Lato"/>
                <a:ea typeface="Lato"/>
                <a:cs typeface="Lato"/>
                <a:sym typeface="Lato"/>
              </a:rPr>
              <a:t>c</a:t>
            </a:r>
            <a:r>
              <a:rPr b="0" i="0" lang="en" sz="2400" u="none" cap="none" strike="noStrike">
                <a:solidFill>
                  <a:schemeClr val="lt1"/>
                </a:solidFill>
                <a:latin typeface="Lato"/>
                <a:ea typeface="Lato"/>
                <a:cs typeface="Lato"/>
                <a:sym typeface="Lato"/>
              </a:rPr>
              <a:t>onsole </a:t>
            </a:r>
            <a:r>
              <a:rPr b="1" i="0" lang="en" sz="2400" u="none" cap="none" strike="noStrike">
                <a:solidFill>
                  <a:schemeClr val="lt1"/>
                </a:solidFill>
                <a:latin typeface="Lato"/>
                <a:ea typeface="Lato"/>
                <a:cs typeface="Lato"/>
                <a:sym typeface="Lato"/>
              </a:rPr>
              <a:t>out</a:t>
            </a:r>
            <a:r>
              <a:rPr b="0" i="0" lang="en" sz="2400" u="none" cap="none" strike="noStrike">
                <a:solidFill>
                  <a:schemeClr val="lt1"/>
                </a:solidFill>
                <a:latin typeface="Lato"/>
                <a:ea typeface="Lato"/>
                <a:cs typeface="Lato"/>
                <a:sym typeface="Lato"/>
              </a:rPr>
              <a:t>put)</a:t>
            </a:r>
          </a:p>
          <a:p>
            <a:pPr indent="-152400" lvl="0" marL="0" marR="0" rtl="0" algn="l">
              <a:lnSpc>
                <a:spcPct val="115000"/>
              </a:lnSpc>
              <a:spcBef>
                <a:spcPts val="1600"/>
              </a:spcBef>
              <a:spcAft>
                <a:spcPts val="0"/>
              </a:spcAft>
              <a:buClr>
                <a:schemeClr val="lt1"/>
              </a:buClr>
              <a:buSzPts val="2400"/>
              <a:buFont typeface="Lato"/>
              <a:buNone/>
            </a:pPr>
            <a:r>
              <a:t/>
            </a:r>
            <a:endParaRPr b="0" i="0" sz="2400" u="none" cap="none" strike="noStrike">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nvSpPr>
        <p:spPr>
          <a:xfrm>
            <a:off x="1143000" y="1143000"/>
            <a:ext cx="69300" cy="571500"/>
          </a:xfrm>
          <a:prstGeom prst="rect">
            <a:avLst/>
          </a:prstGeom>
          <a:noFill/>
          <a:ln>
            <a:noFill/>
          </a:ln>
        </p:spPr>
        <p:txBody>
          <a:bodyPr anchorCtr="0" anchor="t" bIns="91425" lIns="91425" rIns="91425" wrap="square" tIns="91425">
            <a:noAutofit/>
          </a:bodyPr>
          <a:lstStyle/>
          <a:p>
            <a:pPr indent="-8890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Shape 174"/>
          <p:cNvSpPr txBox="1"/>
          <p:nvPr/>
        </p:nvSpPr>
        <p:spPr>
          <a:xfrm>
            <a:off x="1143000" y="540325"/>
            <a:ext cx="7134900" cy="4156200"/>
          </a:xfrm>
          <a:prstGeom prst="rect">
            <a:avLst/>
          </a:prstGeom>
          <a:noFill/>
          <a:ln>
            <a:noFill/>
          </a:ln>
        </p:spPr>
        <p:txBody>
          <a:bodyPr anchorCtr="0" anchor="t" bIns="91425" lIns="91425" rIns="91425" wrap="square" tIns="91425">
            <a:noAutofit/>
          </a:bodyPr>
          <a:lstStyle/>
          <a:p>
            <a:pPr indent="-11430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114300" lvl="0" marL="0" marR="0" rtl="0" algn="l">
              <a:lnSpc>
                <a:spcPct val="100000"/>
              </a:lnSpc>
              <a:spcBef>
                <a:spcPts val="0"/>
              </a:spcBef>
              <a:spcAft>
                <a:spcPts val="0"/>
              </a:spcAft>
              <a:buClr>
                <a:srgbClr val="FFFFFF"/>
              </a:buClr>
              <a:buSzPts val="1800"/>
              <a:buFont typeface="Arial"/>
              <a:buNone/>
            </a:pPr>
            <a:r>
              <a:rPr b="0" i="1" lang="en" sz="1800" u="none" cap="none" strike="noStrike">
                <a:solidFill>
                  <a:srgbClr val="FFFFFF"/>
                </a:solidFill>
                <a:latin typeface="Arial"/>
                <a:ea typeface="Arial"/>
                <a:cs typeface="Arial"/>
                <a:sym typeface="Arial"/>
              </a:rPr>
              <a:t>// this is a comment</a:t>
            </a:r>
          </a:p>
          <a:p>
            <a:pPr indent="-114300" lvl="0" marL="0" marR="0" rtl="0" algn="l">
              <a:lnSpc>
                <a:spcPct val="100000"/>
              </a:lnSpc>
              <a:spcBef>
                <a:spcPts val="0"/>
              </a:spcBef>
              <a:spcAft>
                <a:spcPts val="0"/>
              </a:spcAft>
              <a:buClr>
                <a:srgbClr val="FFFFFF"/>
              </a:buClr>
              <a:buSzPts val="1800"/>
              <a:buFont typeface="Arial"/>
              <a:buNone/>
            </a:pPr>
            <a:r>
              <a:rPr b="0" i="1" lang="en" sz="1800" u="none" cap="none" strike="noStrike">
                <a:solidFill>
                  <a:srgbClr val="FFFFFF"/>
                </a:solidFill>
                <a:latin typeface="Arial"/>
                <a:ea typeface="Arial"/>
                <a:cs typeface="Arial"/>
                <a:sym typeface="Arial"/>
              </a:rPr>
              <a:t>// preprocessor directive to include input output stream header file</a:t>
            </a:r>
          </a:p>
          <a:p>
            <a:pPr indent="-114300" lvl="0" marL="0" marR="0" rtl="0" algn="l">
              <a:lnSpc>
                <a:spcPct val="100000"/>
              </a:lnSpc>
              <a:spcBef>
                <a:spcPts val="0"/>
              </a:spcBef>
              <a:spcAft>
                <a:spcPts val="0"/>
              </a:spcAft>
              <a:buClr>
                <a:srgbClr val="FFFFFF"/>
              </a:buClr>
              <a:buSzPts val="1800"/>
              <a:buFont typeface="Arial"/>
              <a:buNone/>
            </a:pPr>
            <a:r>
              <a:rPr b="0" i="0" lang="en" sz="1800" u="none" cap="none" strike="noStrike">
                <a:solidFill>
                  <a:srgbClr val="FFFFFF"/>
                </a:solidFill>
                <a:latin typeface="Arial"/>
                <a:ea typeface="Arial"/>
                <a:cs typeface="Arial"/>
                <a:sym typeface="Arial"/>
              </a:rPr>
              <a:t>#include&lt;iostream&gt;      </a:t>
            </a:r>
          </a:p>
          <a:p>
            <a:pPr indent="-11430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a:p>
            <a:pPr indent="-114300" lvl="0" marL="0" marR="0" rtl="0" algn="l">
              <a:lnSpc>
                <a:spcPct val="100000"/>
              </a:lnSpc>
              <a:spcBef>
                <a:spcPts val="0"/>
              </a:spcBef>
              <a:spcAft>
                <a:spcPts val="0"/>
              </a:spcAft>
              <a:buClr>
                <a:srgbClr val="FFFFFF"/>
              </a:buClr>
              <a:buSzPts val="1800"/>
              <a:buFont typeface="Arial"/>
              <a:buNone/>
            </a:pPr>
            <a:r>
              <a:rPr b="0" i="0" lang="en" sz="1800" u="none" cap="none" strike="noStrike">
                <a:solidFill>
                  <a:srgbClr val="FFFFFF"/>
                </a:solidFill>
                <a:latin typeface="Arial"/>
                <a:ea typeface="Arial"/>
                <a:cs typeface="Arial"/>
                <a:sym typeface="Arial"/>
              </a:rPr>
              <a:t>int main()                </a:t>
            </a:r>
          </a:p>
          <a:p>
            <a:pPr indent="-114300" lvl="0" marL="0" marR="0" rtl="0" algn="l">
              <a:lnSpc>
                <a:spcPct val="100000"/>
              </a:lnSpc>
              <a:spcBef>
                <a:spcPts val="0"/>
              </a:spcBef>
              <a:spcAft>
                <a:spcPts val="0"/>
              </a:spcAft>
              <a:buClr>
                <a:srgbClr val="FFFFFF"/>
              </a:buClr>
              <a:buSzPts val="1800"/>
              <a:buFont typeface="Arial"/>
              <a:buNone/>
            </a:pPr>
            <a:r>
              <a:rPr b="0" i="0" lang="en" sz="1800" u="none" cap="none" strike="noStrike">
                <a:solidFill>
                  <a:srgbClr val="FFFFFF"/>
                </a:solidFill>
                <a:latin typeface="Arial"/>
                <a:ea typeface="Arial"/>
                <a:cs typeface="Arial"/>
                <a:sym typeface="Arial"/>
              </a:rPr>
              <a:t>{</a:t>
            </a:r>
          </a:p>
          <a:p>
            <a:pPr indent="-114300" lvl="0" marL="0" marR="0" rtl="0" algn="l">
              <a:lnSpc>
                <a:spcPct val="100000"/>
              </a:lnSpc>
              <a:spcBef>
                <a:spcPts val="0"/>
              </a:spcBef>
              <a:spcAft>
                <a:spcPts val="0"/>
              </a:spcAft>
              <a:buClr>
                <a:srgbClr val="FFFFFF"/>
              </a:buClr>
              <a:buSzPts val="1800"/>
              <a:buFont typeface="Arial"/>
              <a:buNone/>
            </a:pPr>
            <a:r>
              <a:rPr b="0" i="0" lang="en" sz="1800" u="none" cap="none" strike="noStrike">
                <a:solidFill>
                  <a:srgbClr val="FFFFFF"/>
                </a:solidFill>
                <a:latin typeface="Arial"/>
                <a:ea typeface="Arial"/>
                <a:cs typeface="Arial"/>
                <a:sym typeface="Arial"/>
              </a:rPr>
              <a:t>   std::cout&lt;&lt;”Hello World!”;   </a:t>
            </a:r>
          </a:p>
          <a:p>
            <a:pPr indent="-114300" lvl="0" marL="0" marR="0" rtl="0" algn="l">
              <a:lnSpc>
                <a:spcPct val="100000"/>
              </a:lnSpc>
              <a:spcBef>
                <a:spcPts val="0"/>
              </a:spcBef>
              <a:spcAft>
                <a:spcPts val="0"/>
              </a:spcAft>
              <a:buClr>
                <a:srgbClr val="FFFFFF"/>
              </a:buClr>
              <a:buSzPts val="1800"/>
              <a:buFont typeface="Arial"/>
              <a:buNone/>
            </a:pPr>
            <a:r>
              <a:rPr b="0" i="0" lang="en" sz="1800" u="none" cap="none" strike="noStrike">
                <a:solidFill>
                  <a:srgbClr val="FFFFFF"/>
                </a:solidFill>
                <a:latin typeface="Arial"/>
                <a:ea typeface="Arial"/>
                <a:cs typeface="Arial"/>
                <a:sym typeface="Arial"/>
              </a:rPr>
              <a:t>   return 0;</a:t>
            </a:r>
          </a:p>
          <a:p>
            <a:pPr indent="-114300" lvl="0" marL="0" marR="0" rtl="0" algn="l">
              <a:lnSpc>
                <a:spcPct val="100000"/>
              </a:lnSpc>
              <a:spcBef>
                <a:spcPts val="0"/>
              </a:spcBef>
              <a:spcAft>
                <a:spcPts val="0"/>
              </a:spcAft>
              <a:buClr>
                <a:srgbClr val="FFFFFF"/>
              </a:buClr>
              <a:buSzPts val="1800"/>
              <a:buFont typeface="Arial"/>
              <a:buNone/>
            </a:pPr>
            <a:r>
              <a:rPr b="0" i="0" lang="en" sz="1800" u="none" cap="none" strike="noStrike">
                <a:solidFill>
                  <a:srgbClr val="FFFFFF"/>
                </a:solidFill>
                <a:latin typeface="Arial"/>
                <a:ea typeface="Arial"/>
                <a:cs typeface="Arial"/>
                <a:sym typeface="Arial"/>
              </a:rPr>
              <a: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1297500" y="393750"/>
            <a:ext cx="7038900" cy="914100"/>
          </a:xfrm>
          <a:prstGeom prst="rect">
            <a:avLst/>
          </a:prstGeom>
          <a:noFill/>
          <a:ln>
            <a:noFill/>
          </a:ln>
        </p:spPr>
        <p:txBody>
          <a:bodyPr anchorCtr="0" anchor="t" bIns="91425" lIns="91425" rIns="91425" wrap="square" tIns="91425">
            <a:noAutofit/>
          </a:bodyPr>
          <a:lstStyle/>
          <a:p>
            <a:pPr indent="-177800" lvl="0" marL="0" marR="0" rtl="0" algn="l">
              <a:lnSpc>
                <a:spcPct val="100000"/>
              </a:lnSpc>
              <a:spcBef>
                <a:spcPts val="0"/>
              </a:spcBef>
              <a:spcAft>
                <a:spcPts val="0"/>
              </a:spcAft>
              <a:buClr>
                <a:schemeClr val="lt1"/>
              </a:buClr>
              <a:buSzPts val="2800"/>
              <a:buFont typeface="Montserrat"/>
              <a:buNone/>
            </a:pPr>
            <a:r>
              <a:rPr b="0" i="0" lang="en" sz="2800" u="none" cap="none" strike="noStrike">
                <a:solidFill>
                  <a:schemeClr val="lt1"/>
                </a:solidFill>
                <a:latin typeface="Montserrat"/>
                <a:ea typeface="Montserrat"/>
                <a:cs typeface="Montserrat"/>
                <a:sym typeface="Montserrat"/>
              </a:rPr>
              <a:t>VARIABLES</a:t>
            </a:r>
          </a:p>
        </p:txBody>
      </p:sp>
      <p:sp>
        <p:nvSpPr>
          <p:cNvPr id="180" name="Shape 180"/>
          <p:cNvSpPr txBox="1"/>
          <p:nvPr>
            <p:ph idx="1" type="body"/>
          </p:nvPr>
        </p:nvSpPr>
        <p:spPr>
          <a:xfrm>
            <a:off x="332509" y="1307850"/>
            <a:ext cx="8097409" cy="3512395"/>
          </a:xfrm>
          <a:prstGeom prst="rect">
            <a:avLst/>
          </a:prstGeom>
          <a:noFill/>
          <a:ln>
            <a:noFill/>
          </a:ln>
        </p:spPr>
        <p:txBody>
          <a:bodyPr anchorCtr="0" anchor="t" bIns="91425" lIns="91425" rIns="91425" wrap="square" tIns="91425">
            <a:noAutofit/>
          </a:bodyPr>
          <a:lstStyle/>
          <a:p>
            <a:pPr indent="-101600" lvl="0" marL="0" marR="0" rtl="0" algn="l">
              <a:lnSpc>
                <a:spcPct val="115000"/>
              </a:lnSpc>
              <a:spcBef>
                <a:spcPts val="0"/>
              </a:spcBef>
              <a:spcAft>
                <a:spcPts val="0"/>
              </a:spcAft>
              <a:buClr>
                <a:schemeClr val="lt1"/>
              </a:buClr>
              <a:buSzPts val="1600"/>
              <a:buFont typeface="Lato"/>
              <a:buNone/>
            </a:pPr>
            <a:r>
              <a:rPr b="0" i="0" lang="en" sz="1600" u="none" cap="none" strike="noStrike">
                <a:solidFill>
                  <a:srgbClr val="FFFFFF"/>
                </a:solidFill>
                <a:latin typeface="Arial"/>
                <a:ea typeface="Arial"/>
                <a:cs typeface="Arial"/>
                <a:sym typeface="Arial"/>
              </a:rPr>
              <a:t>A </a:t>
            </a:r>
            <a:r>
              <a:rPr b="1" i="0" lang="en" sz="1600" u="none" cap="none" strike="noStrike">
                <a:solidFill>
                  <a:srgbClr val="FFFFFF"/>
                </a:solidFill>
                <a:latin typeface="Arial"/>
                <a:ea typeface="Arial"/>
                <a:cs typeface="Arial"/>
                <a:sym typeface="Arial"/>
              </a:rPr>
              <a:t>variable</a:t>
            </a:r>
            <a:r>
              <a:rPr b="0" i="0" lang="en" sz="1600" u="none" cap="none" strike="noStrike">
                <a:solidFill>
                  <a:srgbClr val="FFFFFF"/>
                </a:solidFill>
                <a:latin typeface="Arial"/>
                <a:ea typeface="Arial"/>
                <a:cs typeface="Arial"/>
                <a:sym typeface="Arial"/>
              </a:rPr>
              <a:t> provides us with named storage that our programs can manipulate. Each </a:t>
            </a:r>
            <a:r>
              <a:rPr b="1" i="0" lang="en" sz="1600" u="none" cap="none" strike="noStrike">
                <a:solidFill>
                  <a:srgbClr val="FFFFFF"/>
                </a:solidFill>
                <a:latin typeface="Arial"/>
                <a:ea typeface="Arial"/>
                <a:cs typeface="Arial"/>
                <a:sym typeface="Arial"/>
              </a:rPr>
              <a:t>variable in C++</a:t>
            </a:r>
            <a:r>
              <a:rPr b="0" i="0" lang="en" sz="1600" u="none" cap="none" strike="noStrike">
                <a:solidFill>
                  <a:srgbClr val="FFFFFF"/>
                </a:solidFill>
                <a:latin typeface="Arial"/>
                <a:ea typeface="Arial"/>
                <a:cs typeface="Arial"/>
                <a:sym typeface="Arial"/>
              </a:rPr>
              <a:t> has a specific type, which determines the size and layout of the </a:t>
            </a:r>
            <a:r>
              <a:rPr b="1" i="0" lang="en" sz="1600" u="none" cap="none" strike="noStrike">
                <a:solidFill>
                  <a:srgbClr val="FFFFFF"/>
                </a:solidFill>
                <a:latin typeface="Arial"/>
                <a:ea typeface="Arial"/>
                <a:cs typeface="Arial"/>
                <a:sym typeface="Arial"/>
              </a:rPr>
              <a:t>variable's</a:t>
            </a:r>
            <a:r>
              <a:rPr b="0" i="0" lang="en" sz="1600" u="none" cap="none" strike="noStrike">
                <a:solidFill>
                  <a:srgbClr val="FFFFFF"/>
                </a:solidFill>
                <a:latin typeface="Arial"/>
                <a:ea typeface="Arial"/>
                <a:cs typeface="Arial"/>
                <a:sym typeface="Arial"/>
              </a:rPr>
              <a:t> memory .</a:t>
            </a:r>
          </a:p>
          <a:p>
            <a:pPr indent="-101600" lvl="0" marL="0" marR="0" rtl="0" algn="l">
              <a:lnSpc>
                <a:spcPct val="115000"/>
              </a:lnSpc>
              <a:spcBef>
                <a:spcPts val="1600"/>
              </a:spcBef>
              <a:spcAft>
                <a:spcPts val="0"/>
              </a:spcAft>
              <a:buClr>
                <a:schemeClr val="lt1"/>
              </a:buClr>
              <a:buSzPts val="1600"/>
              <a:buFont typeface="Lato"/>
              <a:buNone/>
            </a:pPr>
            <a:r>
              <a:rPr b="1" i="0" lang="en" sz="1600" u="none" cap="none" strike="noStrike">
                <a:solidFill>
                  <a:schemeClr val="lt1"/>
                </a:solidFill>
                <a:latin typeface="Arial"/>
                <a:ea typeface="Arial"/>
                <a:cs typeface="Arial"/>
                <a:sym typeface="Arial"/>
              </a:rPr>
              <a:t>Rules to declare a Variable</a:t>
            </a:r>
          </a:p>
          <a:p>
            <a:pPr indent="-304800" lvl="0" marL="647700" marR="190500" rtl="0" algn="l">
              <a:lnSpc>
                <a:spcPct val="115000"/>
              </a:lnSpc>
              <a:spcBef>
                <a:spcPts val="1600"/>
              </a:spcBef>
              <a:spcAft>
                <a:spcPts val="0"/>
              </a:spcAft>
              <a:buClr>
                <a:schemeClr val="lt1"/>
              </a:buClr>
              <a:buSzPts val="1600"/>
              <a:buFont typeface="Arial"/>
              <a:buChar char="●"/>
            </a:pPr>
            <a:r>
              <a:rPr b="0" i="0" lang="en" sz="1600" u="none" cap="none" strike="noStrike">
                <a:solidFill>
                  <a:schemeClr val="lt1"/>
                </a:solidFill>
                <a:latin typeface="Arial"/>
                <a:ea typeface="Arial"/>
                <a:cs typeface="Arial"/>
                <a:sym typeface="Arial"/>
              </a:rPr>
              <a:t>Every variable name should start with alphabets or underscore  ( _ ).</a:t>
            </a:r>
          </a:p>
          <a:p>
            <a:pPr indent="-304800" lvl="0" marL="647700" marR="190500" rtl="0" algn="l">
              <a:lnSpc>
                <a:spcPct val="115000"/>
              </a:lnSpc>
              <a:spcBef>
                <a:spcPts val="300"/>
              </a:spcBef>
              <a:spcAft>
                <a:spcPts val="0"/>
              </a:spcAft>
              <a:buClr>
                <a:schemeClr val="lt1"/>
              </a:buClr>
              <a:buSzPts val="1600"/>
              <a:buFont typeface="Arial"/>
              <a:buChar char="●"/>
            </a:pPr>
            <a:r>
              <a:rPr b="0" i="0" lang="en" sz="1600" u="none" cap="none" strike="noStrike">
                <a:solidFill>
                  <a:schemeClr val="lt1"/>
                </a:solidFill>
                <a:latin typeface="Arial"/>
                <a:ea typeface="Arial"/>
                <a:cs typeface="Arial"/>
                <a:sym typeface="Arial"/>
              </a:rPr>
              <a:t>No spaces are allowed in variable identifier.</a:t>
            </a:r>
          </a:p>
          <a:p>
            <a:pPr indent="-304800" lvl="0" marL="647700" marR="190500" rtl="0" algn="l">
              <a:lnSpc>
                <a:spcPct val="115000"/>
              </a:lnSpc>
              <a:spcBef>
                <a:spcPts val="300"/>
              </a:spcBef>
              <a:spcAft>
                <a:spcPts val="0"/>
              </a:spcAft>
              <a:buClr>
                <a:schemeClr val="lt1"/>
              </a:buClr>
              <a:buSzPts val="1600"/>
              <a:buFont typeface="Arial"/>
              <a:buChar char="●"/>
            </a:pPr>
            <a:r>
              <a:rPr b="0" i="0" lang="en" sz="1600" u="none" cap="none" strike="noStrike">
                <a:solidFill>
                  <a:schemeClr val="lt1"/>
                </a:solidFill>
                <a:latin typeface="Arial"/>
                <a:ea typeface="Arial"/>
                <a:cs typeface="Arial"/>
                <a:sym typeface="Arial"/>
              </a:rPr>
              <a:t>Except underscore ( _ ) no other special symbol are allowed in the middle of the variable declaration (not allowed -&gt; roll-no, allowed -&gt; roll_no).</a:t>
            </a: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