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9"/>
  </p:normalViewPr>
  <p:slideViewPr>
    <p:cSldViewPr snapToGrid="0" snapToObjects="1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46210-9BE4-F74A-A899-32CD0219E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7C040-9BFA-5E42-9B47-E7CD1E62C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4C543-1D73-C249-8143-78561AA23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A53B-CA84-BE43-9C46-3B4F02D7A3D8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FD75D-6537-8844-B7D1-BFE29CCB1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58130-74A3-524F-96BF-A54B40B9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6BA1-7D0E-8248-8034-FF246E5CF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02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1BD2E-64C6-C040-AF7C-8B5D3ACE1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42DC2-13EE-F34B-A606-DCE557B0A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1CB8C-591B-E547-B72E-41424C310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A53B-CA84-BE43-9C46-3B4F02D7A3D8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BE3F5-C577-CA4B-AC2F-64325A53D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69A9F-C66C-9B47-856C-FFB35135D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6BA1-7D0E-8248-8034-FF246E5CF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7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8663D4-10CD-3E44-8216-94FEAEAE4F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6033F-1C20-E54C-8384-8C0520A53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EAB6D-F5EF-6548-B9BA-4CF642C8D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A53B-CA84-BE43-9C46-3B4F02D7A3D8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3CEDC-C35E-3A4D-B239-C89E9D331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9D0FF-CAE1-5E45-B142-FB472B900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6BA1-7D0E-8248-8034-FF246E5CF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45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E22D2-9773-734D-9A12-3C517A59D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D4B5B-DE71-B34F-BC24-3E1868953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2EDE0-86DC-1E45-B8A6-3780E6768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A53B-CA84-BE43-9C46-3B4F02D7A3D8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D296E-BA08-5840-8057-977A3C74D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0D16D-287E-1343-9948-73C245AB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6BA1-7D0E-8248-8034-FF246E5CF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3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C44AA-D05D-224C-A84D-1C0125221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AC2A0-2B52-E544-A0F4-2E8842C22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BB86C-EE28-6A46-9E4C-C14F04110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A53B-CA84-BE43-9C46-3B4F02D7A3D8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35203-7BFD-FD4C-A3D0-73D147A1A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78D14-CBBC-A643-A135-CF012B054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6BA1-7D0E-8248-8034-FF246E5CF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4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CDA22-A418-2B45-8F2F-B387AE239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7D61B-671C-4645-B598-749A5450DE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9B846-138C-674B-9AB6-B32EF7C46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43C75-8DDE-CD47-895E-0E487D02F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A53B-CA84-BE43-9C46-3B4F02D7A3D8}" type="datetimeFigureOut">
              <a:rPr lang="en-US" smtClean="0"/>
              <a:t>4/18/20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AC167-4749-634F-943D-6B322862E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06F40-9962-3D48-B2E5-4480B089D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6BA1-7D0E-8248-8034-FF246E5CF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9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83E57-0B74-DD45-A8D0-B248F194D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17F5D-4EA6-8F4C-80C0-C81F21459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12BBD-57BF-1746-BD24-C5BD85D57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677B34-7672-104E-8F9E-FFB83E9639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C71E1F-F966-9942-9605-A24EA544FF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2AEFEC-78EE-DC4B-97B8-79EFA9A6F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A53B-CA84-BE43-9C46-3B4F02D7A3D8}" type="datetimeFigureOut">
              <a:rPr lang="en-US" smtClean="0"/>
              <a:t>4/18/20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B6952E-B3A0-9E47-8D1A-9A965A53D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F1973F-8801-1345-9213-581BB7641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6BA1-7D0E-8248-8034-FF246E5CF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60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C4234-79C7-5F45-9E96-186CB8FEE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1CFA11-8D72-1C41-9C43-147EAF82D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A53B-CA84-BE43-9C46-3B4F02D7A3D8}" type="datetimeFigureOut">
              <a:rPr lang="en-US" smtClean="0"/>
              <a:t>4/18/20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816B9C-3BE2-C346-9E67-9FEE0B322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5AD2C6-DD3A-CD4D-AF91-1676E7167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6BA1-7D0E-8248-8034-FF246E5CF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0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B133A5-08B4-1A4B-BF62-FAC539051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A53B-CA84-BE43-9C46-3B4F02D7A3D8}" type="datetimeFigureOut">
              <a:rPr lang="en-US" smtClean="0"/>
              <a:t>4/18/20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8C0E54-289E-5B4E-8A28-64A2007D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661D1-4744-E641-A818-E96914E15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6BA1-7D0E-8248-8034-FF246E5CF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18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DBFF5-4FA7-6846-8D31-D192FB33C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5BEA2-DE21-A048-8977-8F1EA59A3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FA37F1-F32B-0842-9FD5-BED741BA8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E4723-5635-D841-B896-65353E4F8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A53B-CA84-BE43-9C46-3B4F02D7A3D8}" type="datetimeFigureOut">
              <a:rPr lang="en-US" smtClean="0"/>
              <a:t>4/18/20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88D93-F3BC-7148-85E3-FB62D72E2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947A1-0864-D448-8B1A-6FFAC1921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6BA1-7D0E-8248-8034-FF246E5CF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0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7B2A4-6191-294E-A341-EDFCAACF2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2AF960-196F-0B4D-B248-573078350C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48FD1E-139B-A846-86CC-A44623C9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6EADC-32AE-6D40-B46A-0CCC98627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A53B-CA84-BE43-9C46-3B4F02D7A3D8}" type="datetimeFigureOut">
              <a:rPr lang="en-US" smtClean="0"/>
              <a:t>4/18/20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01EDD-A6D0-EA49-BAE7-C003A34D0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1FC80-58F0-5C4A-BB44-D8C923E4D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6BA1-7D0E-8248-8034-FF246E5CF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3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7555AA-CFCA-AC4C-80C1-3C57FCAE9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CD672-ACB5-EA45-AA79-B7DA7E5FE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3848B-5E94-8A40-93B9-E670DBCCE4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6A53B-CA84-BE43-9C46-3B4F02D7A3D8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B3147-F23D-3D46-9C3D-95A6324F0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06803-1EF4-AC48-A051-144C3A314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96BA1-7D0E-8248-8034-FF246E5CF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3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8BDCF-724E-484F-B04D-04514B3171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Obfuscating Web User Search Queries via Generative Adversarial Privacy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4FBB09-A480-9847-97DE-38E66D6180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 599 Final Project</a:t>
            </a:r>
          </a:p>
          <a:p>
            <a:r>
              <a:rPr lang="en-US" dirty="0"/>
              <a:t>Jiang Zhang, </a:t>
            </a:r>
            <a:r>
              <a:rPr lang="en-US" dirty="0" err="1"/>
              <a:t>Zhongxuan</a:t>
            </a:r>
            <a:r>
              <a:rPr lang="en-US" dirty="0"/>
              <a:t> </a:t>
            </a:r>
            <a:r>
              <a:rPr lang="en-US" dirty="0" err="1"/>
              <a:t>Ruan</a:t>
            </a:r>
            <a:r>
              <a:rPr lang="en-US" dirty="0"/>
              <a:t>, </a:t>
            </a:r>
            <a:r>
              <a:rPr lang="en-US" dirty="0" err="1"/>
              <a:t>Mengwei</a:t>
            </a:r>
            <a:r>
              <a:rPr lang="en-US" dirty="0"/>
              <a:t> Yang</a:t>
            </a:r>
          </a:p>
          <a:p>
            <a:r>
              <a:rPr lang="en-US" dirty="0"/>
              <a:t>2020.4.xx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A181C0-2EC4-2041-8CAF-694753D5EEB9}"/>
              </a:ext>
            </a:extLst>
          </p:cNvPr>
          <p:cNvSpPr/>
          <p:nvPr/>
        </p:nvSpPr>
        <p:spPr>
          <a:xfrm>
            <a:off x="3686750" y="3244334"/>
            <a:ext cx="4818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ang Zhang,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Zhongxuan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Ruan</a:t>
            </a:r>
            <a:r>
              <a:rPr lang="en-US" b="0" i="0" dirty="0"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Mengwei</a:t>
            </a:r>
            <a:r>
              <a:rPr lang="en-US" b="0" i="0" dirty="0">
                <a:effectLst/>
                <a:latin typeface="Arial" panose="020B0604020202020204" pitchFamily="34" charset="0"/>
              </a:rPr>
              <a:t>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810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CF716-6FB5-8840-A662-85683A7D7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F9215-F422-1D49-9755-74B031AA8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Related work</a:t>
            </a:r>
          </a:p>
          <a:p>
            <a:r>
              <a:rPr lang="en-US" dirty="0"/>
              <a:t>Approach</a:t>
            </a:r>
          </a:p>
          <a:p>
            <a:r>
              <a:rPr lang="en-US" dirty="0"/>
              <a:t>Evaluation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35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91BBF-A4D9-AE4A-BF14-D9175EE7D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225FD-ED0C-EB4C-9930-C3FD6AA18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89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93153-3755-134B-9954-A522DA6A5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0670C-25E4-1A47-9F9B-E4E4F8280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299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F1055-69E2-8E4B-BD27-6372167ED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285" y="131286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multiple objectives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94356E-E16D-694A-B157-78AFD3DC5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34" y="1408815"/>
            <a:ext cx="4140200" cy="2616200"/>
          </a:xfrm>
          <a:prstGeom prst="rect">
            <a:avLst/>
          </a:prstGeom>
        </p:spPr>
      </p:pic>
      <p:grpSp>
        <p:nvGrpSpPr>
          <p:cNvPr id="131" name="Group 130">
            <a:extLst>
              <a:ext uri="{FF2B5EF4-FFF2-40B4-BE49-F238E27FC236}">
                <a16:creationId xmlns:a16="http://schemas.microsoft.com/office/drawing/2014/main" id="{DD6D40A4-9F37-954B-9AEC-A8F7E7D15C09}"/>
              </a:ext>
            </a:extLst>
          </p:cNvPr>
          <p:cNvGrpSpPr/>
          <p:nvPr/>
        </p:nvGrpSpPr>
        <p:grpSpPr>
          <a:xfrm>
            <a:off x="5229225" y="1613924"/>
            <a:ext cx="5942364" cy="4709124"/>
            <a:chOff x="5229225" y="1613924"/>
            <a:chExt cx="5942364" cy="470912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68D4A5C-85D2-6146-94E7-804AB71A274A}"/>
                </a:ext>
              </a:extLst>
            </p:cNvPr>
            <p:cNvSpPr txBox="1"/>
            <p:nvPr/>
          </p:nvSpPr>
          <p:spPr>
            <a:xfrm>
              <a:off x="7558088" y="1628212"/>
              <a:ext cx="1143775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Generator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4AD3718-3C55-C34B-A131-9A19C3EFDC19}"/>
                </a:ext>
              </a:extLst>
            </p:cNvPr>
            <p:cNvSpPr txBox="1"/>
            <p:nvPr/>
          </p:nvSpPr>
          <p:spPr>
            <a:xfrm>
              <a:off x="7421725" y="3193486"/>
              <a:ext cx="14670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Discriminator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00E1CFC-0DC6-F145-A32A-72BA017B7E77}"/>
                </a:ext>
              </a:extLst>
            </p:cNvPr>
            <p:cNvSpPr txBox="1"/>
            <p:nvPr/>
          </p:nvSpPr>
          <p:spPr>
            <a:xfrm>
              <a:off x="9671572" y="3193486"/>
              <a:ext cx="11464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Adversary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72A59DE-7DB2-B645-99A2-508585B9C0E9}"/>
                </a:ext>
              </a:extLst>
            </p:cNvPr>
            <p:cNvSpPr txBox="1"/>
            <p:nvPr/>
          </p:nvSpPr>
          <p:spPr>
            <a:xfrm>
              <a:off x="5310032" y="3207774"/>
              <a:ext cx="1560661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Distance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84B8AAF-461F-4244-B5E7-F0B259F87200}"/>
                </a:ext>
              </a:extLst>
            </p:cNvPr>
            <p:cNvCxnSpPr>
              <a:cxnSpLocks/>
              <a:stCxn id="15" idx="2"/>
              <a:endCxn id="8" idx="0"/>
            </p:cNvCxnSpPr>
            <p:nvPr/>
          </p:nvCxnSpPr>
          <p:spPr>
            <a:xfrm flipH="1">
              <a:off x="8155259" y="1997544"/>
              <a:ext cx="2090083" cy="11959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FA76223-54BC-814F-BE54-5B223A9BA0A7}"/>
                </a:ext>
              </a:extLst>
            </p:cNvPr>
            <p:cNvSpPr txBox="1"/>
            <p:nvPr/>
          </p:nvSpPr>
          <p:spPr>
            <a:xfrm>
              <a:off x="5471859" y="1613924"/>
              <a:ext cx="1242974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Real query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77B6BDB-9972-7A4D-A7C5-6DC0941DCCB5}"/>
                </a:ext>
              </a:extLst>
            </p:cNvPr>
            <p:cNvSpPr txBox="1"/>
            <p:nvPr/>
          </p:nvSpPr>
          <p:spPr>
            <a:xfrm>
              <a:off x="9319094" y="1628212"/>
              <a:ext cx="1852495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Obfuscated query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59DD243-0B6D-824A-A942-AFF52CE37E63}"/>
                </a:ext>
              </a:extLst>
            </p:cNvPr>
            <p:cNvCxnSpPr>
              <a:cxnSpLocks/>
              <a:stCxn id="14" idx="3"/>
              <a:endCxn id="7" idx="1"/>
            </p:cNvCxnSpPr>
            <p:nvPr/>
          </p:nvCxnSpPr>
          <p:spPr>
            <a:xfrm>
              <a:off x="6714833" y="1798590"/>
              <a:ext cx="843255" cy="142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92B0FD9-BFA2-7041-9C57-75DD34CD2E42}"/>
                </a:ext>
              </a:extLst>
            </p:cNvPr>
            <p:cNvCxnSpPr>
              <a:cxnSpLocks/>
              <a:stCxn id="14" idx="2"/>
              <a:endCxn id="8" idx="0"/>
            </p:cNvCxnSpPr>
            <p:nvPr/>
          </p:nvCxnSpPr>
          <p:spPr>
            <a:xfrm>
              <a:off x="6093346" y="1983256"/>
              <a:ext cx="2061913" cy="12102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2C86D9A-DAC7-744A-83C2-2DDCA65FF861}"/>
                </a:ext>
              </a:extLst>
            </p:cNvPr>
            <p:cNvCxnSpPr>
              <a:cxnSpLocks/>
              <a:stCxn id="7" idx="3"/>
              <a:endCxn id="15" idx="1"/>
            </p:cNvCxnSpPr>
            <p:nvPr/>
          </p:nvCxnSpPr>
          <p:spPr>
            <a:xfrm>
              <a:off x="8701863" y="1812878"/>
              <a:ext cx="6172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53B60E0-87C2-A04F-84D7-E207696C1C32}"/>
                </a:ext>
              </a:extLst>
            </p:cNvPr>
            <p:cNvCxnSpPr>
              <a:cxnSpLocks/>
              <a:stCxn id="15" idx="2"/>
              <a:endCxn id="9" idx="0"/>
            </p:cNvCxnSpPr>
            <p:nvPr/>
          </p:nvCxnSpPr>
          <p:spPr>
            <a:xfrm flipH="1">
              <a:off x="10244806" y="1997544"/>
              <a:ext cx="536" cy="11959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F9DC953-BBD1-3245-82F9-63C1D5110C09}"/>
                </a:ext>
              </a:extLst>
            </p:cNvPr>
            <p:cNvCxnSpPr>
              <a:cxnSpLocks/>
              <a:stCxn id="14" idx="2"/>
              <a:endCxn id="10" idx="0"/>
            </p:cNvCxnSpPr>
            <p:nvPr/>
          </p:nvCxnSpPr>
          <p:spPr>
            <a:xfrm flipH="1">
              <a:off x="6090363" y="1983256"/>
              <a:ext cx="2983" cy="12245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B79A70E-E883-CC41-8013-97DAE37EC979}"/>
                </a:ext>
              </a:extLst>
            </p:cNvPr>
            <p:cNvCxnSpPr>
              <a:cxnSpLocks/>
              <a:stCxn id="15" idx="2"/>
              <a:endCxn id="10" idx="0"/>
            </p:cNvCxnSpPr>
            <p:nvPr/>
          </p:nvCxnSpPr>
          <p:spPr>
            <a:xfrm flipH="1">
              <a:off x="6090363" y="1997544"/>
              <a:ext cx="4154979" cy="12102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F113438-EA70-314F-AFFD-B9494B88D657}"/>
                </a:ext>
              </a:extLst>
            </p:cNvPr>
            <p:cNvCxnSpPr>
              <a:cxnSpLocks/>
              <a:stCxn id="8" idx="2"/>
              <a:endCxn id="70" idx="0"/>
            </p:cNvCxnSpPr>
            <p:nvPr/>
          </p:nvCxnSpPr>
          <p:spPr>
            <a:xfrm flipH="1">
              <a:off x="8152731" y="3562818"/>
              <a:ext cx="2528" cy="5865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5E4B1F2-8585-7C48-9138-A8C4B00DB60C}"/>
                </a:ext>
              </a:extLst>
            </p:cNvPr>
            <p:cNvCxnSpPr>
              <a:cxnSpLocks/>
              <a:stCxn id="10" idx="2"/>
              <a:endCxn id="49" idx="0"/>
            </p:cNvCxnSpPr>
            <p:nvPr/>
          </p:nvCxnSpPr>
          <p:spPr>
            <a:xfrm>
              <a:off x="6090363" y="3577106"/>
              <a:ext cx="3225" cy="5709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BD9756A-78AC-1246-8625-A1611098382F}"/>
                </a:ext>
              </a:extLst>
            </p:cNvPr>
            <p:cNvSpPr txBox="1"/>
            <p:nvPr/>
          </p:nvSpPr>
          <p:spPr>
            <a:xfrm>
              <a:off x="9577009" y="4133781"/>
              <a:ext cx="1338681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Error rate2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2307C6E-333D-834B-83E7-60FB097BB813}"/>
                </a:ext>
              </a:extLst>
            </p:cNvPr>
            <p:cNvSpPr txBox="1"/>
            <p:nvPr/>
          </p:nvSpPr>
          <p:spPr>
            <a:xfrm>
              <a:off x="5437651" y="4148069"/>
              <a:ext cx="1311873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MLE Loss 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54243893-30FF-8F42-A245-464FE9BC024D}"/>
                </a:ext>
              </a:extLst>
            </p:cNvPr>
            <p:cNvCxnSpPr>
              <a:cxnSpLocks/>
              <a:stCxn id="9" idx="2"/>
              <a:endCxn id="48" idx="0"/>
            </p:cNvCxnSpPr>
            <p:nvPr/>
          </p:nvCxnSpPr>
          <p:spPr>
            <a:xfrm>
              <a:off x="10244806" y="3562818"/>
              <a:ext cx="1544" cy="5709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A7EE908F-A440-0843-BC59-749482F341E5}"/>
                </a:ext>
              </a:extLst>
            </p:cNvPr>
            <p:cNvCxnSpPr>
              <a:cxnSpLocks/>
              <a:stCxn id="70" idx="2"/>
              <a:endCxn id="59" idx="0"/>
            </p:cNvCxnSpPr>
            <p:nvPr/>
          </p:nvCxnSpPr>
          <p:spPr>
            <a:xfrm flipH="1">
              <a:off x="8152575" y="4518741"/>
              <a:ext cx="156" cy="5914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F13227F-2F88-1044-BFC1-4DE094D5D08C}"/>
                </a:ext>
              </a:extLst>
            </p:cNvPr>
            <p:cNvSpPr txBox="1"/>
            <p:nvPr/>
          </p:nvSpPr>
          <p:spPr>
            <a:xfrm>
              <a:off x="7593094" y="5110153"/>
              <a:ext cx="1118961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Reward2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2805BCD-037B-EA40-80B0-DF22BD69492E}"/>
                </a:ext>
              </a:extLst>
            </p:cNvPr>
            <p:cNvSpPr txBox="1"/>
            <p:nvPr/>
          </p:nvSpPr>
          <p:spPr>
            <a:xfrm>
              <a:off x="9685860" y="5110153"/>
              <a:ext cx="1118961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Reward3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64CEE9C7-B038-174D-8966-63114DA21DAC}"/>
                </a:ext>
              </a:extLst>
            </p:cNvPr>
            <p:cNvCxnSpPr>
              <a:cxnSpLocks/>
              <a:stCxn id="48" idx="2"/>
              <a:endCxn id="61" idx="0"/>
            </p:cNvCxnSpPr>
            <p:nvPr/>
          </p:nvCxnSpPr>
          <p:spPr>
            <a:xfrm flipH="1">
              <a:off x="10245341" y="4503113"/>
              <a:ext cx="1009" cy="6070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A433C36-32B4-014E-AEC9-307B59FE7360}"/>
                </a:ext>
              </a:extLst>
            </p:cNvPr>
            <p:cNvSpPr txBox="1"/>
            <p:nvPr/>
          </p:nvSpPr>
          <p:spPr>
            <a:xfrm>
              <a:off x="7430193" y="4149409"/>
              <a:ext cx="1445076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Error rate1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05AF165-625E-FA46-B3B4-2CD23CDDA1CE}"/>
                </a:ext>
              </a:extLst>
            </p:cNvPr>
            <p:cNvSpPr txBox="1"/>
            <p:nvPr/>
          </p:nvSpPr>
          <p:spPr>
            <a:xfrm>
              <a:off x="7144932" y="5953716"/>
              <a:ext cx="201415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Policy gradient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784F7011-4208-4A4E-9541-6D7F90AA2DD2}"/>
                </a:ext>
              </a:extLst>
            </p:cNvPr>
            <p:cNvCxnSpPr>
              <a:cxnSpLocks/>
              <a:stCxn id="49" idx="2"/>
              <a:endCxn id="95" idx="0"/>
            </p:cNvCxnSpPr>
            <p:nvPr/>
          </p:nvCxnSpPr>
          <p:spPr>
            <a:xfrm flipH="1">
              <a:off x="6093086" y="4517401"/>
              <a:ext cx="502" cy="5927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4C22D58-80C0-1B46-906C-997AD897B9F8}"/>
                </a:ext>
              </a:extLst>
            </p:cNvPr>
            <p:cNvSpPr txBox="1"/>
            <p:nvPr/>
          </p:nvSpPr>
          <p:spPr>
            <a:xfrm>
              <a:off x="5533605" y="5110153"/>
              <a:ext cx="1118961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Reward1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57BC043D-6F52-F042-8723-4555B29F0117}"/>
                </a:ext>
              </a:extLst>
            </p:cNvPr>
            <p:cNvCxnSpPr>
              <a:cxnSpLocks/>
              <a:stCxn id="95" idx="2"/>
              <a:endCxn id="90" idx="0"/>
            </p:cNvCxnSpPr>
            <p:nvPr/>
          </p:nvCxnSpPr>
          <p:spPr>
            <a:xfrm>
              <a:off x="6093086" y="5479485"/>
              <a:ext cx="2058921" cy="4742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B1336DEF-1E39-CD4D-A945-5F472B17F453}"/>
                </a:ext>
              </a:extLst>
            </p:cNvPr>
            <p:cNvCxnSpPr>
              <a:cxnSpLocks/>
              <a:stCxn id="59" idx="2"/>
              <a:endCxn id="90" idx="0"/>
            </p:cNvCxnSpPr>
            <p:nvPr/>
          </p:nvCxnSpPr>
          <p:spPr>
            <a:xfrm flipH="1">
              <a:off x="8152007" y="5479485"/>
              <a:ext cx="568" cy="4742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6B36D290-40DD-614A-A1EA-D2A4E1F03D4B}"/>
                </a:ext>
              </a:extLst>
            </p:cNvPr>
            <p:cNvCxnSpPr>
              <a:cxnSpLocks/>
              <a:stCxn id="61" idx="2"/>
              <a:endCxn id="90" idx="0"/>
            </p:cNvCxnSpPr>
            <p:nvPr/>
          </p:nvCxnSpPr>
          <p:spPr>
            <a:xfrm flipH="1">
              <a:off x="8152007" y="5479485"/>
              <a:ext cx="2093334" cy="4742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Elbow Connector 113">
              <a:extLst>
                <a:ext uri="{FF2B5EF4-FFF2-40B4-BE49-F238E27FC236}">
                  <a16:creationId xmlns:a16="http://schemas.microsoft.com/office/drawing/2014/main" id="{02037CB1-5705-D342-A386-23F41351FAE2}"/>
                </a:ext>
              </a:extLst>
            </p:cNvPr>
            <p:cNvCxnSpPr>
              <a:cxnSpLocks/>
              <a:stCxn id="90" idx="3"/>
              <a:endCxn id="7" idx="0"/>
            </p:cNvCxnSpPr>
            <p:nvPr/>
          </p:nvCxnSpPr>
          <p:spPr>
            <a:xfrm flipH="1" flipV="1">
              <a:off x="8129976" y="1628212"/>
              <a:ext cx="1029106" cy="4510170"/>
            </a:xfrm>
            <a:prstGeom prst="bentConnector4">
              <a:avLst>
                <a:gd name="adj1" fmla="val -223522"/>
                <a:gd name="adj2" fmla="val 105069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DD6AB0C-9813-6448-B684-E34D246D1E42}"/>
                </a:ext>
              </a:extLst>
            </p:cNvPr>
            <p:cNvSpPr/>
            <p:nvPr/>
          </p:nvSpPr>
          <p:spPr>
            <a:xfrm>
              <a:off x="5229225" y="3991729"/>
              <a:ext cx="3915569" cy="664091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119C873-E3B6-3546-B9D1-DE1ACBDB96DF}"/>
                </a:ext>
              </a:extLst>
            </p:cNvPr>
            <p:cNvSpPr/>
            <p:nvPr/>
          </p:nvSpPr>
          <p:spPr>
            <a:xfrm>
              <a:off x="9367991" y="3979308"/>
              <a:ext cx="1780245" cy="664091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9A7A3F9F-E634-F446-99A5-49ABE547386D}"/>
                </a:ext>
              </a:extLst>
            </p:cNvPr>
            <p:cNvSpPr txBox="1"/>
            <p:nvPr/>
          </p:nvSpPr>
          <p:spPr>
            <a:xfrm>
              <a:off x="5870086" y="3615267"/>
              <a:ext cx="1885404" cy="369332"/>
            </a:xfrm>
            <a:prstGeom prst="rect">
              <a:avLst/>
            </a:prstGeom>
            <a:noFill/>
            <a:ln w="19050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Utility metric 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5674A71-177E-F647-92E6-800462707E44}"/>
                </a:ext>
              </a:extLst>
            </p:cNvPr>
            <p:cNvSpPr txBox="1"/>
            <p:nvPr/>
          </p:nvSpPr>
          <p:spPr>
            <a:xfrm>
              <a:off x="8686036" y="3579645"/>
              <a:ext cx="1680167" cy="369332"/>
            </a:xfrm>
            <a:prstGeom prst="rect">
              <a:avLst/>
            </a:prstGeom>
            <a:noFill/>
            <a:ln w="19050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Privacy metric</a:t>
              </a:r>
            </a:p>
          </p:txBody>
        </p: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F4B36A73-FAE3-C04F-8BE9-175A379B9B7E}"/>
              </a:ext>
            </a:extLst>
          </p:cNvPr>
          <p:cNvSpPr txBox="1"/>
          <p:nvPr/>
        </p:nvSpPr>
        <p:spPr>
          <a:xfrm>
            <a:off x="457213" y="4370205"/>
            <a:ext cx="4382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1. Original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(single objective).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0EF97DC-B4E2-4B4D-A2F4-2D40B1DB9EBC}"/>
              </a:ext>
            </a:extLst>
          </p:cNvPr>
          <p:cNvSpPr txBox="1"/>
          <p:nvPr/>
        </p:nvSpPr>
        <p:spPr>
          <a:xfrm>
            <a:off x="6107833" y="6383087"/>
            <a:ext cx="469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2. Our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with multiple objectives.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1274677-C921-F548-9D5A-EB84991D2C86}"/>
              </a:ext>
            </a:extLst>
          </p:cNvPr>
          <p:cNvSpPr txBox="1"/>
          <p:nvPr/>
        </p:nvSpPr>
        <p:spPr>
          <a:xfrm>
            <a:off x="430491" y="5183796"/>
            <a:ext cx="48036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Discriminator: predict where a query is real, to make the obfuscated query meaningful.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Adversary: predict the category of a query, to enhance the privacy of user query.</a:t>
            </a:r>
          </a:p>
        </p:txBody>
      </p:sp>
      <p:sp>
        <p:nvSpPr>
          <p:cNvPr id="142" name="Down Arrow 141">
            <a:extLst>
              <a:ext uri="{FF2B5EF4-FFF2-40B4-BE49-F238E27FC236}">
                <a16:creationId xmlns:a16="http://schemas.microsoft.com/office/drawing/2014/main" id="{19201A82-5C43-564C-9D6B-884046917F72}"/>
              </a:ext>
            </a:extLst>
          </p:cNvPr>
          <p:cNvSpPr/>
          <p:nvPr/>
        </p:nvSpPr>
        <p:spPr>
          <a:xfrm rot="14481057">
            <a:off x="5358451" y="5729684"/>
            <a:ext cx="369561" cy="664091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76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FF175-906D-4E4F-BE43-6F903C870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DCCD1-7DB7-9F44-ABC1-4E4CDD526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94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DADA5-4D2C-DC4B-B49F-48749A3FE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3FB64-209D-9A44-B475-727D53C1F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68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129</Words>
  <Application>Microsoft Macintosh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Obfuscating Web User Search Queries via Generative Adversarial Privacy </vt:lpstr>
      <vt:lpstr>Content</vt:lpstr>
      <vt:lpstr>Introduction</vt:lpstr>
      <vt:lpstr>Related work</vt:lpstr>
      <vt:lpstr>Approach: SeqGAN with multiple objectives</vt:lpstr>
      <vt:lpstr>Evaluation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Obfuscating Web User Search Queries via Generative Adversarial Privacy</dc:title>
  <dc:creator>Jiang Zhang</dc:creator>
  <cp:lastModifiedBy>Jiang Zhang</cp:lastModifiedBy>
  <cp:revision>35</cp:revision>
  <dcterms:created xsi:type="dcterms:W3CDTF">2020-04-18T17:49:20Z</dcterms:created>
  <dcterms:modified xsi:type="dcterms:W3CDTF">2020-04-18T19:00:40Z</dcterms:modified>
</cp:coreProperties>
</file>