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6" r:id="rId2"/>
    <p:sldId id="492" r:id="rId3"/>
    <p:sldId id="506" r:id="rId4"/>
    <p:sldId id="517" r:id="rId5"/>
    <p:sldId id="504" r:id="rId6"/>
    <p:sldId id="507" r:id="rId7"/>
    <p:sldId id="509" r:id="rId8"/>
    <p:sldId id="518" r:id="rId9"/>
    <p:sldId id="519" r:id="rId10"/>
    <p:sldId id="520" r:id="rId11"/>
    <p:sldId id="521" r:id="rId12"/>
    <p:sldId id="525" r:id="rId13"/>
    <p:sldId id="524" r:id="rId14"/>
    <p:sldId id="522" r:id="rId15"/>
    <p:sldId id="526" r:id="rId16"/>
    <p:sldId id="523" r:id="rId17"/>
    <p:sldId id="529" r:id="rId18"/>
    <p:sldId id="528" r:id="rId19"/>
    <p:sldId id="531" r:id="rId20"/>
    <p:sldId id="532" r:id="rId21"/>
    <p:sldId id="533" r:id="rId22"/>
    <p:sldId id="534" r:id="rId23"/>
    <p:sldId id="530" r:id="rId24"/>
    <p:sldId id="527" r:id="rId25"/>
    <p:sldId id="516" r:id="rId26"/>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建萍" initials="A" lastIdx="1" clrIdx="0">
    <p:extLst>
      <p:ext uri="{19B8F6BF-5375-455C-9EA6-DF929625EA0E}">
        <p15:presenceInfo xmlns:p15="http://schemas.microsoft.com/office/powerpoint/2012/main" userId="刘建萍"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9"/>
    <a:srgbClr val="0F41E1"/>
    <a:srgbClr val="44546A"/>
    <a:srgbClr val="FF9900"/>
    <a:srgbClr val="323F4F"/>
    <a:srgbClr val="FFFCFB"/>
    <a:srgbClr val="FF6600"/>
    <a:srgbClr val="FFFFFF"/>
    <a:srgbClr val="C8C8C8"/>
    <a:srgbClr val="D665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49" autoAdjust="0"/>
    <p:restoredTop sz="74053" autoAdjust="0"/>
  </p:normalViewPr>
  <p:slideViewPr>
    <p:cSldViewPr>
      <p:cViewPr>
        <p:scale>
          <a:sx n="59" d="100"/>
          <a:sy n="59" d="100"/>
        </p:scale>
        <p:origin x="1080" y="324"/>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508"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t>9/6/2019</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t>‹#›</a:t>
            </a:fld>
            <a:endParaRPr lang="en-US"/>
          </a:p>
        </p:txBody>
      </p:sp>
    </p:spTree>
    <p:extLst>
      <p:ext uri="{BB962C8B-B14F-4D97-AF65-F5344CB8AC3E}">
        <p14:creationId xmlns:p14="http://schemas.microsoft.com/office/powerpoint/2010/main" val="3491074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t>9/6/2019</a:t>
            </a:fld>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t>‹#›</a:t>
            </a:fld>
            <a:endParaRPr lang="en-US"/>
          </a:p>
        </p:txBody>
      </p:sp>
    </p:spTree>
    <p:extLst>
      <p:ext uri="{BB962C8B-B14F-4D97-AF65-F5344CB8AC3E}">
        <p14:creationId xmlns:p14="http://schemas.microsoft.com/office/powerpoint/2010/main" val="299292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a:prstGeom prst="rect">
            <a:avLst/>
          </a:prstGeom>
        </p:spPr>
      </p:sp>
      <p:sp>
        <p:nvSpPr>
          <p:cNvPr id="3" name="备注占位符 2"/>
          <p:cNvSpPr>
            <a:spLocks noGrp="1"/>
          </p:cNvSpPr>
          <p:nvPr>
            <p:ph type="body" idx="1"/>
          </p:nvPr>
        </p:nvSpPr>
        <p:spPr/>
        <p:txBody>
          <a:bodyPr/>
          <a:lstStyle/>
          <a:p>
            <a:r>
              <a:rPr lang="zh-CN" altLang="en-US" dirty="0"/>
              <a:t>修订记录：</a:t>
            </a:r>
            <a:endParaRPr lang="en-US" altLang="zh-CN" dirty="0"/>
          </a:p>
          <a:p>
            <a:r>
              <a:rPr lang="en-US" altLang="zh-CN" dirty="0"/>
              <a:t>1.20181230</a:t>
            </a:r>
            <a:r>
              <a:rPr lang="zh-CN" altLang="en-US" dirty="0"/>
              <a:t>，第一次编写。编写人：覃莉雅。</a:t>
            </a:r>
            <a:endParaRPr lang="en-US" altLang="zh-CN" dirty="0"/>
          </a:p>
          <a:p>
            <a:r>
              <a:rPr lang="en-US" altLang="zh-CN" dirty="0"/>
              <a:t>2.20190908</a:t>
            </a:r>
            <a:r>
              <a:rPr lang="zh-CN" altLang="en-US" dirty="0"/>
              <a:t>，增加安装客户端安装说明，冲突说明，其他一些常用操作。编写人：刘建萍。</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16</a:t>
            </a:fld>
            <a:endParaRPr lang="en-US"/>
          </a:p>
        </p:txBody>
      </p:sp>
    </p:spTree>
    <p:extLst>
      <p:ext uri="{BB962C8B-B14F-4D97-AF65-F5344CB8AC3E}">
        <p14:creationId xmlns:p14="http://schemas.microsoft.com/office/powerpoint/2010/main" val="154515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18</a:t>
            </a:fld>
            <a:endParaRPr lang="en-US"/>
          </a:p>
        </p:txBody>
      </p:sp>
    </p:spTree>
    <p:extLst>
      <p:ext uri="{BB962C8B-B14F-4D97-AF65-F5344CB8AC3E}">
        <p14:creationId xmlns:p14="http://schemas.microsoft.com/office/powerpoint/2010/main" val="115669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19</a:t>
            </a:fld>
            <a:endParaRPr lang="en-US"/>
          </a:p>
        </p:txBody>
      </p:sp>
    </p:spTree>
    <p:extLst>
      <p:ext uri="{BB962C8B-B14F-4D97-AF65-F5344CB8AC3E}">
        <p14:creationId xmlns:p14="http://schemas.microsoft.com/office/powerpoint/2010/main" val="1815513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20</a:t>
            </a:fld>
            <a:endParaRPr lang="en-US"/>
          </a:p>
        </p:txBody>
      </p:sp>
    </p:spTree>
    <p:extLst>
      <p:ext uri="{BB962C8B-B14F-4D97-AF65-F5344CB8AC3E}">
        <p14:creationId xmlns:p14="http://schemas.microsoft.com/office/powerpoint/2010/main" val="950253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21</a:t>
            </a:fld>
            <a:endParaRPr lang="en-US"/>
          </a:p>
        </p:txBody>
      </p:sp>
    </p:spTree>
    <p:extLst>
      <p:ext uri="{BB962C8B-B14F-4D97-AF65-F5344CB8AC3E}">
        <p14:creationId xmlns:p14="http://schemas.microsoft.com/office/powerpoint/2010/main" val="286012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22</a:t>
            </a:fld>
            <a:endParaRPr lang="en-US"/>
          </a:p>
        </p:txBody>
      </p:sp>
    </p:spTree>
    <p:extLst>
      <p:ext uri="{BB962C8B-B14F-4D97-AF65-F5344CB8AC3E}">
        <p14:creationId xmlns:p14="http://schemas.microsoft.com/office/powerpoint/2010/main" val="366854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25</a:t>
            </a:fld>
            <a:endParaRPr lang="en-US"/>
          </a:p>
        </p:txBody>
      </p:sp>
    </p:spTree>
    <p:extLst>
      <p:ext uri="{BB962C8B-B14F-4D97-AF65-F5344CB8AC3E}">
        <p14:creationId xmlns:p14="http://schemas.microsoft.com/office/powerpoint/2010/main" val="133622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2</a:t>
            </a:fld>
            <a:endParaRPr lang="en-US"/>
          </a:p>
        </p:txBody>
      </p:sp>
    </p:spTree>
    <p:extLst>
      <p:ext uri="{BB962C8B-B14F-4D97-AF65-F5344CB8AC3E}">
        <p14:creationId xmlns:p14="http://schemas.microsoft.com/office/powerpoint/2010/main" val="1766927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4CAA79-63ED-4D4C-97FF-23192032DF93}"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11</a:t>
            </a:fld>
            <a:endParaRPr lang="en-US"/>
          </a:p>
        </p:txBody>
      </p:sp>
    </p:spTree>
    <p:extLst>
      <p:ext uri="{BB962C8B-B14F-4D97-AF65-F5344CB8AC3E}">
        <p14:creationId xmlns:p14="http://schemas.microsoft.com/office/powerpoint/2010/main" val="94034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12</a:t>
            </a:fld>
            <a:endParaRPr lang="en-US"/>
          </a:p>
        </p:txBody>
      </p:sp>
    </p:spTree>
    <p:extLst>
      <p:ext uri="{BB962C8B-B14F-4D97-AF65-F5344CB8AC3E}">
        <p14:creationId xmlns:p14="http://schemas.microsoft.com/office/powerpoint/2010/main" val="278553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14</a:t>
            </a:fld>
            <a:endParaRPr lang="en-US"/>
          </a:p>
        </p:txBody>
      </p:sp>
    </p:spTree>
    <p:extLst>
      <p:ext uri="{BB962C8B-B14F-4D97-AF65-F5344CB8AC3E}">
        <p14:creationId xmlns:p14="http://schemas.microsoft.com/office/powerpoint/2010/main" val="2174496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48F07-6AC5-47AF-9B36-9B4E83AB260F}" type="slidenum">
              <a:rPr lang="en-US" smtClean="0"/>
              <a:t>15</a:t>
            </a:fld>
            <a:endParaRPr lang="en-US"/>
          </a:p>
        </p:txBody>
      </p:sp>
    </p:spTree>
    <p:extLst>
      <p:ext uri="{BB962C8B-B14F-4D97-AF65-F5344CB8AC3E}">
        <p14:creationId xmlns:p14="http://schemas.microsoft.com/office/powerpoint/2010/main" val="420321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最后空白">
    <p:spTree>
      <p:nvGrpSpPr>
        <p:cNvPr id="1" name=""/>
        <p:cNvGrpSpPr/>
        <p:nvPr/>
      </p:nvGrpSpPr>
      <p:grpSpPr>
        <a:xfrm>
          <a:off x="0" y="0"/>
          <a:ext cx="0" cy="0"/>
          <a:chOff x="0" y="0"/>
          <a:chExt cx="0" cy="0"/>
        </a:xfrm>
      </p:grpSpPr>
      <p:sp>
        <p:nvSpPr>
          <p:cNvPr id="15" name="矩形 14"/>
          <p:cNvSpPr/>
          <p:nvPr userDrawn="1"/>
        </p:nvSpPr>
        <p:spPr>
          <a:xfrm>
            <a:off x="-14744" y="0"/>
            <a:ext cx="12196800" cy="6857999"/>
          </a:xfrm>
          <a:prstGeom prst="rect">
            <a:avLst/>
          </a:prstGeom>
          <a:solidFill>
            <a:srgbClr val="FF6600"/>
          </a:solidFill>
          <a:ln w="9525" cmpd="sng">
            <a:solidFill>
              <a:srgbClr val="FF0000"/>
            </a:solidFill>
            <a:bevel/>
          </a:ln>
        </p:spPr>
        <p:txBody>
          <a:bodyPr wrap="none" anchor="ctr"/>
          <a:lstStyle/>
          <a:p>
            <a:pPr marL="0" algn="ctr" defTabSz="914400" rtl="0" eaLnBrk="1" latinLnBrk="0" hangingPunct="1"/>
            <a:endParaRPr lang="zh-CN" altLang="en-US" sz="1800" kern="1200">
              <a:solidFill>
                <a:srgbClr val="000000"/>
              </a:solidFill>
              <a:latin typeface="+mn-lt"/>
              <a:ea typeface="+mn-ea"/>
              <a:cs typeface="+mn-cs"/>
              <a:sym typeface="Arial" panose="020B0604020202020204" pitchFamily="34" charset="0"/>
            </a:endParaRPr>
          </a:p>
        </p:txBody>
      </p:sp>
      <p:sp>
        <p:nvSpPr>
          <p:cNvPr id="3" name="矩形 2"/>
          <p:cNvSpPr/>
          <p:nvPr userDrawn="1"/>
        </p:nvSpPr>
        <p:spPr>
          <a:xfrm>
            <a:off x="0" y="1"/>
            <a:ext cx="12182056" cy="980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44" y="2392380"/>
            <a:ext cx="12213095" cy="2615319"/>
          </a:xfrm>
          <a:prstGeom prst="rect">
            <a:avLst/>
          </a:prstGeom>
        </p:spPr>
      </p:pic>
      <p:sp>
        <p:nvSpPr>
          <p:cNvPr id="10" name="Text Box 103"/>
          <p:cNvSpPr txBox="1">
            <a:spLocks noChangeArrowheads="1"/>
          </p:cNvSpPr>
          <p:nvPr userDrawn="1"/>
        </p:nvSpPr>
        <p:spPr bwMode="auto">
          <a:xfrm>
            <a:off x="9320949" y="6156012"/>
            <a:ext cx="3546979" cy="369332"/>
          </a:xfrm>
          <a:prstGeom prst="rect">
            <a:avLst/>
          </a:prstGeom>
          <a:noFill/>
          <a:ln w="9525">
            <a:noFill/>
            <a:miter lim="800000"/>
          </a:ln>
        </p:spPr>
        <p:txBody>
          <a:bodyPr wrap="square">
            <a:spAutoFit/>
          </a:bodyPr>
          <a:lstStyle/>
          <a:p>
            <a:pPr eaLnBrk="1" latinLnBrk="1" hangingPunct="1">
              <a:buFont typeface="Arial" panose="020B0604020202020204" pitchFamily="34" charset="0"/>
              <a:buNone/>
            </a:pPr>
            <a:r>
              <a:rPr lang="en-US" altLang="zh-CN" b="1" dirty="0">
                <a:solidFill>
                  <a:schemeClr val="bg1"/>
                </a:solidFill>
                <a:latin typeface="微软雅黑" panose="020B0503020204020204" pitchFamily="34" charset="-122"/>
                <a:ea typeface="微软雅黑" panose="020B0503020204020204" pitchFamily="34" charset="-122"/>
              </a:rPr>
              <a:t>http://www.xiongdi.cn</a:t>
            </a: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44" y="2392380"/>
            <a:ext cx="12213095" cy="2615319"/>
          </a:xfrm>
          <a:prstGeom prst="rect">
            <a:avLst/>
          </a:prstGeom>
        </p:spPr>
      </p:pic>
      <p:pic>
        <p:nvPicPr>
          <p:cNvPr id="9218" name="Picture 2" descr="E:\美工\PS\2017\可用素材\雄帝科技-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4939" y="157039"/>
            <a:ext cx="2035969" cy="751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两栏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两栏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两栏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两栏内容">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两栏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垂直排列标题与文本">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4" name="TextBox 3"/>
          <p:cNvSpPr txBox="1"/>
          <p:nvPr userDrawn="1"/>
        </p:nvSpPr>
        <p:spPr>
          <a:xfrm>
            <a:off x="8833890" y="548682"/>
            <a:ext cx="2921265" cy="820738"/>
          </a:xfrm>
          <a:prstGeom prst="rect">
            <a:avLst/>
          </a:prstGeom>
          <a:noFill/>
        </p:spPr>
        <p:txBody>
          <a:bodyPr wrap="square">
            <a:spAutoFit/>
          </a:bodyPr>
          <a:lstStyle/>
          <a:p>
            <a:pPr algn="l">
              <a:spcBef>
                <a:spcPts val="400"/>
              </a:spcBef>
              <a:defRPr/>
            </a:pPr>
            <a:r>
              <a:rPr lang="zh-CN" altLang="en-US" sz="1800" b="0" dirty="0">
                <a:solidFill>
                  <a:schemeClr val="bg1"/>
                </a:solidFill>
                <a:latin typeface="微软雅黑" panose="020B0503020204020204" pitchFamily="34" charset="-122"/>
                <a:ea typeface="微软雅黑" panose="020B0503020204020204" pitchFamily="34" charset="-122"/>
              </a:rPr>
              <a:t>第三章  </a:t>
            </a:r>
            <a:endParaRPr lang="en-US" altLang="zh-CN" sz="1800" b="0" dirty="0">
              <a:solidFill>
                <a:schemeClr val="bg1"/>
              </a:solidFill>
              <a:latin typeface="微软雅黑" panose="020B0503020204020204" pitchFamily="34" charset="-122"/>
              <a:ea typeface="微软雅黑" panose="020B0503020204020204" pitchFamily="34" charset="-122"/>
            </a:endParaRPr>
          </a:p>
          <a:p>
            <a:pPr algn="l">
              <a:spcBef>
                <a:spcPts val="400"/>
              </a:spcBef>
              <a:defRPr/>
            </a:pPr>
            <a:r>
              <a:rPr lang="zh-CN" altLang="en-US" sz="2600" b="1" dirty="0">
                <a:solidFill>
                  <a:schemeClr val="bg1"/>
                </a:solidFill>
                <a:latin typeface="微软雅黑" panose="020B0503020204020204" pitchFamily="34" charset="-122"/>
                <a:ea typeface="微软雅黑" panose="020B0503020204020204" pitchFamily="34" charset="-122"/>
              </a:rPr>
              <a:t>存在的问题及建议</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4" name="TextBox 3"/>
          <p:cNvSpPr txBox="1"/>
          <p:nvPr userDrawn="1"/>
        </p:nvSpPr>
        <p:spPr>
          <a:xfrm>
            <a:off x="8833890" y="548680"/>
            <a:ext cx="2921265" cy="943848"/>
          </a:xfrm>
          <a:prstGeom prst="rect">
            <a:avLst/>
          </a:prstGeom>
          <a:noFill/>
        </p:spPr>
        <p:txBody>
          <a:bodyPr wrap="square">
            <a:spAutoFit/>
          </a:bodyPr>
          <a:lstStyle/>
          <a:p>
            <a:pPr algn="l">
              <a:spcBef>
                <a:spcPts val="400"/>
              </a:spcBef>
              <a:defRPr/>
            </a:pPr>
            <a:r>
              <a:rPr lang="zh-CN" altLang="en-US" sz="2600" b="1" kern="1200" dirty="0">
                <a:solidFill>
                  <a:schemeClr val="bg1"/>
                </a:solidFill>
                <a:latin typeface="微软雅黑" panose="020B0503020204020204" pitchFamily="34" charset="-122"/>
                <a:ea typeface="微软雅黑" panose="020B0503020204020204" pitchFamily="34" charset="-122"/>
                <a:cs typeface="+mn-cs"/>
              </a:rPr>
              <a:t>第二章  </a:t>
            </a:r>
            <a:endParaRPr lang="en-US" altLang="zh-CN" sz="2600" b="1" kern="1200" dirty="0">
              <a:solidFill>
                <a:schemeClr val="bg1"/>
              </a:solidFill>
              <a:latin typeface="微软雅黑" panose="020B0503020204020204" pitchFamily="34" charset="-122"/>
              <a:ea typeface="微软雅黑" panose="020B0503020204020204" pitchFamily="34" charset="-122"/>
              <a:cs typeface="+mn-cs"/>
            </a:endParaRPr>
          </a:p>
          <a:p>
            <a:pPr algn="l">
              <a:spcBef>
                <a:spcPts val="400"/>
              </a:spcBef>
              <a:defRPr/>
            </a:pPr>
            <a:r>
              <a:rPr lang="zh-CN" altLang="en-US" sz="2600" b="1" kern="1200" dirty="0">
                <a:solidFill>
                  <a:schemeClr val="bg1"/>
                </a:solidFill>
                <a:latin typeface="微软雅黑" panose="020B0503020204020204" pitchFamily="34" charset="-122"/>
                <a:ea typeface="微软雅黑" panose="020B0503020204020204" pitchFamily="34" charset="-122"/>
                <a:cs typeface="+mn-cs"/>
              </a:rPr>
              <a:t>下半年</a:t>
            </a:r>
            <a:r>
              <a:rPr lang="zh-CN" altLang="en-US" sz="2600" b="1" dirty="0">
                <a:solidFill>
                  <a:schemeClr val="bg1"/>
                </a:solidFill>
                <a:latin typeface="微软雅黑" panose="020B0503020204020204" pitchFamily="34" charset="-122"/>
                <a:ea typeface="微软雅黑" panose="020B0503020204020204" pitchFamily="34" charset="-122"/>
              </a:rPr>
              <a:t>工作规划</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过渡页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过渡页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弦形 16"/>
          <p:cNvSpPr/>
          <p:nvPr userDrawn="1"/>
        </p:nvSpPr>
        <p:spPr>
          <a:xfrm rot="6746465">
            <a:off x="5737587" y="6451264"/>
            <a:ext cx="720000" cy="720000"/>
          </a:xfrm>
          <a:prstGeom prst="chord">
            <a:avLst>
              <a:gd name="adj1" fmla="val 3577158"/>
              <a:gd name="adj2" fmla="val 15329001"/>
            </a:avLst>
          </a:prstGeom>
          <a:solidFill>
            <a:srgbClr val="E678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TextBox 15"/>
          <p:cNvSpPr txBox="1"/>
          <p:nvPr userDrawn="1"/>
        </p:nvSpPr>
        <p:spPr>
          <a:xfrm>
            <a:off x="5695891" y="6488668"/>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26" name="直接箭头连接符 25"/>
          <p:cNvCxnSpPr/>
          <p:nvPr userDrawn="1"/>
        </p:nvCxnSpPr>
        <p:spPr>
          <a:xfrm>
            <a:off x="408955" y="6597352"/>
            <a:ext cx="5256000" cy="0"/>
          </a:xfrm>
          <a:prstGeom prst="straightConnector1">
            <a:avLst/>
          </a:prstGeom>
          <a:ln>
            <a:solidFill>
              <a:srgbClr val="E67819"/>
            </a:solidFill>
            <a:headEnd w="lg" len="lg"/>
            <a:tailEnd type="none"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userDrawn="1"/>
        </p:nvCxnSpPr>
        <p:spPr>
          <a:xfrm flipH="1">
            <a:off x="6530219" y="6597352"/>
            <a:ext cx="5256000" cy="0"/>
          </a:xfrm>
          <a:prstGeom prst="straightConnector1">
            <a:avLst/>
          </a:prstGeom>
          <a:ln>
            <a:solidFill>
              <a:srgbClr val="E67819"/>
            </a:solidFill>
            <a:headEnd w="med" len="lg"/>
            <a:tailEnd type="none"/>
          </a:ln>
        </p:spPr>
        <p:style>
          <a:lnRef idx="1">
            <a:schemeClr val="accent1"/>
          </a:lnRef>
          <a:fillRef idx="0">
            <a:schemeClr val="accent1"/>
          </a:fillRef>
          <a:effectRef idx="0">
            <a:schemeClr val="accent1"/>
          </a:effectRef>
          <a:fontRef idx="minor">
            <a:schemeClr val="tx1"/>
          </a:fontRef>
        </p:style>
      </p:cxnSp>
      <p:pic>
        <p:nvPicPr>
          <p:cNvPr id="10" name="Picture 2" descr="E:\美工\PS\2017\可用素材\雄帝科技-LOGO.png"/>
          <p:cNvPicPr>
            <a:picLocks noChangeAspect="1" noChangeArrowheads="1"/>
          </p:cNvPicPr>
          <p:nvPr userDrawn="1"/>
        </p:nvPicPr>
        <p:blipFill rotWithShape="1">
          <a:blip r:embed="rId23" cstate="print">
            <a:extLst>
              <a:ext uri="{28A0092B-C50C-407E-A947-70E740481C1C}">
                <a14:useLocalDpi xmlns:a14="http://schemas.microsoft.com/office/drawing/2010/main" val="0"/>
              </a:ext>
            </a:extLst>
          </a:blip>
          <a:srcRect b="48641"/>
          <a:stretch/>
        </p:blipFill>
        <p:spPr bwMode="auto">
          <a:xfrm>
            <a:off x="10346059" y="116632"/>
            <a:ext cx="1603921" cy="30413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1.emf"/><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3.51cto.com/wyfs02/M00/74/DB/wKiom1YrUo6STGugAAE73J7ZiJQ067.jpg"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10.200.10.118/svn/01-&#24320;&#21457;&#24211;/" TargetMode="Externa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882613" y="1285860"/>
            <a:ext cx="10572824" cy="769441"/>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SVN</a:t>
            </a:r>
            <a:r>
              <a:rPr lang="zh-CN" altLang="en-US" sz="4400" b="1" dirty="0">
                <a:solidFill>
                  <a:schemeClr val="bg1"/>
                </a:solidFill>
                <a:latin typeface="微软雅黑" panose="020B0503020204020204" pitchFamily="34" charset="-122"/>
                <a:ea typeface="微软雅黑" panose="020B0503020204020204" pitchFamily="34" charset="-122"/>
              </a:rPr>
              <a:t>基本操作</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检出</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(Check</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out)</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graphicFrame>
        <p:nvGraphicFramePr>
          <p:cNvPr id="13" name="表格 12">
            <a:extLst>
              <a:ext uri="{FF2B5EF4-FFF2-40B4-BE49-F238E27FC236}">
                <a16:creationId xmlns:a16="http://schemas.microsoft.com/office/drawing/2014/main" id="{A1998C0F-77BE-433A-8897-F3828139D3BE}"/>
              </a:ext>
            </a:extLst>
          </p:cNvPr>
          <p:cNvGraphicFramePr>
            <a:graphicFrameLocks noGrp="1"/>
          </p:cNvGraphicFramePr>
          <p:nvPr>
            <p:extLst>
              <p:ext uri="{D42A27DB-BD31-4B8C-83A1-F6EECF244321}">
                <p14:modId xmlns:p14="http://schemas.microsoft.com/office/powerpoint/2010/main" val="1969917767"/>
              </p:ext>
            </p:extLst>
          </p:nvPr>
        </p:nvGraphicFramePr>
        <p:xfrm>
          <a:off x="624979" y="908720"/>
          <a:ext cx="10801200" cy="5166839"/>
        </p:xfrm>
        <a:graphic>
          <a:graphicData uri="http://schemas.openxmlformats.org/drawingml/2006/table">
            <a:tbl>
              <a:tblPr firstRow="1">
                <a:tableStyleId>{93296810-A885-4BE3-A3E7-6D5BEEA58F35}</a:tableStyleId>
              </a:tblPr>
              <a:tblGrid>
                <a:gridCol w="4230203">
                  <a:extLst>
                    <a:ext uri="{9D8B030D-6E8A-4147-A177-3AD203B41FA5}">
                      <a16:colId xmlns:a16="http://schemas.microsoft.com/office/drawing/2014/main" val="20000"/>
                    </a:ext>
                  </a:extLst>
                </a:gridCol>
                <a:gridCol w="6570997">
                  <a:extLst>
                    <a:ext uri="{9D8B030D-6E8A-4147-A177-3AD203B41FA5}">
                      <a16:colId xmlns:a16="http://schemas.microsoft.com/office/drawing/2014/main" val="20001"/>
                    </a:ext>
                  </a:extLst>
                </a:gridCol>
              </a:tblGrid>
              <a:tr h="645601">
                <a:tc gridSpan="2">
                  <a:txBody>
                    <a:bodyPr/>
                    <a:lstStyle/>
                    <a:p>
                      <a:pPr algn="just">
                        <a:spcAft>
                          <a:spcPts val="0"/>
                        </a:spcAft>
                      </a:pPr>
                      <a:r>
                        <a:rPr lang="zh-CN" altLang="en-US" sz="2000" kern="100" dirty="0">
                          <a:effectLst/>
                          <a:latin typeface="微软雅黑" panose="020B0503020204020204" pitchFamily="34" charset="-122"/>
                          <a:ea typeface="微软雅黑" panose="020B0503020204020204" pitchFamily="34" charset="-122"/>
                        </a:rPr>
                        <a:t>在本地文件夹中，右击选中检出 ，确认检出目录，点击确定</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hMerge="1">
                  <a:txBody>
                    <a:bodyPr/>
                    <a:lstStyle/>
                    <a:p>
                      <a:pPr algn="just">
                        <a:spcAft>
                          <a:spcPts val="0"/>
                        </a:spcAft>
                      </a:pPr>
                      <a:endParaRPr lang="zh-CN" sz="20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0"/>
                  </a:ext>
                </a:extLst>
              </a:tr>
              <a:tr h="4521238">
                <a:tc>
                  <a:txBody>
                    <a:bodyPr/>
                    <a:lstStyle/>
                    <a:p>
                      <a:pPr algn="just">
                        <a:spcAft>
                          <a:spcPts val="0"/>
                        </a:spcAft>
                      </a:pPr>
                      <a:endParaRPr lang="en-US" sz="1050" kern="100" dirty="0">
                        <a:effectLst/>
                        <a:latin typeface="Calibri"/>
                        <a:ea typeface="宋体"/>
                        <a:cs typeface="Times New Roman"/>
                      </a:endParaRPr>
                    </a:p>
                  </a:txBody>
                  <a:tcPr marL="68580" marR="68580" marT="0" marB="0"/>
                </a:tc>
                <a:tc>
                  <a:txBody>
                    <a:bodyPr/>
                    <a:lstStyle/>
                    <a:p>
                      <a:pPr algn="just">
                        <a:spcAft>
                          <a:spcPts val="0"/>
                        </a:spcAft>
                      </a:pPr>
                      <a:endParaRPr lang="en-US" sz="105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bl>
          </a:graphicData>
        </a:graphic>
      </p:graphicFrame>
      <p:pic>
        <p:nvPicPr>
          <p:cNvPr id="15" name="Picture 2">
            <a:extLst>
              <a:ext uri="{FF2B5EF4-FFF2-40B4-BE49-F238E27FC236}">
                <a16:creationId xmlns:a16="http://schemas.microsoft.com/office/drawing/2014/main" id="{51B772C6-02A2-46A2-8282-2637BFCB2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940" y="1770294"/>
            <a:ext cx="2246284" cy="3677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图片 15">
            <a:extLst>
              <a:ext uri="{FF2B5EF4-FFF2-40B4-BE49-F238E27FC236}">
                <a16:creationId xmlns:a16="http://schemas.microsoft.com/office/drawing/2014/main" id="{527AAA04-5C2F-4F12-94D4-CEB3CDEBB05A}"/>
              </a:ext>
            </a:extLst>
          </p:cNvPr>
          <p:cNvPicPr>
            <a:picLocks noChangeAspect="1"/>
          </p:cNvPicPr>
          <p:nvPr/>
        </p:nvPicPr>
        <p:blipFill>
          <a:blip r:embed="rId3"/>
          <a:stretch>
            <a:fillRect/>
          </a:stretch>
        </p:blipFill>
        <p:spPr>
          <a:xfrm>
            <a:off x="5664380" y="1783642"/>
            <a:ext cx="5396371" cy="3846032"/>
          </a:xfrm>
          <a:prstGeom prst="rect">
            <a:avLst/>
          </a:prstGeom>
        </p:spPr>
      </p:pic>
    </p:spTree>
    <p:extLst>
      <p:ext uri="{BB962C8B-B14F-4D97-AF65-F5344CB8AC3E}">
        <p14:creationId xmlns:p14="http://schemas.microsoft.com/office/powerpoint/2010/main" val="130977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D3247B9-712D-41C7-9D9B-081AF3AAF04B}"/>
              </a:ext>
            </a:extLst>
          </p:cNvPr>
          <p:cNvSpPr/>
          <p:nvPr/>
        </p:nvSpPr>
        <p:spPr>
          <a:xfrm>
            <a:off x="278558" y="1184605"/>
            <a:ext cx="6107061" cy="4836683"/>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检出</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(Check</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out)</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sp>
        <p:nvSpPr>
          <p:cNvPr id="12" name="文本框 11">
            <a:extLst>
              <a:ext uri="{FF2B5EF4-FFF2-40B4-BE49-F238E27FC236}">
                <a16:creationId xmlns:a16="http://schemas.microsoft.com/office/drawing/2014/main" id="{54F55217-7962-4543-8DF6-D5453238CC46}"/>
              </a:ext>
            </a:extLst>
          </p:cNvPr>
          <p:cNvSpPr txBox="1"/>
          <p:nvPr/>
        </p:nvSpPr>
        <p:spPr>
          <a:xfrm>
            <a:off x="413533" y="1198539"/>
            <a:ext cx="5966635" cy="4647426"/>
          </a:xfrm>
          <a:prstGeom prst="rect">
            <a:avLst/>
          </a:prstGeom>
        </p:spPr>
        <p:txBody>
          <a:bodyPr wrap="square" rtlCol="0">
            <a:spAutoFit/>
          </a:bodyPr>
          <a:lstStyle/>
          <a:p>
            <a:pPr marR="0" defTabSz="914400" rtl="0" eaLnBrk="1" fontAlgn="auto" latinLnBrk="0" hangingPunct="1">
              <a:lnSpc>
                <a:spcPct val="200000"/>
              </a:lnSpc>
              <a:spcBef>
                <a:spcPct val="0"/>
              </a:spcBef>
              <a:spcAft>
                <a:spcPts val="0"/>
              </a:spcAft>
              <a:buClrTx/>
              <a:buSzTx/>
            </a:pPr>
            <a:r>
              <a:rPr kumimoji="0" lang="zh-CN" altLang="en-US" sz="2800" b="1" i="0" u="none" strike="noStrike" kern="1200" cap="none" spc="0" normalizeH="0" baseline="0" noProof="0" dirty="0">
                <a:ln>
                  <a:noFill/>
                </a:ln>
                <a:solidFill>
                  <a:schemeClr val="accent6">
                    <a:lumMod val="75000"/>
                  </a:schemeClr>
                </a:solidFill>
                <a:effectLst/>
                <a:uLnTx/>
                <a:uFillTx/>
                <a:latin typeface="+mj-lt"/>
                <a:ea typeface="+mj-ea"/>
                <a:cs typeface="+mj-cs"/>
              </a:rPr>
              <a:t>检出深度</a:t>
            </a:r>
            <a:r>
              <a:rPr kumimoji="0" lang="en-US" altLang="zh-CN" sz="2800" b="1" i="0" u="none" strike="noStrike" kern="1200" cap="none" spc="0" normalizeH="0" baseline="0" noProof="0" dirty="0">
                <a:ln>
                  <a:noFill/>
                </a:ln>
                <a:solidFill>
                  <a:schemeClr val="accent6">
                    <a:lumMod val="75000"/>
                  </a:schemeClr>
                </a:solidFill>
                <a:effectLst/>
                <a:uLnTx/>
                <a:uFillTx/>
                <a:latin typeface="+mj-lt"/>
                <a:ea typeface="+mj-ea"/>
                <a:cs typeface="+mj-cs"/>
              </a:rPr>
              <a:t>(Checkout Depth</a:t>
            </a:r>
            <a:r>
              <a:rPr lang="en-US" altLang="zh-CN" sz="2800" b="1" dirty="0">
                <a:solidFill>
                  <a:schemeClr val="accent6">
                    <a:lumMod val="75000"/>
                  </a:schemeClr>
                </a:solidFill>
                <a:latin typeface="+mj-lt"/>
                <a:ea typeface="+mj-ea"/>
                <a:cs typeface="+mj-cs"/>
              </a:rPr>
              <a:t>)</a:t>
            </a:r>
            <a:r>
              <a:rPr kumimoji="0" lang="zh-CN" altLang="en-US" sz="2800" b="1" i="0" u="none" strike="noStrike" kern="1200" cap="none" spc="0" normalizeH="0" baseline="0" noProof="0" dirty="0">
                <a:ln>
                  <a:noFill/>
                </a:ln>
                <a:solidFill>
                  <a:schemeClr val="accent6">
                    <a:lumMod val="75000"/>
                  </a:schemeClr>
                </a:solidFill>
                <a:effectLst/>
                <a:uLnTx/>
                <a:uFillTx/>
                <a:latin typeface="+mj-lt"/>
                <a:ea typeface="+mj-ea"/>
                <a:cs typeface="+mj-cs"/>
              </a:rPr>
              <a:t>：</a:t>
            </a:r>
            <a:endParaRPr kumimoji="0" lang="en-US" altLang="zh-CN" sz="2800" b="1" i="0" u="none" strike="noStrike" kern="1200" cap="none" spc="0" normalizeH="0" baseline="0" noProof="0" dirty="0">
              <a:ln>
                <a:noFill/>
              </a:ln>
              <a:solidFill>
                <a:schemeClr val="accent6">
                  <a:lumMod val="75000"/>
                </a:schemeClr>
              </a:solidFill>
              <a:effectLst/>
              <a:uLnTx/>
              <a:uFillTx/>
              <a:latin typeface="+mj-lt"/>
              <a:ea typeface="+mj-ea"/>
              <a:cs typeface="+mj-cs"/>
            </a:endParaRPr>
          </a:p>
          <a:p>
            <a:pPr marL="0" marR="0" indent="0" defTabSz="914400" rtl="0" eaLnBrk="1" fontAlgn="auto" latinLnBrk="0" hangingPunct="1">
              <a:lnSpc>
                <a:spcPct val="200000"/>
              </a:lnSpc>
              <a:spcBef>
                <a:spcPct val="0"/>
              </a:spcBef>
              <a:spcAft>
                <a:spcPts val="0"/>
              </a:spcAft>
              <a:buClrTx/>
              <a:buSzTx/>
              <a:buFontTx/>
              <a:buNone/>
            </a:pPr>
            <a:r>
              <a:rPr lang="en-US" altLang="zh-CN" sz="2000" b="1" dirty="0">
                <a:solidFill>
                  <a:schemeClr val="accent6">
                    <a:lumMod val="75000"/>
                  </a:schemeClr>
                </a:solidFill>
                <a:latin typeface="+mj-lt"/>
                <a:ea typeface="+mj-ea"/>
                <a:cs typeface="+mj-cs"/>
              </a:rPr>
              <a:t>1.</a:t>
            </a:r>
            <a:r>
              <a:rPr lang="zh-CN" altLang="en-US" sz="2000" b="1" dirty="0">
                <a:solidFill>
                  <a:schemeClr val="accent6">
                    <a:lumMod val="75000"/>
                  </a:schemeClr>
                </a:solidFill>
                <a:latin typeface="+mj-lt"/>
                <a:ea typeface="+mj-ea"/>
                <a:cs typeface="+mj-cs"/>
              </a:rPr>
              <a:t>全递归</a:t>
            </a:r>
            <a:r>
              <a:rPr lang="en-US" altLang="zh-CN" sz="2000" b="1" dirty="0">
                <a:solidFill>
                  <a:schemeClr val="accent6">
                    <a:lumMod val="75000"/>
                  </a:schemeClr>
                </a:solidFill>
                <a:latin typeface="+mj-lt"/>
                <a:ea typeface="+mj-ea"/>
                <a:cs typeface="+mj-cs"/>
              </a:rPr>
              <a:t>(Fully recursive)</a:t>
            </a:r>
            <a:r>
              <a:rPr lang="zh-CN" altLang="en-US" sz="2000" b="1" dirty="0">
                <a:solidFill>
                  <a:schemeClr val="accent6">
                    <a:lumMod val="75000"/>
                  </a:schemeClr>
                </a:solidFill>
                <a:latin typeface="+mj-lt"/>
                <a:ea typeface="+mj-ea"/>
                <a:cs typeface="+mj-cs"/>
              </a:rPr>
              <a:t>：</a:t>
            </a:r>
            <a:endParaRPr lang="en-US" altLang="zh-CN" sz="2000" b="1" dirty="0">
              <a:solidFill>
                <a:schemeClr val="accent6">
                  <a:lumMod val="75000"/>
                </a:schemeClr>
              </a:solidFill>
              <a:latin typeface="+mj-lt"/>
              <a:ea typeface="+mj-ea"/>
              <a:cs typeface="+mj-cs"/>
            </a:endParaRPr>
          </a:p>
          <a:p>
            <a:pPr marL="0" marR="0" indent="0" defTabSz="914400" rtl="0" eaLnBrk="1" fontAlgn="auto" latinLnBrk="0" hangingPunct="1">
              <a:lnSpc>
                <a:spcPct val="100000"/>
              </a:lnSpc>
              <a:spcBef>
                <a:spcPct val="0"/>
              </a:spcBef>
              <a:spcAft>
                <a:spcPts val="0"/>
              </a:spcAft>
              <a:buClrTx/>
              <a:buSzTx/>
              <a:buFontTx/>
              <a:buNone/>
            </a:pPr>
            <a:r>
              <a:rPr lang="en-US" altLang="zh-CN" sz="2000" b="1" dirty="0">
                <a:latin typeface="+mj-lt"/>
                <a:ea typeface="+mj-ea"/>
                <a:cs typeface="+mj-cs"/>
              </a:rPr>
              <a:t>      </a:t>
            </a:r>
            <a:r>
              <a:rPr lang="zh-CN" altLang="en-US" sz="2000" b="1" dirty="0">
                <a:latin typeface="+mj-lt"/>
                <a:ea typeface="+mj-ea"/>
                <a:cs typeface="+mj-cs"/>
              </a:rPr>
              <a:t>检出完整的目录树，包含所有的文件和子目录；</a:t>
            </a:r>
            <a:endParaRPr lang="en-US" altLang="zh-CN" sz="2000" b="1" dirty="0">
              <a:latin typeface="+mj-lt"/>
              <a:ea typeface="+mj-ea"/>
              <a:cs typeface="+mj-cs"/>
            </a:endParaRPr>
          </a:p>
          <a:p>
            <a:pPr marL="0" marR="0" indent="0" defTabSz="914400" rtl="0" eaLnBrk="1" fontAlgn="auto" latinLnBrk="0" hangingPunct="1">
              <a:lnSpc>
                <a:spcPct val="100000"/>
              </a:lnSpc>
              <a:spcBef>
                <a:spcPct val="0"/>
              </a:spcBef>
              <a:spcAft>
                <a:spcPts val="0"/>
              </a:spcAft>
              <a:buClrTx/>
              <a:buSzTx/>
              <a:buFontTx/>
              <a:buNone/>
            </a:pPr>
            <a:r>
              <a:rPr kumimoji="0" lang="en-US" altLang="zh-CN" sz="2000" b="1" i="0" u="none" strike="noStrike" kern="1200" cap="none" spc="0" normalizeH="0" baseline="0" noProof="0" dirty="0">
                <a:ln>
                  <a:noFill/>
                </a:ln>
                <a:solidFill>
                  <a:schemeClr val="accent6">
                    <a:lumMod val="75000"/>
                  </a:schemeClr>
                </a:solidFill>
                <a:effectLst/>
                <a:uLnTx/>
                <a:uFillTx/>
                <a:latin typeface="+mj-lt"/>
                <a:ea typeface="+mj-ea"/>
                <a:cs typeface="+mj-cs"/>
              </a:rPr>
              <a:t>2.</a:t>
            </a:r>
            <a:r>
              <a:rPr kumimoji="0" lang="zh-CN" altLang="en-US" sz="2000" b="1" i="0" u="none" strike="noStrike" kern="1200" cap="none" spc="0" normalizeH="0" baseline="0" noProof="0" dirty="0">
                <a:ln>
                  <a:noFill/>
                </a:ln>
                <a:solidFill>
                  <a:schemeClr val="accent6">
                    <a:lumMod val="75000"/>
                  </a:schemeClr>
                </a:solidFill>
                <a:effectLst/>
                <a:uLnTx/>
                <a:uFillTx/>
                <a:latin typeface="+mj-lt"/>
                <a:ea typeface="+mj-ea"/>
                <a:cs typeface="+mj-cs"/>
              </a:rPr>
              <a:t>直接直接，包含目录</a:t>
            </a:r>
            <a:r>
              <a:rPr kumimoji="0" lang="en-US" altLang="zh-CN" sz="2000" b="1" i="0" u="none" strike="noStrike" kern="1200" cap="none" spc="0" normalizeH="0" baseline="0" noProof="0" dirty="0">
                <a:ln>
                  <a:noFill/>
                </a:ln>
                <a:solidFill>
                  <a:schemeClr val="accent6">
                    <a:lumMod val="75000"/>
                  </a:schemeClr>
                </a:solidFill>
                <a:effectLst/>
                <a:uLnTx/>
                <a:uFillTx/>
                <a:latin typeface="+mj-lt"/>
                <a:ea typeface="+mj-ea"/>
                <a:cs typeface="+mj-cs"/>
              </a:rPr>
              <a:t>(</a:t>
            </a:r>
            <a:r>
              <a:rPr lang="en-US" altLang="zh-CN" sz="2000" b="1" dirty="0">
                <a:solidFill>
                  <a:schemeClr val="accent6">
                    <a:lumMod val="75000"/>
                  </a:schemeClr>
                </a:solidFill>
                <a:latin typeface="+mj-lt"/>
                <a:ea typeface="+mj-ea"/>
                <a:cs typeface="+mj-cs"/>
              </a:rPr>
              <a:t>Immediate children,including folders</a:t>
            </a:r>
            <a:r>
              <a:rPr kumimoji="0" lang="en-US" altLang="zh-CN" sz="2000" b="1" i="0" u="none" strike="noStrike" kern="1200" cap="none" spc="0" normalizeH="0" baseline="0" noProof="0" dirty="0">
                <a:ln>
                  <a:noFill/>
                </a:ln>
                <a:solidFill>
                  <a:schemeClr val="accent6">
                    <a:lumMod val="75000"/>
                  </a:schemeClr>
                </a:solidFill>
                <a:effectLst/>
                <a:uLnTx/>
                <a:uFillTx/>
                <a:latin typeface="+mj-lt"/>
                <a:ea typeface="+mj-ea"/>
                <a:cs typeface="+mj-cs"/>
              </a:rPr>
              <a:t>)</a:t>
            </a:r>
            <a:r>
              <a:rPr kumimoji="0" lang="zh-CN" altLang="en-US" sz="2000" b="1" i="0" u="none" strike="noStrike" kern="1200" cap="none" spc="0" normalizeH="0" baseline="0" noProof="0" dirty="0">
                <a:ln>
                  <a:noFill/>
                </a:ln>
                <a:solidFill>
                  <a:schemeClr val="accent6">
                    <a:lumMod val="75000"/>
                  </a:schemeClr>
                </a:solidFill>
                <a:effectLst/>
                <a:uLnTx/>
                <a:uFillTx/>
                <a:latin typeface="+mj-lt"/>
                <a:ea typeface="+mj-ea"/>
                <a:cs typeface="+mj-cs"/>
              </a:rPr>
              <a:t>：</a:t>
            </a:r>
            <a:endParaRPr kumimoji="0" lang="en-US" altLang="zh-CN" sz="2000" b="1" i="0" u="none" strike="noStrike" kern="1200" cap="none" spc="0" normalizeH="0" baseline="0" noProof="0" dirty="0">
              <a:ln>
                <a:noFill/>
              </a:ln>
              <a:solidFill>
                <a:schemeClr val="accent6">
                  <a:lumMod val="75000"/>
                </a:schemeClr>
              </a:solidFill>
              <a:effectLst/>
              <a:uLnTx/>
              <a:uFillTx/>
              <a:latin typeface="+mj-lt"/>
              <a:ea typeface="+mj-ea"/>
              <a:cs typeface="+mj-cs"/>
            </a:endParaRPr>
          </a:p>
          <a:p>
            <a:pPr marL="0" marR="0" indent="0" defTabSz="914400" rtl="0" eaLnBrk="1" fontAlgn="auto" latinLnBrk="0" hangingPunct="1">
              <a:lnSpc>
                <a:spcPct val="100000"/>
              </a:lnSpc>
              <a:spcBef>
                <a:spcPct val="0"/>
              </a:spcBef>
              <a:spcAft>
                <a:spcPts val="0"/>
              </a:spcAft>
              <a:buClrTx/>
              <a:buSzTx/>
              <a:buFontTx/>
              <a:buNone/>
            </a:pPr>
            <a:r>
              <a:rPr lang="en-US" altLang="zh-CN" sz="2000" b="1" dirty="0">
                <a:latin typeface="+mj-lt"/>
                <a:ea typeface="+mj-ea"/>
                <a:cs typeface="+mj-cs"/>
              </a:rPr>
              <a:t>       </a:t>
            </a:r>
            <a:r>
              <a:rPr kumimoji="0" lang="zh-CN" altLang="en-US" sz="2000" b="1" i="0" u="none" strike="noStrike" kern="1200" cap="none" spc="0" normalizeH="0" baseline="0" noProof="0" dirty="0">
                <a:ln>
                  <a:noFill/>
                </a:ln>
                <a:solidFill>
                  <a:schemeClr val="tx1"/>
                </a:solidFill>
                <a:effectLst/>
                <a:uLnTx/>
                <a:uFillTx/>
                <a:latin typeface="+mj-lt"/>
                <a:ea typeface="+mj-ea"/>
                <a:cs typeface="+mj-cs"/>
              </a:rPr>
              <a:t>检出目录，包含其中的文件或子目录，但是不递归展开子目录；</a:t>
            </a:r>
            <a:endParaRPr kumimoji="0" lang="en-US" altLang="zh-CN" sz="2000" b="1" i="0" u="none" strike="noStrike" kern="1200" cap="none" spc="0" normalizeH="0" baseline="0" noProof="0" dirty="0">
              <a:ln>
                <a:noFill/>
              </a:ln>
              <a:solidFill>
                <a:schemeClr val="tx1"/>
              </a:solidFill>
              <a:effectLst/>
              <a:uLnTx/>
              <a:uFillTx/>
              <a:latin typeface="+mj-lt"/>
              <a:ea typeface="+mj-ea"/>
              <a:cs typeface="+mj-cs"/>
            </a:endParaRPr>
          </a:p>
          <a:p>
            <a:pPr marL="0" marR="0" indent="0" defTabSz="914400" rtl="0" eaLnBrk="1" fontAlgn="auto" latinLnBrk="0" hangingPunct="1">
              <a:lnSpc>
                <a:spcPct val="100000"/>
              </a:lnSpc>
              <a:spcBef>
                <a:spcPct val="0"/>
              </a:spcBef>
              <a:spcAft>
                <a:spcPts val="0"/>
              </a:spcAft>
              <a:buClrTx/>
              <a:buSzTx/>
              <a:buFontTx/>
              <a:buNone/>
            </a:pPr>
            <a:r>
              <a:rPr lang="en-US" altLang="zh-CN" sz="2000" b="1" dirty="0">
                <a:solidFill>
                  <a:schemeClr val="accent6">
                    <a:lumMod val="75000"/>
                  </a:schemeClr>
                </a:solidFill>
                <a:latin typeface="+mj-lt"/>
                <a:ea typeface="+mj-ea"/>
                <a:cs typeface="+mj-cs"/>
              </a:rPr>
              <a:t>3.</a:t>
            </a:r>
            <a:r>
              <a:rPr lang="zh-CN" altLang="en-US" sz="2000" b="1" dirty="0">
                <a:solidFill>
                  <a:schemeClr val="accent6">
                    <a:lumMod val="75000"/>
                  </a:schemeClr>
                </a:solidFill>
                <a:latin typeface="+mj-lt"/>
                <a:ea typeface="+mj-ea"/>
                <a:cs typeface="+mj-cs"/>
              </a:rPr>
              <a:t>仅文件子节点</a:t>
            </a:r>
            <a:r>
              <a:rPr lang="en-US" altLang="zh-CN" sz="2000" b="1" dirty="0">
                <a:solidFill>
                  <a:schemeClr val="accent6">
                    <a:lumMod val="75000"/>
                  </a:schemeClr>
                </a:solidFill>
                <a:latin typeface="+mj-lt"/>
                <a:ea typeface="+mj-ea"/>
                <a:cs typeface="+mj-cs"/>
              </a:rPr>
              <a:t>(Only file children)</a:t>
            </a:r>
            <a:r>
              <a:rPr lang="zh-CN" altLang="en-US" sz="2000" b="1" dirty="0">
                <a:solidFill>
                  <a:schemeClr val="accent6">
                    <a:lumMod val="75000"/>
                  </a:schemeClr>
                </a:solidFill>
                <a:latin typeface="+mj-lt"/>
                <a:ea typeface="+mj-ea"/>
                <a:cs typeface="+mj-cs"/>
              </a:rPr>
              <a:t>：</a:t>
            </a:r>
            <a:endParaRPr lang="en-US" altLang="zh-CN" sz="2000" b="1" dirty="0">
              <a:solidFill>
                <a:schemeClr val="accent6">
                  <a:lumMod val="75000"/>
                </a:schemeClr>
              </a:solidFill>
              <a:latin typeface="+mj-lt"/>
              <a:ea typeface="+mj-ea"/>
              <a:cs typeface="+mj-cs"/>
            </a:endParaRPr>
          </a:p>
          <a:p>
            <a:pPr marL="0" marR="0" indent="0" defTabSz="914400" rtl="0" eaLnBrk="1" fontAlgn="auto" latinLnBrk="0" hangingPunct="1">
              <a:lnSpc>
                <a:spcPct val="100000"/>
              </a:lnSpc>
              <a:spcBef>
                <a:spcPct val="0"/>
              </a:spcBef>
              <a:spcAft>
                <a:spcPts val="0"/>
              </a:spcAft>
              <a:buClrTx/>
              <a:buSzTx/>
              <a:buFontTx/>
              <a:buNone/>
            </a:pPr>
            <a:r>
              <a:rPr lang="en-US" altLang="zh-CN" sz="2000" b="1" dirty="0">
                <a:latin typeface="+mj-lt"/>
                <a:ea typeface="+mj-ea"/>
                <a:cs typeface="+mj-cs"/>
              </a:rPr>
              <a:t>        </a:t>
            </a:r>
            <a:r>
              <a:rPr lang="zh-CN" altLang="en-US" sz="2000" b="1" dirty="0">
                <a:latin typeface="+mj-lt"/>
                <a:ea typeface="+mj-ea"/>
                <a:cs typeface="+mj-cs"/>
              </a:rPr>
              <a:t>检出制定目录，包含所有文件，但是不检出任何子目录；</a:t>
            </a:r>
            <a:endParaRPr lang="en-US" altLang="zh-CN" sz="2000" b="1" dirty="0">
              <a:latin typeface="+mj-lt"/>
              <a:ea typeface="+mj-ea"/>
              <a:cs typeface="+mj-cs"/>
            </a:endParaRPr>
          </a:p>
          <a:p>
            <a:pPr marL="0" marR="0" indent="0" defTabSz="914400" rtl="0" eaLnBrk="1" fontAlgn="auto" latinLnBrk="0" hangingPunct="1">
              <a:lnSpc>
                <a:spcPct val="100000"/>
              </a:lnSpc>
              <a:spcBef>
                <a:spcPct val="0"/>
              </a:spcBef>
              <a:spcAft>
                <a:spcPts val="0"/>
              </a:spcAft>
              <a:buClrTx/>
              <a:buSzTx/>
              <a:buFontTx/>
              <a:buNone/>
            </a:pPr>
            <a:r>
              <a:rPr kumimoji="0" lang="en-US" altLang="zh-CN" sz="2000" b="1" i="0" u="none" strike="noStrike" kern="1200" cap="none" spc="0" normalizeH="0" baseline="0" noProof="0" dirty="0">
                <a:ln>
                  <a:noFill/>
                </a:ln>
                <a:solidFill>
                  <a:schemeClr val="accent6">
                    <a:lumMod val="75000"/>
                  </a:schemeClr>
                </a:solidFill>
                <a:effectLst/>
                <a:uLnTx/>
                <a:uFillTx/>
                <a:latin typeface="+mj-lt"/>
                <a:ea typeface="+mj-ea"/>
                <a:cs typeface="+mj-cs"/>
              </a:rPr>
              <a:t>4.</a:t>
            </a:r>
            <a:r>
              <a:rPr kumimoji="0" lang="zh-CN" altLang="en-US" sz="2000" b="1" i="0" u="none" strike="noStrike" kern="1200" cap="none" spc="0" normalizeH="0" baseline="0" noProof="0" dirty="0">
                <a:ln>
                  <a:noFill/>
                </a:ln>
                <a:solidFill>
                  <a:schemeClr val="accent6">
                    <a:lumMod val="75000"/>
                  </a:schemeClr>
                </a:solidFill>
                <a:effectLst/>
                <a:uLnTx/>
                <a:uFillTx/>
                <a:latin typeface="+mj-lt"/>
                <a:ea typeface="+mj-ea"/>
                <a:cs typeface="+mj-cs"/>
              </a:rPr>
              <a:t>仅此项</a:t>
            </a:r>
            <a:r>
              <a:rPr kumimoji="0" lang="en-US" altLang="zh-CN" sz="2000" b="1" i="0" u="none" strike="noStrike" kern="1200" cap="none" spc="0" normalizeH="0" baseline="0" noProof="0" dirty="0">
                <a:ln>
                  <a:noFill/>
                </a:ln>
                <a:solidFill>
                  <a:schemeClr val="accent6">
                    <a:lumMod val="75000"/>
                  </a:schemeClr>
                </a:solidFill>
                <a:effectLst/>
                <a:uLnTx/>
                <a:uFillTx/>
                <a:latin typeface="+mj-lt"/>
                <a:ea typeface="+mj-ea"/>
                <a:cs typeface="+mj-cs"/>
              </a:rPr>
              <a:t>(Only this item)</a:t>
            </a:r>
            <a:r>
              <a:rPr kumimoji="0" lang="zh-CN" altLang="en-US" sz="2000" b="1" i="0" u="none" strike="noStrike" kern="1200" cap="none" spc="0" normalizeH="0" baseline="0" noProof="0" dirty="0">
                <a:ln>
                  <a:noFill/>
                </a:ln>
                <a:solidFill>
                  <a:schemeClr val="accent6">
                    <a:lumMod val="75000"/>
                  </a:schemeClr>
                </a:solidFill>
                <a:effectLst/>
                <a:uLnTx/>
                <a:uFillTx/>
                <a:latin typeface="+mj-lt"/>
                <a:ea typeface="+mj-ea"/>
                <a:cs typeface="+mj-cs"/>
              </a:rPr>
              <a:t>：</a:t>
            </a:r>
            <a:endParaRPr kumimoji="0" lang="en-US" altLang="zh-CN" sz="2000" b="1" i="0" u="none" strike="noStrike" kern="1200" cap="none" spc="0" normalizeH="0" baseline="0" noProof="0" dirty="0">
              <a:ln>
                <a:noFill/>
              </a:ln>
              <a:solidFill>
                <a:schemeClr val="accent6">
                  <a:lumMod val="75000"/>
                </a:schemeClr>
              </a:solidFill>
              <a:effectLst/>
              <a:uLnTx/>
              <a:uFillTx/>
              <a:latin typeface="+mj-lt"/>
              <a:ea typeface="+mj-ea"/>
              <a:cs typeface="+mj-cs"/>
            </a:endParaRPr>
          </a:p>
          <a:p>
            <a:pPr marL="0" marR="0" indent="0" defTabSz="914400" rtl="0" eaLnBrk="1" fontAlgn="auto" latinLnBrk="0" hangingPunct="1">
              <a:lnSpc>
                <a:spcPct val="100000"/>
              </a:lnSpc>
              <a:spcBef>
                <a:spcPct val="0"/>
              </a:spcBef>
              <a:spcAft>
                <a:spcPts val="0"/>
              </a:spcAft>
              <a:buClrTx/>
              <a:buSzTx/>
              <a:buFontTx/>
              <a:buNone/>
            </a:pPr>
            <a:r>
              <a:rPr lang="en-US" altLang="zh-CN" sz="2000" b="1" dirty="0">
                <a:latin typeface="+mj-lt"/>
                <a:ea typeface="+mj-ea"/>
                <a:cs typeface="+mj-cs"/>
              </a:rPr>
              <a:t>        </a:t>
            </a:r>
            <a:r>
              <a:rPr kumimoji="0" lang="zh-CN" altLang="en-US" sz="2000" b="1" i="0" u="none" strike="noStrike" kern="1200" cap="none" spc="0" normalizeH="0" baseline="0" noProof="0" dirty="0">
                <a:ln>
                  <a:noFill/>
                </a:ln>
                <a:solidFill>
                  <a:schemeClr val="tx1"/>
                </a:solidFill>
                <a:effectLst/>
                <a:uLnTx/>
                <a:uFillTx/>
                <a:latin typeface="+mj-lt"/>
                <a:ea typeface="+mj-ea"/>
                <a:cs typeface="+mj-cs"/>
              </a:rPr>
              <a:t>只检出目录，不包含其中的文件或目录。</a:t>
            </a:r>
          </a:p>
        </p:txBody>
      </p:sp>
      <p:pic>
        <p:nvPicPr>
          <p:cNvPr id="16" name="图片 15">
            <a:extLst>
              <a:ext uri="{FF2B5EF4-FFF2-40B4-BE49-F238E27FC236}">
                <a16:creationId xmlns:a16="http://schemas.microsoft.com/office/drawing/2014/main" id="{5632D76B-B8EF-4403-A896-D8EBB3BCB49D}"/>
              </a:ext>
            </a:extLst>
          </p:cNvPr>
          <p:cNvPicPr>
            <a:picLocks noChangeAspect="1"/>
          </p:cNvPicPr>
          <p:nvPr/>
        </p:nvPicPr>
        <p:blipFill>
          <a:blip r:embed="rId3"/>
          <a:stretch>
            <a:fillRect/>
          </a:stretch>
        </p:blipFill>
        <p:spPr>
          <a:xfrm>
            <a:off x="6752232" y="1586143"/>
            <a:ext cx="5171429" cy="3685714"/>
          </a:xfrm>
          <a:prstGeom prst="rect">
            <a:avLst/>
          </a:prstGeom>
        </p:spPr>
      </p:pic>
    </p:spTree>
    <p:extLst>
      <p:ext uri="{BB962C8B-B14F-4D97-AF65-F5344CB8AC3E}">
        <p14:creationId xmlns:p14="http://schemas.microsoft.com/office/powerpoint/2010/main" val="2143729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权限控制</a:t>
            </a:r>
            <a:endParaRPr lang="zh-CN" altLang="en-US" sz="3200" b="1" dirty="0">
              <a:solidFill>
                <a:schemeClr val="accent6">
                  <a:lumMod val="75000"/>
                </a:schemeClr>
              </a:solidFill>
              <a:latin typeface="+mj-ea"/>
              <a:cs typeface="经典综艺体简" panose="02010609000101010101" pitchFamily="49" charset="-122"/>
            </a:endParaRPr>
          </a:p>
        </p:txBody>
      </p:sp>
      <p:graphicFrame>
        <p:nvGraphicFramePr>
          <p:cNvPr id="15" name="表格 14">
            <a:extLst>
              <a:ext uri="{FF2B5EF4-FFF2-40B4-BE49-F238E27FC236}">
                <a16:creationId xmlns:a16="http://schemas.microsoft.com/office/drawing/2014/main" id="{8A8D3E53-A2C9-40F0-B8D2-936232D997E0}"/>
              </a:ext>
            </a:extLst>
          </p:cNvPr>
          <p:cNvGraphicFramePr>
            <a:graphicFrameLocks noGrp="1"/>
          </p:cNvGraphicFramePr>
          <p:nvPr>
            <p:extLst>
              <p:ext uri="{D42A27DB-BD31-4B8C-83A1-F6EECF244321}">
                <p14:modId xmlns:p14="http://schemas.microsoft.com/office/powerpoint/2010/main" val="1199879741"/>
              </p:ext>
            </p:extLst>
          </p:nvPr>
        </p:nvGraphicFramePr>
        <p:xfrm>
          <a:off x="545382" y="3068959"/>
          <a:ext cx="10160717" cy="3239709"/>
        </p:xfrm>
        <a:graphic>
          <a:graphicData uri="http://schemas.openxmlformats.org/drawingml/2006/table">
            <a:tbl>
              <a:tblPr firstRow="1">
                <a:tableStyleId>{93296810-A885-4BE3-A3E7-6D5BEEA58F35}</a:tableStyleId>
              </a:tblPr>
              <a:tblGrid>
                <a:gridCol w="4895566">
                  <a:extLst>
                    <a:ext uri="{9D8B030D-6E8A-4147-A177-3AD203B41FA5}">
                      <a16:colId xmlns:a16="http://schemas.microsoft.com/office/drawing/2014/main" val="20000"/>
                    </a:ext>
                  </a:extLst>
                </a:gridCol>
                <a:gridCol w="5265151">
                  <a:extLst>
                    <a:ext uri="{9D8B030D-6E8A-4147-A177-3AD203B41FA5}">
                      <a16:colId xmlns:a16="http://schemas.microsoft.com/office/drawing/2014/main" val="20001"/>
                    </a:ext>
                  </a:extLst>
                </a:gridCol>
              </a:tblGrid>
              <a:tr h="430186">
                <a:tc>
                  <a:txBody>
                    <a:bodyPr/>
                    <a:lstStyle/>
                    <a:p>
                      <a:pPr algn="just">
                        <a:spcAft>
                          <a:spcPts val="0"/>
                        </a:spcAft>
                      </a:pPr>
                      <a:r>
                        <a:rPr lang="zh-CN" altLang="zh-CN" sz="2000" b="1" kern="1200" dirty="0">
                          <a:solidFill>
                            <a:schemeClr val="lt1"/>
                          </a:solidFill>
                          <a:effectLst/>
                          <a:latin typeface="微软雅黑" panose="020B0503020204020204" pitchFamily="34" charset="-122"/>
                          <a:ea typeface="微软雅黑" panose="020B0503020204020204" pitchFamily="34" charset="-122"/>
                          <a:cs typeface="+mn-cs"/>
                        </a:rPr>
                        <a:t>点击 永久接受凭证</a:t>
                      </a:r>
                      <a:endParaRPr lang="zh-CN" sz="24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just">
                        <a:spcAft>
                          <a:spcPts val="0"/>
                        </a:spcAft>
                      </a:pPr>
                      <a:r>
                        <a:rPr lang="zh-CN" altLang="zh-CN" sz="2000" b="1" kern="1200" dirty="0">
                          <a:solidFill>
                            <a:schemeClr val="lt1"/>
                          </a:solidFill>
                          <a:effectLst/>
                          <a:latin typeface="微软雅黑" panose="020B0503020204020204" pitchFamily="34" charset="-122"/>
                          <a:ea typeface="微软雅黑" panose="020B0503020204020204" pitchFamily="34" charset="-122"/>
                          <a:cs typeface="+mn-cs"/>
                        </a:rPr>
                        <a:t>输入 用户名密码，勾选 保存认证</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0"/>
                  </a:ext>
                </a:extLst>
              </a:tr>
              <a:tr h="2809523">
                <a:tc>
                  <a:txBody>
                    <a:bodyPr/>
                    <a:lstStyle/>
                    <a:p>
                      <a:pPr algn="just">
                        <a:spcAft>
                          <a:spcPts val="0"/>
                        </a:spcAft>
                      </a:pPr>
                      <a:endParaRPr lang="en-US" sz="1050" kern="100" dirty="0">
                        <a:effectLst/>
                        <a:latin typeface="Calibri"/>
                        <a:ea typeface="宋体"/>
                        <a:cs typeface="Times New Roman"/>
                      </a:endParaRPr>
                    </a:p>
                  </a:txBody>
                  <a:tcPr marL="68580" marR="68580" marT="0" marB="0"/>
                </a:tc>
                <a:tc>
                  <a:txBody>
                    <a:bodyPr/>
                    <a:lstStyle/>
                    <a:p>
                      <a:pPr algn="just">
                        <a:spcAft>
                          <a:spcPts val="0"/>
                        </a:spcAft>
                      </a:pPr>
                      <a:endParaRPr lang="en-US" sz="105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bl>
          </a:graphicData>
        </a:graphic>
      </p:graphicFrame>
      <p:pic>
        <p:nvPicPr>
          <p:cNvPr id="16" name="图片 19">
            <a:extLst>
              <a:ext uri="{FF2B5EF4-FFF2-40B4-BE49-F238E27FC236}">
                <a16:creationId xmlns:a16="http://schemas.microsoft.com/office/drawing/2014/main" id="{FF5C766D-21D7-49F6-9A0E-06954D4D9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30" t="13364" b="8525"/>
          <a:stretch>
            <a:fillRect/>
          </a:stretch>
        </p:blipFill>
        <p:spPr bwMode="auto">
          <a:xfrm>
            <a:off x="1273051" y="3624770"/>
            <a:ext cx="3016951" cy="2470938"/>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E919D0D7-1B19-4A36-954B-D2B829FF72C8}"/>
              </a:ext>
            </a:extLst>
          </p:cNvPr>
          <p:cNvSpPr/>
          <p:nvPr/>
        </p:nvSpPr>
        <p:spPr>
          <a:xfrm>
            <a:off x="513945" y="1156787"/>
            <a:ext cx="10490236" cy="1624141"/>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15">
            <a:extLst>
              <a:ext uri="{FF2B5EF4-FFF2-40B4-BE49-F238E27FC236}">
                <a16:creationId xmlns:a16="http://schemas.microsoft.com/office/drawing/2014/main" id="{716EF6CA-EF6C-4DBA-BBFB-2F22BF3EEFF1}"/>
              </a:ext>
            </a:extLst>
          </p:cNvPr>
          <p:cNvSpPr txBox="1"/>
          <p:nvPr/>
        </p:nvSpPr>
        <p:spPr>
          <a:xfrm>
            <a:off x="710878" y="1368692"/>
            <a:ext cx="9625870" cy="1200329"/>
          </a:xfrm>
          <a:prstGeom prst="rect">
            <a:avLst/>
          </a:prstGeom>
        </p:spPr>
        <p:txBody>
          <a:bodyPr wrap="square" rtlCol="0">
            <a:spAutoFit/>
          </a:bodyPr>
          <a:lstStyle/>
          <a:p>
            <a:pPr marL="342900" indent="-3429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当进行文件操作的时候，你会看到权限提示信息</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输入你的用户名和密码</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点击“保存认证</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”，可以避免将来重复输入用户名和密码</a:t>
            </a:r>
            <a:endParaRPr lang="zh-CN" altLang="zh-CN" sz="2400" dirty="0">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id="{5C40792C-9B79-49E9-B1DB-5836E80FF2A3}"/>
              </a:ext>
            </a:extLst>
          </p:cNvPr>
          <p:cNvPicPr>
            <a:picLocks noChangeAspect="1"/>
          </p:cNvPicPr>
          <p:nvPr/>
        </p:nvPicPr>
        <p:blipFill>
          <a:blip r:embed="rId4"/>
          <a:stretch>
            <a:fillRect/>
          </a:stretch>
        </p:blipFill>
        <p:spPr>
          <a:xfrm>
            <a:off x="6403188" y="3624770"/>
            <a:ext cx="3654840" cy="2523217"/>
          </a:xfrm>
          <a:prstGeom prst="rect">
            <a:avLst/>
          </a:prstGeom>
        </p:spPr>
      </p:pic>
    </p:spTree>
    <p:extLst>
      <p:ext uri="{BB962C8B-B14F-4D97-AF65-F5344CB8AC3E}">
        <p14:creationId xmlns:p14="http://schemas.microsoft.com/office/powerpoint/2010/main" val="143841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删除认证数据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pic>
        <p:nvPicPr>
          <p:cNvPr id="13" name="图片 12">
            <a:extLst>
              <a:ext uri="{FF2B5EF4-FFF2-40B4-BE49-F238E27FC236}">
                <a16:creationId xmlns:a16="http://schemas.microsoft.com/office/drawing/2014/main" id="{E116A21F-BC53-4115-932B-7A43525AF66A}"/>
              </a:ext>
            </a:extLst>
          </p:cNvPr>
          <p:cNvPicPr>
            <a:picLocks noChangeAspect="1"/>
          </p:cNvPicPr>
          <p:nvPr/>
        </p:nvPicPr>
        <p:blipFill rotWithShape="1">
          <a:blip r:embed="rId2"/>
          <a:srcRect l="3754" t="44359"/>
          <a:stretch/>
        </p:blipFill>
        <p:spPr>
          <a:xfrm>
            <a:off x="594527" y="3068960"/>
            <a:ext cx="3931311" cy="2619354"/>
          </a:xfrm>
          <a:prstGeom prst="rect">
            <a:avLst/>
          </a:prstGeom>
        </p:spPr>
      </p:pic>
      <p:pic>
        <p:nvPicPr>
          <p:cNvPr id="14" name="图片 13">
            <a:extLst>
              <a:ext uri="{FF2B5EF4-FFF2-40B4-BE49-F238E27FC236}">
                <a16:creationId xmlns:a16="http://schemas.microsoft.com/office/drawing/2014/main" id="{883D1965-A3D3-47A1-88CB-C4FC16873639}"/>
              </a:ext>
            </a:extLst>
          </p:cNvPr>
          <p:cNvPicPr>
            <a:picLocks noChangeAspect="1"/>
          </p:cNvPicPr>
          <p:nvPr/>
        </p:nvPicPr>
        <p:blipFill>
          <a:blip r:embed="rId3"/>
          <a:stretch>
            <a:fillRect/>
          </a:stretch>
        </p:blipFill>
        <p:spPr>
          <a:xfrm>
            <a:off x="5157688" y="2097301"/>
            <a:ext cx="6657143" cy="4114286"/>
          </a:xfrm>
          <a:prstGeom prst="rect">
            <a:avLst/>
          </a:prstGeom>
        </p:spPr>
      </p:pic>
      <p:sp>
        <p:nvSpPr>
          <p:cNvPr id="15" name="矩形 14">
            <a:extLst>
              <a:ext uri="{FF2B5EF4-FFF2-40B4-BE49-F238E27FC236}">
                <a16:creationId xmlns:a16="http://schemas.microsoft.com/office/drawing/2014/main" id="{2397C295-11D9-40EA-8525-D159B08829C2}"/>
              </a:ext>
            </a:extLst>
          </p:cNvPr>
          <p:cNvSpPr/>
          <p:nvPr/>
        </p:nvSpPr>
        <p:spPr>
          <a:xfrm>
            <a:off x="468228" y="1048914"/>
            <a:ext cx="10490236" cy="723902"/>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15">
            <a:extLst>
              <a:ext uri="{FF2B5EF4-FFF2-40B4-BE49-F238E27FC236}">
                <a16:creationId xmlns:a16="http://schemas.microsoft.com/office/drawing/2014/main" id="{67F962C7-D212-4997-B0FC-983056902B12}"/>
              </a:ext>
            </a:extLst>
          </p:cNvPr>
          <p:cNvSpPr txBox="1"/>
          <p:nvPr/>
        </p:nvSpPr>
        <p:spPr>
          <a:xfrm>
            <a:off x="566861" y="1179781"/>
            <a:ext cx="9625870" cy="461665"/>
          </a:xfrm>
          <a:prstGeom prst="rect">
            <a:avLst/>
          </a:prstGeom>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步骤：点击右键</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选择设置</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--&gt;</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保存数据</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--&gt;</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清除认证数据</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861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文件常用操作</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n</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graphicFrame>
        <p:nvGraphicFramePr>
          <p:cNvPr id="12" name="表格 11">
            <a:extLst>
              <a:ext uri="{FF2B5EF4-FFF2-40B4-BE49-F238E27FC236}">
                <a16:creationId xmlns:a16="http://schemas.microsoft.com/office/drawing/2014/main" id="{56151EFE-56C2-4226-BEB0-1476C3F9353E}"/>
              </a:ext>
            </a:extLst>
          </p:cNvPr>
          <p:cNvGraphicFramePr>
            <a:graphicFrameLocks noGrp="1"/>
          </p:cNvGraphicFramePr>
          <p:nvPr>
            <p:extLst>
              <p:ext uri="{D42A27DB-BD31-4B8C-83A1-F6EECF244321}">
                <p14:modId xmlns:p14="http://schemas.microsoft.com/office/powerpoint/2010/main" val="1856546051"/>
              </p:ext>
            </p:extLst>
          </p:nvPr>
        </p:nvGraphicFramePr>
        <p:xfrm>
          <a:off x="48915" y="1556793"/>
          <a:ext cx="12090012" cy="3967182"/>
        </p:xfrm>
        <a:graphic>
          <a:graphicData uri="http://schemas.openxmlformats.org/drawingml/2006/table">
            <a:tbl>
              <a:tblPr firstCol="1" bandRow="1">
                <a:tableStyleId>{93296810-A885-4BE3-A3E7-6D5BEEA58F35}</a:tableStyleId>
              </a:tblPr>
              <a:tblGrid>
                <a:gridCol w="1362255">
                  <a:extLst>
                    <a:ext uri="{9D8B030D-6E8A-4147-A177-3AD203B41FA5}">
                      <a16:colId xmlns:a16="http://schemas.microsoft.com/office/drawing/2014/main" val="20000"/>
                    </a:ext>
                  </a:extLst>
                </a:gridCol>
                <a:gridCol w="10727757">
                  <a:extLst>
                    <a:ext uri="{9D8B030D-6E8A-4147-A177-3AD203B41FA5}">
                      <a16:colId xmlns:a16="http://schemas.microsoft.com/office/drawing/2014/main" val="20001"/>
                    </a:ext>
                  </a:extLst>
                </a:gridCol>
              </a:tblGrid>
              <a:tr h="1322394">
                <a:tc>
                  <a:txBody>
                    <a:bodyPr/>
                    <a:lstStyle/>
                    <a:p>
                      <a:r>
                        <a:rPr lang="zh-CN" altLang="en-US" sz="2200" dirty="0">
                          <a:latin typeface="微软雅黑" panose="020B0503020204020204" pitchFamily="34" charset="-122"/>
                          <a:ea typeface="微软雅黑" panose="020B0503020204020204" pitchFamily="34" charset="-122"/>
                        </a:rPr>
                        <a:t>新增文件</a:t>
                      </a:r>
                    </a:p>
                  </a:txBody>
                  <a:tcPr marL="98780" marR="98780" marT="49390" marB="49390" anchor="ctr"/>
                </a:tc>
                <a:tc>
                  <a:txBody>
                    <a:bodyPr/>
                    <a:lstStyle/>
                    <a:p>
                      <a:endParaRPr lang="zh-CN" altLang="en-US" sz="1900" dirty="0"/>
                    </a:p>
                  </a:txBody>
                  <a:tcPr marL="98780" marR="98780" marT="49390" marB="49390"/>
                </a:tc>
                <a:extLst>
                  <a:ext uri="{0D108BD9-81ED-4DB2-BD59-A6C34878D82A}">
                    <a16:rowId xmlns:a16="http://schemas.microsoft.com/office/drawing/2014/main" val="10000"/>
                  </a:ext>
                </a:extLst>
              </a:tr>
              <a:tr h="1322394">
                <a:tc>
                  <a:txBody>
                    <a:bodyPr/>
                    <a:lstStyle/>
                    <a:p>
                      <a:r>
                        <a:rPr lang="zh-CN" altLang="en-US" sz="2200" dirty="0">
                          <a:latin typeface="微软雅黑" panose="020B0503020204020204" pitchFamily="34" charset="-122"/>
                          <a:ea typeface="微软雅黑" panose="020B0503020204020204" pitchFamily="34" charset="-122"/>
                        </a:rPr>
                        <a:t>更新文件</a:t>
                      </a:r>
                    </a:p>
                  </a:txBody>
                  <a:tcPr marL="98780" marR="98780" marT="49390" marB="49390" anchor="ctr"/>
                </a:tc>
                <a:tc>
                  <a:txBody>
                    <a:bodyPr/>
                    <a:lstStyle/>
                    <a:p>
                      <a:endParaRPr lang="zh-CN" altLang="en-US" sz="1900" dirty="0"/>
                    </a:p>
                  </a:txBody>
                  <a:tcPr marL="98780" marR="98780" marT="49390" marB="49390"/>
                </a:tc>
                <a:extLst>
                  <a:ext uri="{0D108BD9-81ED-4DB2-BD59-A6C34878D82A}">
                    <a16:rowId xmlns:a16="http://schemas.microsoft.com/office/drawing/2014/main" val="10001"/>
                  </a:ext>
                </a:extLst>
              </a:tr>
              <a:tr h="1322394">
                <a:tc>
                  <a:txBody>
                    <a:bodyPr/>
                    <a:lstStyle/>
                    <a:p>
                      <a:r>
                        <a:rPr lang="zh-CN" altLang="en-US" sz="2200" dirty="0">
                          <a:latin typeface="微软雅黑" panose="020B0503020204020204" pitchFamily="34" charset="-122"/>
                          <a:ea typeface="微软雅黑" panose="020B0503020204020204" pitchFamily="34" charset="-122"/>
                        </a:rPr>
                        <a:t>删除文件</a:t>
                      </a:r>
                    </a:p>
                  </a:txBody>
                  <a:tcPr marL="98780" marR="98780" marT="49390" marB="49390" anchor="ctr"/>
                </a:tc>
                <a:tc>
                  <a:txBody>
                    <a:bodyPr/>
                    <a:lstStyle/>
                    <a:p>
                      <a:endParaRPr lang="zh-CN" altLang="en-US" sz="1900" dirty="0"/>
                    </a:p>
                  </a:txBody>
                  <a:tcPr marL="98780" marR="98780" marT="49390" marB="49390"/>
                </a:tc>
                <a:extLst>
                  <a:ext uri="{0D108BD9-81ED-4DB2-BD59-A6C34878D82A}">
                    <a16:rowId xmlns:a16="http://schemas.microsoft.com/office/drawing/2014/main" val="10002"/>
                  </a:ext>
                </a:extLst>
              </a:tr>
            </a:tbl>
          </a:graphicData>
        </a:graphic>
      </p:graphicFrame>
      <p:pic>
        <p:nvPicPr>
          <p:cNvPr id="13" name="Picture 3">
            <a:extLst>
              <a:ext uri="{FF2B5EF4-FFF2-40B4-BE49-F238E27FC236}">
                <a16:creationId xmlns:a16="http://schemas.microsoft.com/office/drawing/2014/main" id="{AD335F73-76B7-4DFD-B58F-F6EE7252452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71"/>
          <a:stretch/>
        </p:blipFill>
        <p:spPr bwMode="auto">
          <a:xfrm>
            <a:off x="1379036" y="1803231"/>
            <a:ext cx="10723499" cy="97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a:extLst>
              <a:ext uri="{FF2B5EF4-FFF2-40B4-BE49-F238E27FC236}">
                <a16:creationId xmlns:a16="http://schemas.microsoft.com/office/drawing/2014/main" id="{F263A016-D631-4DDB-A671-0F799FB7223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0802"/>
          <a:stretch/>
        </p:blipFill>
        <p:spPr bwMode="auto">
          <a:xfrm>
            <a:off x="1437834" y="2907933"/>
            <a:ext cx="10423575" cy="11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a:extLst>
              <a:ext uri="{FF2B5EF4-FFF2-40B4-BE49-F238E27FC236}">
                <a16:creationId xmlns:a16="http://schemas.microsoft.com/office/drawing/2014/main" id="{39DF13E3-F364-4B22-BCBD-9102045248C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28083"/>
          <a:stretch/>
        </p:blipFill>
        <p:spPr bwMode="auto">
          <a:xfrm>
            <a:off x="1487988" y="4437115"/>
            <a:ext cx="9644291" cy="54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96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48CC847A-B180-4BD1-9297-36679FC0395B}"/>
              </a:ext>
            </a:extLst>
          </p:cNvPr>
          <p:cNvSpPr/>
          <p:nvPr/>
        </p:nvSpPr>
        <p:spPr>
          <a:xfrm>
            <a:off x="513945" y="819538"/>
            <a:ext cx="10490236" cy="1624141"/>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err="1">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en-US" altLang="zh-CN" sz="3200" b="1" spc="100" dirty="0" err="1">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Commit</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（提交）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pic>
        <p:nvPicPr>
          <p:cNvPr id="12" name="图片 11">
            <a:extLst>
              <a:ext uri="{FF2B5EF4-FFF2-40B4-BE49-F238E27FC236}">
                <a16:creationId xmlns:a16="http://schemas.microsoft.com/office/drawing/2014/main" id="{5808BE29-F1F2-4C22-9C23-656258A0C435}"/>
              </a:ext>
            </a:extLst>
          </p:cNvPr>
          <p:cNvPicPr/>
          <p:nvPr/>
        </p:nvPicPr>
        <p:blipFill>
          <a:blip r:embed="rId3"/>
          <a:stretch>
            <a:fillRect/>
          </a:stretch>
        </p:blipFill>
        <p:spPr>
          <a:xfrm>
            <a:off x="6470966" y="2683980"/>
            <a:ext cx="4451818" cy="3753645"/>
          </a:xfrm>
          <a:prstGeom prst="rect">
            <a:avLst/>
          </a:prstGeom>
        </p:spPr>
      </p:pic>
      <p:sp>
        <p:nvSpPr>
          <p:cNvPr id="13" name="TextBox 15">
            <a:extLst>
              <a:ext uri="{FF2B5EF4-FFF2-40B4-BE49-F238E27FC236}">
                <a16:creationId xmlns:a16="http://schemas.microsoft.com/office/drawing/2014/main" id="{755B8B70-C08F-4213-8121-258EA6A662AC}"/>
              </a:ext>
            </a:extLst>
          </p:cNvPr>
          <p:cNvSpPr txBox="1"/>
          <p:nvPr/>
        </p:nvSpPr>
        <p:spPr>
          <a:xfrm>
            <a:off x="720189" y="874019"/>
            <a:ext cx="9625870" cy="1569660"/>
          </a:xfrm>
          <a:prstGeom prst="rect">
            <a:avLst/>
          </a:prstGeom>
        </p:spPr>
        <p:txBody>
          <a:bodyPr wrap="square" rtlCol="0">
            <a:spAutoFit/>
          </a:bodyPr>
          <a:lstStyle/>
          <a:p>
            <a:pPr marL="342900" indent="-3429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对工作副本进行编辑修改后提交到</a:t>
            </a:r>
            <a:r>
              <a:rPr lang="en-US" altLang="zh-CN" sz="2400" dirty="0">
                <a:latin typeface="微软雅黑" panose="020B0503020204020204" pitchFamily="34" charset="-122"/>
                <a:ea typeface="微软雅黑" panose="020B0503020204020204" pitchFamily="34" charset="-122"/>
              </a:rPr>
              <a:t>SVN</a:t>
            </a:r>
            <a:r>
              <a:rPr lang="zh-CN" altLang="en-US" sz="2400" dirty="0">
                <a:latin typeface="微软雅黑" panose="020B0503020204020204" pitchFamily="34" charset="-122"/>
                <a:ea typeface="微软雅黑" panose="020B0503020204020204" pitchFamily="34" charset="-122"/>
              </a:rPr>
              <a:t>中</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在右键菜单中点击</a:t>
            </a:r>
            <a:r>
              <a:rPr lang="en-US" altLang="zh-CN" sz="2400" dirty="0">
                <a:latin typeface="微软雅黑" panose="020B0503020204020204" pitchFamily="34" charset="-122"/>
                <a:ea typeface="微软雅黑" panose="020B0503020204020204" pitchFamily="34" charset="-122"/>
              </a:rPr>
              <a:t>SVN</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Commit</a:t>
            </a:r>
          </a:p>
          <a:p>
            <a:pPr marL="342900" indent="-3429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填写日志，点击确定。</a:t>
            </a:r>
            <a:r>
              <a:rPr lang="en-US" altLang="zh-CN"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日志</a:t>
            </a:r>
            <a:r>
              <a:rPr lang="zh-CN" altLang="zh-CN" sz="2400" dirty="0">
                <a:solidFill>
                  <a:srgbClr val="FF0000"/>
                </a:solidFill>
                <a:latin typeface="微软雅黑" panose="020B0503020204020204" pitchFamily="34" charset="-122"/>
                <a:ea typeface="微软雅黑" panose="020B0503020204020204" pitchFamily="34" charset="-122"/>
              </a:rPr>
              <a:t>要求写</a:t>
            </a:r>
            <a:r>
              <a:rPr lang="en-US" altLang="zh-CN" sz="2400" dirty="0">
                <a:solidFill>
                  <a:srgbClr val="FF0000"/>
                </a:solidFill>
                <a:latin typeface="微软雅黑" panose="020B0503020204020204" pitchFamily="34" charset="-122"/>
                <a:ea typeface="微软雅黑" panose="020B0503020204020204" pitchFamily="34" charset="-122"/>
              </a:rPr>
              <a:t>4</a:t>
            </a:r>
            <a:r>
              <a:rPr lang="zh-CN" altLang="en-US" sz="2400" dirty="0">
                <a:solidFill>
                  <a:srgbClr val="FF0000"/>
                </a:solidFill>
                <a:latin typeface="微软雅黑" panose="020B0503020204020204" pitchFamily="34" charset="-122"/>
                <a:ea typeface="微软雅黑" panose="020B0503020204020204" pitchFamily="34" charset="-122"/>
              </a:rPr>
              <a:t>个汉字</a:t>
            </a:r>
            <a:r>
              <a:rPr lang="en-US" altLang="zh-CN" sz="2400" dirty="0">
                <a:solidFill>
                  <a:srgbClr val="FF0000"/>
                </a:solidFill>
                <a:latin typeface="微软雅黑" panose="020B0503020204020204" pitchFamily="34" charset="-122"/>
                <a:ea typeface="微软雅黑" panose="020B0503020204020204" pitchFamily="34" charset="-122"/>
              </a:rPr>
              <a:t>(8</a:t>
            </a:r>
            <a:r>
              <a:rPr lang="zh-CN" altLang="zh-CN" sz="2400" dirty="0">
                <a:solidFill>
                  <a:srgbClr val="FF0000"/>
                </a:solidFill>
                <a:latin typeface="微软雅黑" panose="020B0503020204020204" pitchFamily="34" charset="-122"/>
                <a:ea typeface="微软雅黑" panose="020B0503020204020204" pitchFamily="34" charset="-122"/>
              </a:rPr>
              <a:t>个字符</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zh-CN" sz="2400" dirty="0">
                <a:solidFill>
                  <a:srgbClr val="FF0000"/>
                </a:solidFill>
                <a:latin typeface="微软雅黑" panose="020B0503020204020204" pitchFamily="34" charset="-122"/>
                <a:ea typeface="微软雅黑" panose="020B0503020204020204" pitchFamily="34" charset="-122"/>
              </a:rPr>
              <a:t>以上的说明</a:t>
            </a:r>
            <a:r>
              <a:rPr lang="zh-CN" altLang="en-US" sz="2400" dirty="0">
                <a:solidFill>
                  <a:srgbClr val="FF0000"/>
                </a:solidFill>
                <a:latin typeface="微软雅黑" panose="020B0503020204020204" pitchFamily="34" charset="-122"/>
                <a:ea typeface="微软雅黑" panose="020B0503020204020204" pitchFamily="34" charset="-122"/>
              </a:rPr>
              <a:t>，否则无法提交提供，错误代码如下图</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392468D1-A68C-4536-8C5D-9530AC019167}"/>
              </a:ext>
            </a:extLst>
          </p:cNvPr>
          <p:cNvPicPr>
            <a:picLocks noChangeAspect="1"/>
          </p:cNvPicPr>
          <p:nvPr/>
        </p:nvPicPr>
        <p:blipFill>
          <a:blip r:embed="rId4"/>
          <a:stretch>
            <a:fillRect/>
          </a:stretch>
        </p:blipFill>
        <p:spPr>
          <a:xfrm>
            <a:off x="1657758" y="2717310"/>
            <a:ext cx="3238095" cy="2342857"/>
          </a:xfrm>
          <a:prstGeom prst="rect">
            <a:avLst/>
          </a:prstGeom>
        </p:spPr>
      </p:pic>
      <p:pic>
        <p:nvPicPr>
          <p:cNvPr id="16" name="图片 15">
            <a:extLst>
              <a:ext uri="{FF2B5EF4-FFF2-40B4-BE49-F238E27FC236}">
                <a16:creationId xmlns:a16="http://schemas.microsoft.com/office/drawing/2014/main" id="{32E9A779-D479-45F6-86C7-9D2D0AFA98EF}"/>
              </a:ext>
            </a:extLst>
          </p:cNvPr>
          <p:cNvPicPr>
            <a:picLocks noChangeAspect="1"/>
          </p:cNvPicPr>
          <p:nvPr/>
        </p:nvPicPr>
        <p:blipFill>
          <a:blip r:embed="rId5"/>
          <a:stretch>
            <a:fillRect/>
          </a:stretch>
        </p:blipFill>
        <p:spPr>
          <a:xfrm>
            <a:off x="969729" y="5237738"/>
            <a:ext cx="5057143" cy="1200000"/>
          </a:xfrm>
          <a:prstGeom prst="rect">
            <a:avLst/>
          </a:prstGeom>
        </p:spPr>
      </p:pic>
    </p:spTree>
    <p:extLst>
      <p:ext uri="{BB962C8B-B14F-4D97-AF65-F5344CB8AC3E}">
        <p14:creationId xmlns:p14="http://schemas.microsoft.com/office/powerpoint/2010/main" val="3576583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显示日志</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(show log)</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pic>
        <p:nvPicPr>
          <p:cNvPr id="12" name="图片 11">
            <a:extLst>
              <a:ext uri="{FF2B5EF4-FFF2-40B4-BE49-F238E27FC236}">
                <a16:creationId xmlns:a16="http://schemas.microsoft.com/office/drawing/2014/main" id="{33AC4F99-56DD-4CE7-96DF-6507F27748E1}"/>
              </a:ext>
            </a:extLst>
          </p:cNvPr>
          <p:cNvPicPr>
            <a:picLocks noChangeAspect="1"/>
          </p:cNvPicPr>
          <p:nvPr/>
        </p:nvPicPr>
        <p:blipFill>
          <a:blip r:embed="rId3"/>
          <a:stretch>
            <a:fillRect/>
          </a:stretch>
        </p:blipFill>
        <p:spPr>
          <a:xfrm>
            <a:off x="1273051" y="1003279"/>
            <a:ext cx="5211015" cy="5218723"/>
          </a:xfrm>
          <a:prstGeom prst="rect">
            <a:avLst/>
          </a:prstGeom>
        </p:spPr>
      </p:pic>
      <p:sp>
        <p:nvSpPr>
          <p:cNvPr id="13" name="矩形 12">
            <a:extLst>
              <a:ext uri="{FF2B5EF4-FFF2-40B4-BE49-F238E27FC236}">
                <a16:creationId xmlns:a16="http://schemas.microsoft.com/office/drawing/2014/main" id="{AB2C7209-D93F-409A-86EC-5A190012E055}"/>
              </a:ext>
            </a:extLst>
          </p:cNvPr>
          <p:cNvSpPr/>
          <p:nvPr/>
        </p:nvSpPr>
        <p:spPr>
          <a:xfrm>
            <a:off x="6772527" y="1962818"/>
            <a:ext cx="4612656" cy="87359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5">
            <a:extLst>
              <a:ext uri="{FF2B5EF4-FFF2-40B4-BE49-F238E27FC236}">
                <a16:creationId xmlns:a16="http://schemas.microsoft.com/office/drawing/2014/main" id="{0E47787B-4680-4F39-B059-FBF00BE8E982}"/>
              </a:ext>
            </a:extLst>
          </p:cNvPr>
          <p:cNvSpPr txBox="1"/>
          <p:nvPr/>
        </p:nvSpPr>
        <p:spPr>
          <a:xfrm>
            <a:off x="6781079" y="2005416"/>
            <a:ext cx="4460088" cy="830997"/>
          </a:xfrm>
          <a:prstGeom prst="rect">
            <a:avLst/>
          </a:prstGeom>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显示版本列表，包含了日期和时间以及提交的用户和日志信息</a:t>
            </a:r>
            <a:endParaRPr lang="en-US" altLang="zh-CN" sz="24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FCA26905-88AB-454D-A2D7-FF81AC266E32}"/>
              </a:ext>
            </a:extLst>
          </p:cNvPr>
          <p:cNvSpPr/>
          <p:nvPr/>
        </p:nvSpPr>
        <p:spPr>
          <a:xfrm>
            <a:off x="6772527" y="3294367"/>
            <a:ext cx="4628474" cy="5666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BD8C1560-3CC6-49E9-8957-F0AC4A0EA27C}"/>
              </a:ext>
            </a:extLst>
          </p:cNvPr>
          <p:cNvSpPr/>
          <p:nvPr/>
        </p:nvSpPr>
        <p:spPr>
          <a:xfrm>
            <a:off x="6766683" y="4372159"/>
            <a:ext cx="4618499" cy="77641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5">
            <a:extLst>
              <a:ext uri="{FF2B5EF4-FFF2-40B4-BE49-F238E27FC236}">
                <a16:creationId xmlns:a16="http://schemas.microsoft.com/office/drawing/2014/main" id="{C604F3E2-81FF-4939-8433-DC881363419F}"/>
              </a:ext>
            </a:extLst>
          </p:cNvPr>
          <p:cNvSpPr txBox="1"/>
          <p:nvPr/>
        </p:nvSpPr>
        <p:spPr>
          <a:xfrm>
            <a:off x="6741265" y="3356992"/>
            <a:ext cx="4460088" cy="461665"/>
          </a:xfrm>
          <a:prstGeom prst="rect">
            <a:avLst/>
          </a:prstGeom>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显示被选中版本的详细日志信息</a:t>
            </a:r>
            <a:endParaRPr lang="en-US" altLang="zh-CN" sz="2400" dirty="0">
              <a:latin typeface="微软雅黑" panose="020B0503020204020204" pitchFamily="34" charset="-122"/>
              <a:ea typeface="微软雅黑" panose="020B0503020204020204" pitchFamily="34" charset="-122"/>
            </a:endParaRPr>
          </a:p>
        </p:txBody>
      </p:sp>
      <p:sp>
        <p:nvSpPr>
          <p:cNvPr id="19" name="TextBox 15">
            <a:extLst>
              <a:ext uri="{FF2B5EF4-FFF2-40B4-BE49-F238E27FC236}">
                <a16:creationId xmlns:a16="http://schemas.microsoft.com/office/drawing/2014/main" id="{0543E5CA-C9BE-4A15-AAF1-E92904A2E35A}"/>
              </a:ext>
            </a:extLst>
          </p:cNvPr>
          <p:cNvSpPr txBox="1"/>
          <p:nvPr/>
        </p:nvSpPr>
        <p:spPr>
          <a:xfrm>
            <a:off x="6845888" y="4372159"/>
            <a:ext cx="4460088" cy="830997"/>
          </a:xfrm>
          <a:prstGeom prst="rect">
            <a:avLst/>
          </a:prstGeom>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显示被选中版本中都有哪些文件和文件夹被修改</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2845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0CA593B-2392-4FAC-BED7-2C5BA4CBC0D0}"/>
              </a:ext>
            </a:extLst>
          </p:cNvPr>
          <p:cNvSpPr/>
          <p:nvPr/>
        </p:nvSpPr>
        <p:spPr>
          <a:xfrm>
            <a:off x="891438" y="828553"/>
            <a:ext cx="10490236" cy="101055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更新至版本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sp>
        <p:nvSpPr>
          <p:cNvPr id="12" name="TextBox 15">
            <a:extLst>
              <a:ext uri="{FF2B5EF4-FFF2-40B4-BE49-F238E27FC236}">
                <a16:creationId xmlns:a16="http://schemas.microsoft.com/office/drawing/2014/main" id="{234E1615-439F-4A63-A963-9B3435DFDB0B}"/>
              </a:ext>
            </a:extLst>
          </p:cNvPr>
          <p:cNvSpPr txBox="1"/>
          <p:nvPr/>
        </p:nvSpPr>
        <p:spPr>
          <a:xfrm>
            <a:off x="985019" y="980728"/>
            <a:ext cx="10225136" cy="830997"/>
          </a:xfrm>
          <a:prstGeom prst="rect">
            <a:avLst/>
          </a:prstGeom>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本地相应目录下，右击选中 更新至版本，点击 显示日志，选中要返回的版本，确定后将更新选中版本到本地</a:t>
            </a:r>
            <a:endParaRPr lang="zh-CN" altLang="zh-CN" sz="2400" dirty="0">
              <a:latin typeface="微软雅黑" panose="020B0503020204020204" pitchFamily="34" charset="-122"/>
              <a:ea typeface="微软雅黑" panose="020B0503020204020204" pitchFamily="34" charset="-122"/>
            </a:endParaRPr>
          </a:p>
        </p:txBody>
      </p:sp>
      <p:pic>
        <p:nvPicPr>
          <p:cNvPr id="13" name="Picture 2">
            <a:extLst>
              <a:ext uri="{FF2B5EF4-FFF2-40B4-BE49-F238E27FC236}">
                <a16:creationId xmlns:a16="http://schemas.microsoft.com/office/drawing/2014/main" id="{08370253-28DD-462F-A27A-26EE42386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206" y="2118332"/>
            <a:ext cx="37814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B95FE934-B42F-475E-B645-050C4EB75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587" y="2492896"/>
            <a:ext cx="369570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21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冲突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sp>
        <p:nvSpPr>
          <p:cNvPr id="12" name="矩形 11">
            <a:extLst>
              <a:ext uri="{FF2B5EF4-FFF2-40B4-BE49-F238E27FC236}">
                <a16:creationId xmlns:a16="http://schemas.microsoft.com/office/drawing/2014/main" id="{F7BC8292-55AC-4C9E-948C-C72754338FA6}"/>
              </a:ext>
            </a:extLst>
          </p:cNvPr>
          <p:cNvSpPr/>
          <p:nvPr/>
        </p:nvSpPr>
        <p:spPr>
          <a:xfrm>
            <a:off x="269824" y="1025670"/>
            <a:ext cx="11516396" cy="1611238"/>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D63478BF-6E79-4D53-941C-91A45D3B59F0}"/>
              </a:ext>
            </a:extLst>
          </p:cNvPr>
          <p:cNvSpPr txBox="1"/>
          <p:nvPr/>
        </p:nvSpPr>
        <p:spPr>
          <a:xfrm>
            <a:off x="345465" y="1127733"/>
            <a:ext cx="11476612" cy="1384995"/>
          </a:xfrm>
          <a:prstGeom prst="rect">
            <a:avLst/>
          </a:prstGeom>
        </p:spPr>
        <p:txBody>
          <a:bodyPr wrap="square" rtlCol="0">
            <a:spAutoFit/>
          </a:bodyPr>
          <a:lstStyle/>
          <a:p>
            <a:pPr marL="457200" marR="0" indent="-457200" defTabSz="914400" rtl="0" eaLnBrk="1" fontAlgn="auto" latinLnBrk="0" hangingPunct="1">
              <a:spcBef>
                <a:spcPct val="0"/>
              </a:spcBef>
              <a:spcAft>
                <a:spcPts val="0"/>
              </a:spcAft>
              <a:buClrTx/>
              <a:buSzTx/>
              <a:buFont typeface="Wingdings" panose="05000000000000000000" pitchFamily="2" charset="2"/>
              <a:buChar char="Ø"/>
            </a:pPr>
            <a:r>
              <a:rPr kumimoji="0" lang="zh-CN" altLang="en-US" sz="2800" b="1" i="0" u="none" strike="noStrike" kern="1200" cap="none" spc="0" normalizeH="0" baseline="0" noProof="0" dirty="0">
                <a:ln>
                  <a:noFill/>
                </a:ln>
                <a:solidFill>
                  <a:schemeClr val="accent6">
                    <a:lumMod val="75000"/>
                  </a:schemeClr>
                </a:solidFill>
                <a:effectLst/>
                <a:uLnTx/>
                <a:uFillTx/>
                <a:latin typeface="+mj-lt"/>
                <a:ea typeface="+mj-ea"/>
                <a:cs typeface="+mj-cs"/>
              </a:rPr>
              <a:t>什么是冲突及冲突产生的原因</a:t>
            </a:r>
            <a:endParaRPr kumimoji="0" lang="en-US" altLang="zh-CN" sz="2800" b="1" i="0" u="none" strike="noStrike" kern="1200" cap="none" spc="0" normalizeH="0" baseline="0" noProof="0" dirty="0">
              <a:ln>
                <a:noFill/>
              </a:ln>
              <a:solidFill>
                <a:schemeClr val="accent6">
                  <a:lumMod val="75000"/>
                </a:schemeClr>
              </a:solidFill>
              <a:effectLst/>
              <a:uLnTx/>
              <a:uFillTx/>
              <a:latin typeface="+mj-lt"/>
              <a:ea typeface="+mj-ea"/>
              <a:cs typeface="+mj-cs"/>
            </a:endParaRPr>
          </a:p>
          <a:p>
            <a:pPr marR="0" defTabSz="914400" rtl="0" eaLnBrk="1" fontAlgn="auto" latinLnBrk="0" hangingPunct="1">
              <a:spcBef>
                <a:spcPct val="0"/>
              </a:spcBef>
              <a:spcAft>
                <a:spcPts val="0"/>
              </a:spcAft>
              <a:buClrTx/>
              <a:buSzTx/>
            </a:pPr>
            <a:r>
              <a:rPr lang="en-US" altLang="zh-CN" sz="2800" dirty="0">
                <a:latin typeface="+mj-lt"/>
                <a:ea typeface="+mj-ea"/>
                <a:cs typeface="+mj-cs"/>
              </a:rPr>
              <a:t>	</a:t>
            </a:r>
            <a:r>
              <a:rPr lang="zh-CN" altLang="en-US" sz="2800" dirty="0">
                <a:latin typeface="+mj-lt"/>
                <a:ea typeface="+mj-ea"/>
                <a:cs typeface="+mj-cs"/>
              </a:rPr>
              <a:t>项目组成员协同工作时，当多为团队成员同时修改同一个文件是，造成本地文件与</a:t>
            </a:r>
            <a:r>
              <a:rPr lang="en-US" altLang="zh-CN" sz="2800" dirty="0">
                <a:latin typeface="+mj-lt"/>
                <a:ea typeface="+mj-ea"/>
                <a:cs typeface="+mj-cs"/>
              </a:rPr>
              <a:t>SVN</a:t>
            </a:r>
            <a:r>
              <a:rPr lang="zh-CN" altLang="en-US" sz="2800" dirty="0">
                <a:latin typeface="+mj-lt"/>
                <a:ea typeface="+mj-ea"/>
                <a:cs typeface="+mj-cs"/>
              </a:rPr>
              <a:t>系统文件版本不一致，而导致文件无法提交的情况；</a:t>
            </a:r>
            <a:endParaRPr lang="en-US" altLang="zh-CN" sz="2800" dirty="0">
              <a:latin typeface="+mj-lt"/>
              <a:ea typeface="+mj-ea"/>
              <a:cs typeface="+mj-cs"/>
            </a:endParaRPr>
          </a:p>
        </p:txBody>
      </p:sp>
      <p:graphicFrame>
        <p:nvGraphicFramePr>
          <p:cNvPr id="16" name="表格 16">
            <a:extLst>
              <a:ext uri="{FF2B5EF4-FFF2-40B4-BE49-F238E27FC236}">
                <a16:creationId xmlns:a16="http://schemas.microsoft.com/office/drawing/2014/main" id="{D1508C0A-1AE8-484B-B1F4-224C2A78583E}"/>
              </a:ext>
            </a:extLst>
          </p:cNvPr>
          <p:cNvGraphicFramePr>
            <a:graphicFrameLocks noGrp="1"/>
          </p:cNvGraphicFramePr>
          <p:nvPr>
            <p:extLst>
              <p:ext uri="{D42A27DB-BD31-4B8C-83A1-F6EECF244321}">
                <p14:modId xmlns:p14="http://schemas.microsoft.com/office/powerpoint/2010/main" val="4012632470"/>
              </p:ext>
            </p:extLst>
          </p:nvPr>
        </p:nvGraphicFramePr>
        <p:xfrm>
          <a:off x="287871" y="2990880"/>
          <a:ext cx="11516397" cy="3317791"/>
        </p:xfrm>
        <a:graphic>
          <a:graphicData uri="http://schemas.openxmlformats.org/drawingml/2006/table">
            <a:tbl>
              <a:tblPr firstRow="1" bandRow="1">
                <a:tableStyleId>{93296810-A885-4BE3-A3E7-6D5BEEA58F35}</a:tableStyleId>
              </a:tblPr>
              <a:tblGrid>
                <a:gridCol w="3838799">
                  <a:extLst>
                    <a:ext uri="{9D8B030D-6E8A-4147-A177-3AD203B41FA5}">
                      <a16:colId xmlns:a16="http://schemas.microsoft.com/office/drawing/2014/main" val="3512512959"/>
                    </a:ext>
                  </a:extLst>
                </a:gridCol>
                <a:gridCol w="3838799">
                  <a:extLst>
                    <a:ext uri="{9D8B030D-6E8A-4147-A177-3AD203B41FA5}">
                      <a16:colId xmlns:a16="http://schemas.microsoft.com/office/drawing/2014/main" val="2191381959"/>
                    </a:ext>
                  </a:extLst>
                </a:gridCol>
                <a:gridCol w="3838799">
                  <a:extLst>
                    <a:ext uri="{9D8B030D-6E8A-4147-A177-3AD203B41FA5}">
                      <a16:colId xmlns:a16="http://schemas.microsoft.com/office/drawing/2014/main" val="604052482"/>
                    </a:ext>
                  </a:extLst>
                </a:gridCol>
              </a:tblGrid>
              <a:tr h="645633">
                <a:tc>
                  <a:txBody>
                    <a:bodyPr/>
                    <a:lstStyle/>
                    <a:p>
                      <a:pPr algn="ctr"/>
                      <a:r>
                        <a:rPr lang="en-US" altLang="zh-CN" sz="2000" dirty="0"/>
                        <a:t>A</a:t>
                      </a:r>
                      <a:r>
                        <a:rPr lang="zh-CN" altLang="en-US" sz="2000" dirty="0"/>
                        <a:t>、</a:t>
                      </a:r>
                      <a:r>
                        <a:rPr lang="en-US" altLang="zh-CN" sz="2000" dirty="0"/>
                        <a:t>B</a:t>
                      </a:r>
                      <a:r>
                        <a:rPr lang="zh-CN" altLang="en-US" sz="2000" dirty="0"/>
                        <a:t>同时读取编辑同一个文件</a:t>
                      </a:r>
                    </a:p>
                  </a:txBody>
                  <a:tcPr anchor="ctr"/>
                </a:tc>
                <a:tc>
                  <a:txBody>
                    <a:bodyPr/>
                    <a:lstStyle/>
                    <a:p>
                      <a:pPr algn="ctr"/>
                      <a:r>
                        <a:rPr lang="en-US" altLang="zh-CN" sz="2000" dirty="0"/>
                        <a:t>A</a:t>
                      </a:r>
                      <a:r>
                        <a:rPr lang="zh-CN" altLang="en-US" sz="2000" dirty="0"/>
                        <a:t>先提交了修改后的文件</a:t>
                      </a:r>
                    </a:p>
                  </a:txBody>
                  <a:tcPr anchor="ctr"/>
                </a:tc>
                <a:tc>
                  <a:txBody>
                    <a:bodyPr/>
                    <a:lstStyle/>
                    <a:p>
                      <a:pPr algn="ctr"/>
                      <a:r>
                        <a:rPr lang="en-US" altLang="zh-CN" sz="2000" dirty="0"/>
                        <a:t>B</a:t>
                      </a:r>
                      <a:r>
                        <a:rPr lang="zh-CN" altLang="en-US" sz="2000" dirty="0"/>
                        <a:t>后提交了修改后的文件</a:t>
                      </a:r>
                    </a:p>
                  </a:txBody>
                  <a:tcPr anchor="ctr"/>
                </a:tc>
                <a:extLst>
                  <a:ext uri="{0D108BD9-81ED-4DB2-BD59-A6C34878D82A}">
                    <a16:rowId xmlns:a16="http://schemas.microsoft.com/office/drawing/2014/main" val="827440036"/>
                  </a:ext>
                </a:extLst>
              </a:tr>
              <a:tr h="267215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413173"/>
                  </a:ext>
                </a:extLst>
              </a:tr>
            </a:tbl>
          </a:graphicData>
        </a:graphic>
      </p:graphicFrame>
      <p:sp>
        <p:nvSpPr>
          <p:cNvPr id="18" name="矩形: 圆角 17">
            <a:extLst>
              <a:ext uri="{FF2B5EF4-FFF2-40B4-BE49-F238E27FC236}">
                <a16:creationId xmlns:a16="http://schemas.microsoft.com/office/drawing/2014/main" id="{17F18553-295A-4BB7-838E-F105DF467856}"/>
              </a:ext>
            </a:extLst>
          </p:cNvPr>
          <p:cNvSpPr/>
          <p:nvPr/>
        </p:nvSpPr>
        <p:spPr>
          <a:xfrm>
            <a:off x="1129035" y="3861048"/>
            <a:ext cx="1944216"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Tset.txt</a:t>
            </a:r>
            <a:endParaRPr lang="zh-CN" altLang="en-US" dirty="0"/>
          </a:p>
        </p:txBody>
      </p:sp>
      <p:sp>
        <p:nvSpPr>
          <p:cNvPr id="19" name="矩形: 圆角 18">
            <a:extLst>
              <a:ext uri="{FF2B5EF4-FFF2-40B4-BE49-F238E27FC236}">
                <a16:creationId xmlns:a16="http://schemas.microsoft.com/office/drawing/2014/main" id="{1F4EAC1A-07A8-4E90-814C-102BD283229C}"/>
              </a:ext>
            </a:extLst>
          </p:cNvPr>
          <p:cNvSpPr/>
          <p:nvPr/>
        </p:nvSpPr>
        <p:spPr>
          <a:xfrm>
            <a:off x="566861" y="5157192"/>
            <a:ext cx="994222" cy="6751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sp>
        <p:nvSpPr>
          <p:cNvPr id="20" name="矩形: 圆角 19">
            <a:extLst>
              <a:ext uri="{FF2B5EF4-FFF2-40B4-BE49-F238E27FC236}">
                <a16:creationId xmlns:a16="http://schemas.microsoft.com/office/drawing/2014/main" id="{A28E4126-6DC1-442F-AF0C-6937816A6A9E}"/>
              </a:ext>
            </a:extLst>
          </p:cNvPr>
          <p:cNvSpPr/>
          <p:nvPr/>
        </p:nvSpPr>
        <p:spPr>
          <a:xfrm>
            <a:off x="2713211" y="5160222"/>
            <a:ext cx="994222" cy="6751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cxnSp>
        <p:nvCxnSpPr>
          <p:cNvPr id="26" name="直接箭头连接符 25">
            <a:extLst>
              <a:ext uri="{FF2B5EF4-FFF2-40B4-BE49-F238E27FC236}">
                <a16:creationId xmlns:a16="http://schemas.microsoft.com/office/drawing/2014/main" id="{0E31A4FD-396D-444F-8A90-2885D508329D}"/>
              </a:ext>
            </a:extLst>
          </p:cNvPr>
          <p:cNvCxnSpPr>
            <a:endCxn id="19" idx="0"/>
          </p:cNvCxnSpPr>
          <p:nvPr/>
        </p:nvCxnSpPr>
        <p:spPr>
          <a:xfrm flipH="1">
            <a:off x="1063972" y="4509120"/>
            <a:ext cx="1037171" cy="64807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id="{0CAA2E4E-C523-4FD2-AF6D-7AC282A1E8ED}"/>
              </a:ext>
            </a:extLst>
          </p:cNvPr>
          <p:cNvCxnSpPr>
            <a:endCxn id="20" idx="0"/>
          </p:cNvCxnSpPr>
          <p:nvPr/>
        </p:nvCxnSpPr>
        <p:spPr>
          <a:xfrm>
            <a:off x="2101143" y="4509120"/>
            <a:ext cx="1109179" cy="65110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0" name="文本框 29">
            <a:extLst>
              <a:ext uri="{FF2B5EF4-FFF2-40B4-BE49-F238E27FC236}">
                <a16:creationId xmlns:a16="http://schemas.microsoft.com/office/drawing/2014/main" id="{EB4BF5B9-8F0E-4740-A6E2-CADC6062766C}"/>
              </a:ext>
            </a:extLst>
          </p:cNvPr>
          <p:cNvSpPr txBox="1"/>
          <p:nvPr/>
        </p:nvSpPr>
        <p:spPr>
          <a:xfrm rot="19711138">
            <a:off x="441199" y="4626375"/>
            <a:ext cx="1765781" cy="369332"/>
          </a:xfrm>
          <a:prstGeom prst="rect">
            <a:avLst/>
          </a:prstGeom>
        </p:spPr>
        <p:txBody>
          <a:bodyPr wrap="square" rtlCol="0">
            <a:spAutoFit/>
          </a:bodyPr>
          <a:lstStyle/>
          <a:p>
            <a:pPr marL="0" marR="0" indent="0" algn="ctr" defTabSz="914400" rtl="0" eaLnBrk="1" fontAlgn="auto" latinLnBrk="0" hangingPunct="1">
              <a:lnSpc>
                <a:spcPct val="100000"/>
              </a:lnSpc>
              <a:spcBef>
                <a:spcPct val="0"/>
              </a:spcBef>
              <a:spcAft>
                <a:spcPts val="0"/>
              </a:spcAft>
              <a:buClrTx/>
              <a:buSzTx/>
              <a:buFontTx/>
              <a:buNone/>
            </a:pPr>
            <a:r>
              <a:rPr kumimoji="0" lang="zh-CN" altLang="en-US" b="0" i="0" u="none" strike="noStrike" kern="1200" cap="none" spc="0" normalizeH="0" baseline="0" noProof="0" dirty="0">
                <a:ln>
                  <a:noFill/>
                </a:ln>
                <a:solidFill>
                  <a:schemeClr val="tx1"/>
                </a:solidFill>
                <a:effectLst/>
                <a:uLnTx/>
                <a:uFillTx/>
                <a:latin typeface="+mj-lt"/>
                <a:ea typeface="+mj-ea"/>
                <a:cs typeface="+mj-cs"/>
              </a:rPr>
              <a:t>读文件</a:t>
            </a:r>
          </a:p>
        </p:txBody>
      </p:sp>
      <p:sp>
        <p:nvSpPr>
          <p:cNvPr id="32" name="文本框 31">
            <a:extLst>
              <a:ext uri="{FF2B5EF4-FFF2-40B4-BE49-F238E27FC236}">
                <a16:creationId xmlns:a16="http://schemas.microsoft.com/office/drawing/2014/main" id="{AA5D01C1-77D6-4EE4-8035-7EF2CA386E84}"/>
              </a:ext>
            </a:extLst>
          </p:cNvPr>
          <p:cNvSpPr txBox="1"/>
          <p:nvPr/>
        </p:nvSpPr>
        <p:spPr>
          <a:xfrm rot="1824901">
            <a:off x="1944897" y="4614053"/>
            <a:ext cx="1765781" cy="369332"/>
          </a:xfrm>
          <a:prstGeom prst="rect">
            <a:avLst/>
          </a:prstGeom>
        </p:spPr>
        <p:txBody>
          <a:bodyPr wrap="square" rtlCol="0">
            <a:spAutoFit/>
          </a:bodyPr>
          <a:lstStyle/>
          <a:p>
            <a:pPr marL="0" marR="0" indent="0" algn="ctr" defTabSz="914400" rtl="0" eaLnBrk="1" fontAlgn="auto" latinLnBrk="0" hangingPunct="1">
              <a:lnSpc>
                <a:spcPct val="100000"/>
              </a:lnSpc>
              <a:spcBef>
                <a:spcPct val="0"/>
              </a:spcBef>
              <a:spcAft>
                <a:spcPts val="0"/>
              </a:spcAft>
              <a:buClrTx/>
              <a:buSzTx/>
              <a:buFontTx/>
              <a:buNone/>
            </a:pPr>
            <a:r>
              <a:rPr kumimoji="0" lang="zh-CN" altLang="en-US" b="0" i="0" u="none" strike="noStrike" kern="1200" cap="none" spc="0" normalizeH="0" baseline="0" noProof="0" dirty="0">
                <a:ln>
                  <a:noFill/>
                </a:ln>
                <a:solidFill>
                  <a:schemeClr val="tx1"/>
                </a:solidFill>
                <a:effectLst/>
                <a:uLnTx/>
                <a:uFillTx/>
                <a:latin typeface="+mj-lt"/>
                <a:ea typeface="+mj-ea"/>
                <a:cs typeface="+mj-cs"/>
              </a:rPr>
              <a:t>读文件</a:t>
            </a:r>
          </a:p>
        </p:txBody>
      </p:sp>
      <p:sp>
        <p:nvSpPr>
          <p:cNvPr id="33" name="矩形: 圆角 32">
            <a:extLst>
              <a:ext uri="{FF2B5EF4-FFF2-40B4-BE49-F238E27FC236}">
                <a16:creationId xmlns:a16="http://schemas.microsoft.com/office/drawing/2014/main" id="{A2DCD70B-7342-45E9-A9E8-C97D4952457B}"/>
              </a:ext>
            </a:extLst>
          </p:cNvPr>
          <p:cNvSpPr/>
          <p:nvPr/>
        </p:nvSpPr>
        <p:spPr>
          <a:xfrm>
            <a:off x="4887341" y="3902960"/>
            <a:ext cx="1944216"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Tset.txt</a:t>
            </a:r>
            <a:endParaRPr lang="zh-CN" altLang="en-US" dirty="0"/>
          </a:p>
        </p:txBody>
      </p:sp>
      <p:sp>
        <p:nvSpPr>
          <p:cNvPr id="34" name="矩形: 圆角 33">
            <a:extLst>
              <a:ext uri="{FF2B5EF4-FFF2-40B4-BE49-F238E27FC236}">
                <a16:creationId xmlns:a16="http://schemas.microsoft.com/office/drawing/2014/main" id="{70A7419C-45F0-4194-8000-F7363D815EB4}"/>
              </a:ext>
            </a:extLst>
          </p:cNvPr>
          <p:cNvSpPr/>
          <p:nvPr/>
        </p:nvSpPr>
        <p:spPr>
          <a:xfrm>
            <a:off x="4325167" y="5199104"/>
            <a:ext cx="994222" cy="6751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sp>
        <p:nvSpPr>
          <p:cNvPr id="35" name="矩形: 圆角 34">
            <a:extLst>
              <a:ext uri="{FF2B5EF4-FFF2-40B4-BE49-F238E27FC236}">
                <a16:creationId xmlns:a16="http://schemas.microsoft.com/office/drawing/2014/main" id="{8A37E542-ADCD-49D9-A32E-A29D02DCB8A4}"/>
              </a:ext>
            </a:extLst>
          </p:cNvPr>
          <p:cNvSpPr/>
          <p:nvPr/>
        </p:nvSpPr>
        <p:spPr>
          <a:xfrm>
            <a:off x="6471517" y="5202134"/>
            <a:ext cx="994222" cy="6751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36" name="文本框 35">
            <a:extLst>
              <a:ext uri="{FF2B5EF4-FFF2-40B4-BE49-F238E27FC236}">
                <a16:creationId xmlns:a16="http://schemas.microsoft.com/office/drawing/2014/main" id="{5D2C15FB-7393-4D03-95E4-97B58599A516}"/>
              </a:ext>
            </a:extLst>
          </p:cNvPr>
          <p:cNvSpPr txBox="1"/>
          <p:nvPr/>
        </p:nvSpPr>
        <p:spPr>
          <a:xfrm rot="19711138">
            <a:off x="4199505" y="4668287"/>
            <a:ext cx="1765781" cy="369332"/>
          </a:xfrm>
          <a:prstGeom prst="rect">
            <a:avLst/>
          </a:prstGeom>
        </p:spPr>
        <p:txBody>
          <a:bodyPr wrap="square" rtlCol="0">
            <a:spAutoFit/>
          </a:bodyPr>
          <a:lstStyle/>
          <a:p>
            <a:pPr marL="0" marR="0" indent="0" algn="ctr" defTabSz="914400" rtl="0" eaLnBrk="1" fontAlgn="auto" latinLnBrk="0" hangingPunct="1">
              <a:lnSpc>
                <a:spcPct val="100000"/>
              </a:lnSpc>
              <a:spcBef>
                <a:spcPct val="0"/>
              </a:spcBef>
              <a:spcAft>
                <a:spcPts val="0"/>
              </a:spcAft>
              <a:buClrTx/>
              <a:buSzTx/>
              <a:buFontTx/>
              <a:buNone/>
            </a:pPr>
            <a:r>
              <a:rPr kumimoji="0" lang="zh-CN" altLang="en-US" b="0" i="0" u="none" strike="noStrike" kern="1200" cap="none" spc="0" normalizeH="0" baseline="0" noProof="0" dirty="0">
                <a:ln>
                  <a:noFill/>
                </a:ln>
                <a:solidFill>
                  <a:schemeClr val="tx1"/>
                </a:solidFill>
                <a:effectLst/>
                <a:uLnTx/>
                <a:uFillTx/>
                <a:latin typeface="+mj-lt"/>
                <a:ea typeface="+mj-ea"/>
                <a:cs typeface="+mj-cs"/>
              </a:rPr>
              <a:t>读文件</a:t>
            </a:r>
          </a:p>
        </p:txBody>
      </p:sp>
      <p:cxnSp>
        <p:nvCxnSpPr>
          <p:cNvPr id="38" name="直接箭头连接符 37">
            <a:extLst>
              <a:ext uri="{FF2B5EF4-FFF2-40B4-BE49-F238E27FC236}">
                <a16:creationId xmlns:a16="http://schemas.microsoft.com/office/drawing/2014/main" id="{23A4FD2A-2819-4A53-AD7C-80253A06CDA4}"/>
              </a:ext>
            </a:extLst>
          </p:cNvPr>
          <p:cNvCxnSpPr>
            <a:endCxn id="33" idx="2"/>
          </p:cNvCxnSpPr>
          <p:nvPr/>
        </p:nvCxnSpPr>
        <p:spPr>
          <a:xfrm flipV="1">
            <a:off x="4822278" y="4551032"/>
            <a:ext cx="1037171" cy="64807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9" name="矩形: 圆角 38">
            <a:extLst>
              <a:ext uri="{FF2B5EF4-FFF2-40B4-BE49-F238E27FC236}">
                <a16:creationId xmlns:a16="http://schemas.microsoft.com/office/drawing/2014/main" id="{475F967D-B759-43F0-AA87-EB73BF7C2D9B}"/>
              </a:ext>
            </a:extLst>
          </p:cNvPr>
          <p:cNvSpPr/>
          <p:nvPr/>
        </p:nvSpPr>
        <p:spPr>
          <a:xfrm>
            <a:off x="8919789" y="3902960"/>
            <a:ext cx="1944216"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Tset.txt</a:t>
            </a:r>
            <a:endParaRPr lang="zh-CN" altLang="en-US" dirty="0"/>
          </a:p>
        </p:txBody>
      </p:sp>
      <p:sp>
        <p:nvSpPr>
          <p:cNvPr id="40" name="矩形: 圆角 39">
            <a:extLst>
              <a:ext uri="{FF2B5EF4-FFF2-40B4-BE49-F238E27FC236}">
                <a16:creationId xmlns:a16="http://schemas.microsoft.com/office/drawing/2014/main" id="{B9C61C98-A225-47A8-A467-747FAD5ED67F}"/>
              </a:ext>
            </a:extLst>
          </p:cNvPr>
          <p:cNvSpPr/>
          <p:nvPr/>
        </p:nvSpPr>
        <p:spPr>
          <a:xfrm>
            <a:off x="8357615" y="5199104"/>
            <a:ext cx="994222" cy="6751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a:t>
            </a:r>
            <a:endParaRPr lang="zh-CN" altLang="en-US" dirty="0"/>
          </a:p>
        </p:txBody>
      </p:sp>
      <p:sp>
        <p:nvSpPr>
          <p:cNvPr id="41" name="矩形: 圆角 40">
            <a:extLst>
              <a:ext uri="{FF2B5EF4-FFF2-40B4-BE49-F238E27FC236}">
                <a16:creationId xmlns:a16="http://schemas.microsoft.com/office/drawing/2014/main" id="{AB4C992A-3F15-4610-AC7E-2B40B6131CB1}"/>
              </a:ext>
            </a:extLst>
          </p:cNvPr>
          <p:cNvSpPr/>
          <p:nvPr/>
        </p:nvSpPr>
        <p:spPr>
          <a:xfrm>
            <a:off x="10503965" y="5202134"/>
            <a:ext cx="994222" cy="6751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43" name="文本框 42">
            <a:extLst>
              <a:ext uri="{FF2B5EF4-FFF2-40B4-BE49-F238E27FC236}">
                <a16:creationId xmlns:a16="http://schemas.microsoft.com/office/drawing/2014/main" id="{FC549257-751E-4986-A67A-4FE5400E450E}"/>
              </a:ext>
            </a:extLst>
          </p:cNvPr>
          <p:cNvSpPr txBox="1"/>
          <p:nvPr/>
        </p:nvSpPr>
        <p:spPr>
          <a:xfrm rot="1824901">
            <a:off x="9735651" y="4655965"/>
            <a:ext cx="1765781" cy="369332"/>
          </a:xfrm>
          <a:prstGeom prst="rect">
            <a:avLst/>
          </a:prstGeom>
        </p:spPr>
        <p:txBody>
          <a:bodyPr wrap="square" rtlCol="0">
            <a:spAutoFit/>
          </a:bodyPr>
          <a:lstStyle/>
          <a:p>
            <a:pPr marL="0" marR="0" indent="0" algn="ctr" defTabSz="914400" rtl="0" eaLnBrk="1" fontAlgn="auto" latinLnBrk="0" hangingPunct="1">
              <a:lnSpc>
                <a:spcPct val="100000"/>
              </a:lnSpc>
              <a:spcBef>
                <a:spcPct val="0"/>
              </a:spcBef>
              <a:spcAft>
                <a:spcPts val="0"/>
              </a:spcAft>
              <a:buClrTx/>
              <a:buSzTx/>
              <a:buFontTx/>
              <a:buNone/>
            </a:pPr>
            <a:r>
              <a:rPr lang="zh-CN" altLang="en-US" dirty="0">
                <a:latin typeface="+mj-lt"/>
                <a:ea typeface="+mj-ea"/>
                <a:cs typeface="+mj-cs"/>
              </a:rPr>
              <a:t>写</a:t>
            </a:r>
            <a:r>
              <a:rPr kumimoji="0" lang="zh-CN" altLang="en-US" b="0" i="0" u="none" strike="noStrike" kern="1200" cap="none" spc="0" normalizeH="0" baseline="0" noProof="0" dirty="0">
                <a:ln>
                  <a:noFill/>
                </a:ln>
                <a:solidFill>
                  <a:schemeClr val="tx1"/>
                </a:solidFill>
                <a:effectLst/>
                <a:uLnTx/>
                <a:uFillTx/>
                <a:latin typeface="+mj-lt"/>
                <a:ea typeface="+mj-ea"/>
                <a:cs typeface="+mj-cs"/>
              </a:rPr>
              <a:t>文件</a:t>
            </a:r>
          </a:p>
        </p:txBody>
      </p:sp>
      <p:cxnSp>
        <p:nvCxnSpPr>
          <p:cNvPr id="45" name="直接箭头连接符 44">
            <a:extLst>
              <a:ext uri="{FF2B5EF4-FFF2-40B4-BE49-F238E27FC236}">
                <a16:creationId xmlns:a16="http://schemas.microsoft.com/office/drawing/2014/main" id="{DB3F4405-CBD6-47A8-AC61-67FCD0AD5816}"/>
              </a:ext>
            </a:extLst>
          </p:cNvPr>
          <p:cNvCxnSpPr>
            <a:stCxn id="41" idx="0"/>
            <a:endCxn id="39" idx="2"/>
          </p:cNvCxnSpPr>
          <p:nvPr/>
        </p:nvCxnSpPr>
        <p:spPr>
          <a:xfrm flipH="1" flipV="1">
            <a:off x="9891897" y="4551032"/>
            <a:ext cx="1109179" cy="65110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9727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冲突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pic>
        <p:nvPicPr>
          <p:cNvPr id="12" name="图片 11">
            <a:extLst>
              <a:ext uri="{FF2B5EF4-FFF2-40B4-BE49-F238E27FC236}">
                <a16:creationId xmlns:a16="http://schemas.microsoft.com/office/drawing/2014/main" id="{FFAC96AC-45F4-4EDF-B2B3-1530A441C4C0}"/>
              </a:ext>
            </a:extLst>
          </p:cNvPr>
          <p:cNvPicPr>
            <a:picLocks noChangeAspect="1"/>
          </p:cNvPicPr>
          <p:nvPr/>
        </p:nvPicPr>
        <p:blipFill>
          <a:blip r:embed="rId3"/>
          <a:stretch>
            <a:fillRect/>
          </a:stretch>
        </p:blipFill>
        <p:spPr>
          <a:xfrm>
            <a:off x="869796" y="1121528"/>
            <a:ext cx="5029685" cy="2307472"/>
          </a:xfrm>
          <a:prstGeom prst="rect">
            <a:avLst/>
          </a:prstGeom>
        </p:spPr>
      </p:pic>
      <p:pic>
        <p:nvPicPr>
          <p:cNvPr id="13" name="图片 12">
            <a:extLst>
              <a:ext uri="{FF2B5EF4-FFF2-40B4-BE49-F238E27FC236}">
                <a16:creationId xmlns:a16="http://schemas.microsoft.com/office/drawing/2014/main" id="{C5002218-5A0E-4805-AB44-A655E52199B5}"/>
              </a:ext>
            </a:extLst>
          </p:cNvPr>
          <p:cNvPicPr>
            <a:picLocks noChangeAspect="1"/>
          </p:cNvPicPr>
          <p:nvPr/>
        </p:nvPicPr>
        <p:blipFill>
          <a:blip r:embed="rId4"/>
          <a:stretch>
            <a:fillRect/>
          </a:stretch>
        </p:blipFill>
        <p:spPr>
          <a:xfrm>
            <a:off x="6611011" y="1134104"/>
            <a:ext cx="4392488" cy="2360757"/>
          </a:xfrm>
          <a:prstGeom prst="rect">
            <a:avLst/>
          </a:prstGeom>
        </p:spPr>
      </p:pic>
      <p:pic>
        <p:nvPicPr>
          <p:cNvPr id="14" name="图片 13">
            <a:extLst>
              <a:ext uri="{FF2B5EF4-FFF2-40B4-BE49-F238E27FC236}">
                <a16:creationId xmlns:a16="http://schemas.microsoft.com/office/drawing/2014/main" id="{91E533C2-7A57-4D53-9824-D6CD21A992B7}"/>
              </a:ext>
            </a:extLst>
          </p:cNvPr>
          <p:cNvPicPr>
            <a:picLocks noChangeAspect="1"/>
          </p:cNvPicPr>
          <p:nvPr/>
        </p:nvPicPr>
        <p:blipFill>
          <a:blip r:embed="rId5"/>
          <a:stretch>
            <a:fillRect/>
          </a:stretch>
        </p:blipFill>
        <p:spPr>
          <a:xfrm>
            <a:off x="3001243" y="3855837"/>
            <a:ext cx="5552454" cy="2547303"/>
          </a:xfrm>
          <a:prstGeom prst="rect">
            <a:avLst/>
          </a:prstGeom>
        </p:spPr>
      </p:pic>
    </p:spTree>
    <p:extLst>
      <p:ext uri="{BB962C8B-B14F-4D97-AF65-F5344CB8AC3E}">
        <p14:creationId xmlns:p14="http://schemas.microsoft.com/office/powerpoint/2010/main" val="362112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5260" y="2061257"/>
            <a:ext cx="6123892" cy="1200638"/>
            <a:chOff x="1112363" y="2469469"/>
            <a:chExt cx="4709474" cy="1128870"/>
          </a:xfrm>
        </p:grpSpPr>
        <p:grpSp>
          <p:nvGrpSpPr>
            <p:cNvPr id="3" name="组合 2"/>
            <p:cNvGrpSpPr/>
            <p:nvPr/>
          </p:nvGrpSpPr>
          <p:grpSpPr>
            <a:xfrm>
              <a:off x="1112363" y="2469469"/>
              <a:ext cx="4709474" cy="868137"/>
              <a:chOff x="806160" y="2046513"/>
              <a:chExt cx="3927022" cy="723901"/>
            </a:xfrm>
          </p:grpSpPr>
          <p:sp>
            <p:nvSpPr>
              <p:cNvPr id="7" name="任意多边形 6"/>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806160" y="2046513"/>
                <a:ext cx="1417774" cy="723901"/>
                <a:chOff x="-391195" y="-1"/>
                <a:chExt cx="1697596" cy="866775"/>
              </a:xfrm>
            </p:grpSpPr>
            <p:sp>
              <p:nvSpPr>
                <p:cNvPr id="9" name="任意多边形 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文本框 64"/>
            <p:cNvSpPr txBox="1"/>
            <p:nvPr/>
          </p:nvSpPr>
          <p:spPr>
            <a:xfrm>
              <a:off x="2833568" y="2644232"/>
              <a:ext cx="1744388" cy="954107"/>
            </a:xfrm>
            <a:prstGeom prst="rect">
              <a:avLst/>
            </a:prstGeom>
            <a:noFill/>
          </p:spPr>
          <p:txBody>
            <a:bodyPr wrap="none" rtlCol="0">
              <a:spAutoFit/>
              <a:scene3d>
                <a:camera prst="orthographicFront"/>
                <a:lightRig rig="threePt" dir="t"/>
              </a:scene3d>
              <a:sp3d contourW="12700"/>
            </a:bodyPr>
            <a:lstStyle/>
            <a:p>
              <a:pPr defTabSz="914400">
                <a:defRPr/>
              </a:pPr>
              <a:r>
                <a:rPr lang="en-US" altLang="zh-CN" sz="2800" b="1" spc="100" dirty="0">
                  <a:solidFill>
                    <a:schemeClr val="bg1"/>
                  </a:solidFill>
                  <a:latin typeface="微软雅黑" panose="020B0503020204020204" pitchFamily="34" charset="-122"/>
                  <a:ea typeface="微软雅黑" panose="020B0503020204020204" pitchFamily="34" charset="-122"/>
                </a:rPr>
                <a:t>SVN</a:t>
              </a:r>
              <a:r>
                <a:rPr lang="zh-CN" altLang="en-US" sz="2800" b="1" spc="100" dirty="0">
                  <a:solidFill>
                    <a:schemeClr val="bg1"/>
                  </a:solidFill>
                  <a:latin typeface="微软雅黑" panose="020B0503020204020204" pitchFamily="34" charset="-122"/>
                  <a:ea typeface="微软雅黑" panose="020B0503020204020204" pitchFamily="34" charset="-122"/>
                </a:rPr>
                <a:t>简介</a:t>
              </a:r>
            </a:p>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6" name="文本框 66"/>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srgbClr val="323F4F"/>
                  </a:solidFill>
                  <a:effectLst/>
                  <a:uLnTx/>
                  <a:uFillTx/>
                  <a:latin typeface="Century Gothic" panose="020B0502020202020204" pitchFamily="34" charset="0"/>
                  <a:ea typeface="+mj-ea"/>
                  <a:cs typeface="经典综艺体简" panose="02010609000101010101" pitchFamily="49" charset="-122"/>
                </a:rPr>
                <a:t>1</a:t>
              </a:r>
              <a:endParaRPr kumimoji="0" lang="zh-CN" altLang="en-US" sz="3600" b="1" i="1" u="none" strike="noStrike" kern="1200" cap="none" spc="0" normalizeH="0" baseline="0" noProof="0" dirty="0">
                <a:ln>
                  <a:noFill/>
                </a:ln>
                <a:solidFill>
                  <a:srgbClr val="323F4F"/>
                </a:solidFill>
                <a:effectLst/>
                <a:uLnTx/>
                <a:uFillTx/>
                <a:latin typeface="Century Gothic" panose="020B0502020202020204" pitchFamily="34" charset="0"/>
                <a:ea typeface="+mj-ea"/>
                <a:cs typeface="经典综艺体简" panose="02010609000101010101" pitchFamily="49" charset="-122"/>
              </a:endParaRPr>
            </a:p>
          </p:txBody>
        </p:sp>
      </p:grpSp>
      <p:sp>
        <p:nvSpPr>
          <p:cNvPr id="16" name="文本框 6"/>
          <p:cNvSpPr txBox="1"/>
          <p:nvPr/>
        </p:nvSpPr>
        <p:spPr>
          <a:xfrm>
            <a:off x="5175141" y="668688"/>
            <a:ext cx="1914428" cy="923330"/>
          </a:xfrm>
          <a:prstGeom prst="rect">
            <a:avLst/>
          </a:prstGeom>
          <a:noFill/>
        </p:spPr>
        <p:txBody>
          <a:bodyPr wrap="square" rtlCol="0">
            <a:spAutoFit/>
          </a:bodyPr>
          <a:lstStyle/>
          <a:p>
            <a:pPr algn="dist"/>
            <a:r>
              <a:rPr lang="zh-CN" altLang="en-US" sz="5400" b="1" dirty="0">
                <a:solidFill>
                  <a:srgbClr val="FF9900"/>
                </a:solidFill>
                <a:latin typeface="微软雅黑" panose="020B0503020204020204" pitchFamily="34" charset="-122"/>
                <a:ea typeface="微软雅黑" panose="020B0503020204020204" pitchFamily="34" charset="-122"/>
              </a:rPr>
              <a:t>目录</a:t>
            </a:r>
          </a:p>
        </p:txBody>
      </p:sp>
      <p:grpSp>
        <p:nvGrpSpPr>
          <p:cNvPr id="18" name="组合 17"/>
          <p:cNvGrpSpPr/>
          <p:nvPr/>
        </p:nvGrpSpPr>
        <p:grpSpPr>
          <a:xfrm>
            <a:off x="3145259" y="3222985"/>
            <a:ext cx="6123895" cy="923329"/>
            <a:chOff x="1112363" y="2469469"/>
            <a:chExt cx="4709474" cy="868137"/>
          </a:xfrm>
        </p:grpSpPr>
        <p:grpSp>
          <p:nvGrpSpPr>
            <p:cNvPr id="19" name="组合 18"/>
            <p:cNvGrpSpPr/>
            <p:nvPr/>
          </p:nvGrpSpPr>
          <p:grpSpPr>
            <a:xfrm>
              <a:off x="1112363" y="2469469"/>
              <a:ext cx="4709474" cy="868137"/>
              <a:chOff x="806160" y="2046513"/>
              <a:chExt cx="3927022" cy="723901"/>
            </a:xfrm>
          </p:grpSpPr>
          <p:sp>
            <p:nvSpPr>
              <p:cNvPr id="22" name="任意多边形 21"/>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806160" y="2046513"/>
                <a:ext cx="1417774" cy="723901"/>
                <a:chOff x="-391195" y="-1"/>
                <a:chExt cx="1697596" cy="866775"/>
              </a:xfrm>
            </p:grpSpPr>
            <p:sp>
              <p:nvSpPr>
                <p:cNvPr id="24" name="任意多边形 23"/>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文本框 64"/>
            <p:cNvSpPr txBox="1"/>
            <p:nvPr/>
          </p:nvSpPr>
          <p:spPr>
            <a:xfrm>
              <a:off x="2833568" y="2644232"/>
              <a:ext cx="2488182" cy="639693"/>
            </a:xfrm>
            <a:prstGeom prst="rect">
              <a:avLst/>
            </a:prstGeom>
            <a:noFill/>
          </p:spPr>
          <p:txBody>
            <a:bodyPr wrap="none" rtlCol="0">
              <a:spAutoFit/>
              <a:scene3d>
                <a:camera prst="orthographicFront"/>
                <a:lightRig rig="threePt" dir="t"/>
              </a:scene3d>
              <a:sp3d contourW="12700"/>
            </a:bodyPr>
            <a:lstStyle/>
            <a:p>
              <a:pPr defTabSz="914400">
                <a:defRPr/>
              </a:pPr>
              <a:r>
                <a:rPr kumimoji="0" lang="en-US" altLang="zh-CN" sz="2800" b="1"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SVN</a:t>
              </a:r>
              <a:r>
                <a:rPr kumimoji="0" lang="zh-CN" altLang="en-US" sz="2800" b="1"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安装说明</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21" name="文本框 66"/>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srgbClr val="323F4F"/>
                  </a:solidFill>
                  <a:effectLst/>
                  <a:uLnTx/>
                  <a:uFillTx/>
                  <a:latin typeface="Century Gothic" panose="020B0502020202020204" pitchFamily="34" charset="0"/>
                  <a:ea typeface="+mj-ea"/>
                  <a:cs typeface="经典综艺体简" panose="02010609000101010101" pitchFamily="49" charset="-122"/>
                </a:rPr>
                <a:t>2</a:t>
              </a:r>
              <a:endParaRPr kumimoji="0" lang="zh-CN" altLang="en-US" sz="3600" b="1" i="1" u="none" strike="noStrike" kern="1200" cap="none" spc="0" normalizeH="0" baseline="0" noProof="0" dirty="0">
                <a:ln>
                  <a:noFill/>
                </a:ln>
                <a:solidFill>
                  <a:srgbClr val="323F4F"/>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30" name="组合 29"/>
          <p:cNvGrpSpPr/>
          <p:nvPr/>
        </p:nvGrpSpPr>
        <p:grpSpPr>
          <a:xfrm>
            <a:off x="3145259" y="4375113"/>
            <a:ext cx="6145459" cy="923329"/>
            <a:chOff x="1112363" y="2469469"/>
            <a:chExt cx="4726058" cy="868137"/>
          </a:xfrm>
        </p:grpSpPr>
        <p:grpSp>
          <p:nvGrpSpPr>
            <p:cNvPr id="31" name="组合 30"/>
            <p:cNvGrpSpPr/>
            <p:nvPr/>
          </p:nvGrpSpPr>
          <p:grpSpPr>
            <a:xfrm>
              <a:off x="1112363" y="2469469"/>
              <a:ext cx="4709474" cy="868137"/>
              <a:chOff x="806160" y="2046513"/>
              <a:chExt cx="3927022" cy="723901"/>
            </a:xfrm>
          </p:grpSpPr>
          <p:sp>
            <p:nvSpPr>
              <p:cNvPr id="34" name="任意多边形 33"/>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806160" y="2046513"/>
                <a:ext cx="1417774" cy="723901"/>
                <a:chOff x="-391195" y="-1"/>
                <a:chExt cx="1697596" cy="866775"/>
              </a:xfrm>
            </p:grpSpPr>
            <p:sp>
              <p:nvSpPr>
                <p:cNvPr id="36" name="任意多边形 35"/>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文本框 64"/>
            <p:cNvSpPr txBox="1"/>
            <p:nvPr/>
          </p:nvSpPr>
          <p:spPr>
            <a:xfrm>
              <a:off x="2606446" y="2641111"/>
              <a:ext cx="3231975" cy="639692"/>
            </a:xfrm>
            <a:prstGeom prst="rect">
              <a:avLst/>
            </a:prstGeom>
            <a:noFill/>
          </p:spPr>
          <p:txBody>
            <a:bodyPr wrap="none" rtlCol="0">
              <a:spAutoFit/>
              <a:scene3d>
                <a:camera prst="orthographicFront"/>
                <a:lightRig rig="threePt" dir="t"/>
              </a:scene3d>
              <a:sp3d contourW="12700"/>
            </a:bodyPr>
            <a:lstStyle/>
            <a:p>
              <a:pPr defTabSz="914400">
                <a:defRPr/>
              </a:pPr>
              <a:r>
                <a:rPr lang="en-US" altLang="zh-CN" sz="2800" b="1" spc="100" dirty="0">
                  <a:solidFill>
                    <a:schemeClr val="bg1"/>
                  </a:solidFill>
                  <a:latin typeface="微软雅黑" panose="020B0503020204020204" pitchFamily="34" charset="-122"/>
                  <a:ea typeface="微软雅黑" panose="020B0503020204020204" pitchFamily="34" charset="-122"/>
                </a:rPr>
                <a:t>SVN</a:t>
              </a:r>
              <a:r>
                <a:rPr lang="zh-CN" altLang="en-US" sz="2800" b="1" spc="100" dirty="0">
                  <a:solidFill>
                    <a:schemeClr val="bg1"/>
                  </a:solidFill>
                  <a:latin typeface="微软雅黑" panose="020B0503020204020204" pitchFamily="34" charset="-122"/>
                  <a:ea typeface="微软雅黑" panose="020B0503020204020204" pitchFamily="34" charset="-122"/>
                </a:rPr>
                <a:t>客户端的使用</a:t>
              </a:r>
            </a:p>
          </p:txBody>
        </p:sp>
        <p:sp>
          <p:nvSpPr>
            <p:cNvPr id="33" name="文本框 66"/>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a:noFill/>
                  </a:ln>
                  <a:solidFill>
                    <a:srgbClr val="323F4F"/>
                  </a:solidFill>
                  <a:effectLst/>
                  <a:uLnTx/>
                  <a:uFillTx/>
                  <a:latin typeface="Century Gothic" panose="020B0502020202020204" pitchFamily="34" charset="0"/>
                  <a:ea typeface="+mj-ea"/>
                  <a:cs typeface="经典综艺体简" panose="02010609000101010101" pitchFamily="49" charset="-122"/>
                </a:rPr>
                <a:t>3</a:t>
              </a:r>
              <a:endParaRPr kumimoji="0" lang="zh-CN" altLang="en-US" sz="3600" b="1" i="1" u="none" strike="noStrike" kern="1200" cap="none" spc="0" normalizeH="0" baseline="0" noProof="0" dirty="0">
                <a:ln>
                  <a:noFill/>
                </a:ln>
                <a:solidFill>
                  <a:srgbClr val="323F4F"/>
                </a:solidFill>
                <a:effectLst/>
                <a:uLnTx/>
                <a:uFillTx/>
                <a:latin typeface="Century Gothic" panose="020B0502020202020204" pitchFamily="34" charset="0"/>
                <a:ea typeface="+mj-ea"/>
                <a:cs typeface="经典综艺体简" panose="02010609000101010101" pitchFamily="49"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冲突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pic>
        <p:nvPicPr>
          <p:cNvPr id="12" name="图片 11">
            <a:extLst>
              <a:ext uri="{FF2B5EF4-FFF2-40B4-BE49-F238E27FC236}">
                <a16:creationId xmlns:a16="http://schemas.microsoft.com/office/drawing/2014/main" id="{55F4ADEE-C7A3-43EB-BC0E-DAB58703D4BC}"/>
              </a:ext>
            </a:extLst>
          </p:cNvPr>
          <p:cNvPicPr>
            <a:picLocks noChangeAspect="1"/>
          </p:cNvPicPr>
          <p:nvPr/>
        </p:nvPicPr>
        <p:blipFill>
          <a:blip r:embed="rId3"/>
          <a:stretch>
            <a:fillRect/>
          </a:stretch>
        </p:blipFill>
        <p:spPr>
          <a:xfrm>
            <a:off x="7151386" y="1225437"/>
            <a:ext cx="4373121" cy="1518215"/>
          </a:xfrm>
          <a:prstGeom prst="rect">
            <a:avLst/>
          </a:prstGeom>
        </p:spPr>
      </p:pic>
      <p:sp>
        <p:nvSpPr>
          <p:cNvPr id="13" name="矩形 12">
            <a:extLst>
              <a:ext uri="{FF2B5EF4-FFF2-40B4-BE49-F238E27FC236}">
                <a16:creationId xmlns:a16="http://schemas.microsoft.com/office/drawing/2014/main" id="{EAC321CA-9637-49A4-BA31-8BC2CD52DC43}"/>
              </a:ext>
            </a:extLst>
          </p:cNvPr>
          <p:cNvSpPr/>
          <p:nvPr/>
        </p:nvSpPr>
        <p:spPr>
          <a:xfrm>
            <a:off x="269824" y="1025669"/>
            <a:ext cx="6259811" cy="225931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1D07235D-75BB-4A4B-BEC2-15682D31DBC0}"/>
              </a:ext>
            </a:extLst>
          </p:cNvPr>
          <p:cNvSpPr txBox="1"/>
          <p:nvPr/>
        </p:nvSpPr>
        <p:spPr>
          <a:xfrm>
            <a:off x="345465" y="1127733"/>
            <a:ext cx="6040154" cy="2000548"/>
          </a:xfrm>
          <a:prstGeom prst="rect">
            <a:avLst/>
          </a:prstGeom>
        </p:spPr>
        <p:txBody>
          <a:bodyPr wrap="square" rtlCol="0">
            <a:spAutoFit/>
          </a:bodyPr>
          <a:lstStyle/>
          <a:p>
            <a:pPr marR="0" defTabSz="914400" rtl="0" eaLnBrk="1" fontAlgn="auto" latinLnBrk="0" hangingPunct="1">
              <a:spcBef>
                <a:spcPct val="0"/>
              </a:spcBef>
              <a:spcAft>
                <a:spcPts val="0"/>
              </a:spcAft>
              <a:buClrTx/>
              <a:buSzTx/>
            </a:pPr>
            <a:r>
              <a:rPr kumimoji="0" lang="zh-CN" altLang="en-US" sz="2400" b="1" i="0" u="none" strike="noStrike" kern="1200" cap="none" spc="0" normalizeH="0" baseline="0" noProof="0" dirty="0">
                <a:ln>
                  <a:noFill/>
                </a:ln>
                <a:solidFill>
                  <a:schemeClr val="accent6">
                    <a:lumMod val="75000"/>
                  </a:schemeClr>
                </a:solidFill>
                <a:effectLst/>
                <a:uLnTx/>
                <a:uFillTx/>
                <a:latin typeface="+mj-lt"/>
                <a:ea typeface="+mj-ea"/>
                <a:cs typeface="+mj-cs"/>
              </a:rPr>
              <a:t>遇到冲突时</a:t>
            </a:r>
            <a:r>
              <a:rPr lang="zh-CN" altLang="en-US" sz="2400" b="1" dirty="0">
                <a:solidFill>
                  <a:schemeClr val="accent6">
                    <a:lumMod val="75000"/>
                  </a:schemeClr>
                </a:solidFill>
                <a:latin typeface="+mj-lt"/>
                <a:ea typeface="+mj-ea"/>
                <a:cs typeface="+mj-cs"/>
              </a:rPr>
              <a:t>，我们将看到三个文件</a:t>
            </a:r>
            <a:endParaRPr lang="en-US" altLang="zh-CN" sz="2400" b="1" dirty="0">
              <a:solidFill>
                <a:schemeClr val="accent6">
                  <a:lumMod val="75000"/>
                </a:schemeClr>
              </a:solidFill>
              <a:latin typeface="+mj-lt"/>
              <a:ea typeface="+mj-ea"/>
              <a:cs typeface="+mj-cs"/>
            </a:endParaRPr>
          </a:p>
          <a:p>
            <a:pPr marL="457200" marR="0" indent="-457200" defTabSz="914400" rtl="0" eaLnBrk="1" fontAlgn="auto" latinLnBrk="0" hangingPunct="1">
              <a:spcBef>
                <a:spcPct val="0"/>
              </a:spcBef>
              <a:spcAft>
                <a:spcPts val="0"/>
              </a:spcAft>
              <a:buClrTx/>
              <a:buSzTx/>
              <a:buFont typeface="Arial" panose="020B0604020202020204" pitchFamily="34" charset="0"/>
              <a:buChar char="•"/>
            </a:pPr>
            <a:r>
              <a:rPr kumimoji="0" lang="en-US" altLang="zh-CN" sz="2400" i="0" u="none" strike="noStrike" kern="1200" cap="none" spc="0" normalizeH="0" baseline="0" noProof="0" dirty="0">
                <a:ln>
                  <a:noFill/>
                </a:ln>
                <a:effectLst/>
                <a:uLnTx/>
                <a:uFillTx/>
                <a:latin typeface="+mj-lt"/>
                <a:ea typeface="+mj-ea"/>
                <a:cs typeface="+mj-cs"/>
              </a:rPr>
              <a:t>Filename</a:t>
            </a:r>
            <a:r>
              <a:rPr lang="en-US" altLang="zh-CN" sz="2400" dirty="0">
                <a:latin typeface="+mj-lt"/>
                <a:ea typeface="+mj-ea"/>
                <a:cs typeface="+mj-cs"/>
              </a:rPr>
              <a:t>.mine(</a:t>
            </a:r>
            <a:r>
              <a:rPr lang="zh-CN" altLang="en-US" sz="2400" dirty="0">
                <a:latin typeface="+mj-lt"/>
                <a:ea typeface="+mj-ea"/>
                <a:cs typeface="+mj-cs"/>
              </a:rPr>
              <a:t>本地已经修改但是未提交的版本</a:t>
            </a:r>
            <a:r>
              <a:rPr lang="en-US" altLang="zh-CN" sz="2400" dirty="0">
                <a:latin typeface="+mj-lt"/>
                <a:ea typeface="+mj-ea"/>
                <a:cs typeface="+mj-cs"/>
              </a:rPr>
              <a:t>(</a:t>
            </a:r>
          </a:p>
          <a:p>
            <a:pPr marL="457200" marR="0" indent="-457200" defTabSz="914400" rtl="0" eaLnBrk="1" fontAlgn="auto" latinLnBrk="0" hangingPunct="1">
              <a:spcBef>
                <a:spcPct val="0"/>
              </a:spcBef>
              <a:spcAft>
                <a:spcPts val="0"/>
              </a:spcAft>
              <a:buClrTx/>
              <a:buSzTx/>
              <a:buFont typeface="Arial" panose="020B0604020202020204" pitchFamily="34" charset="0"/>
              <a:buChar char="•"/>
            </a:pPr>
            <a:r>
              <a:rPr lang="en-US" altLang="zh-CN" sz="2400" dirty="0" err="1">
                <a:latin typeface="+mj-lt"/>
                <a:ea typeface="+mj-ea"/>
                <a:cs typeface="+mj-cs"/>
              </a:rPr>
              <a:t>Filename.roldrevision</a:t>
            </a:r>
            <a:r>
              <a:rPr lang="en-US" altLang="zh-CN" sz="2400" dirty="0">
                <a:latin typeface="+mj-lt"/>
                <a:ea typeface="+mj-ea"/>
                <a:cs typeface="+mj-cs"/>
              </a:rPr>
              <a:t>(</a:t>
            </a:r>
            <a:r>
              <a:rPr lang="zh-CN" altLang="en-US" sz="2400" dirty="0">
                <a:latin typeface="+mj-lt"/>
                <a:ea typeface="+mj-ea"/>
                <a:cs typeface="+mj-cs"/>
              </a:rPr>
              <a:t>上次更新的版本</a:t>
            </a:r>
            <a:r>
              <a:rPr lang="en-US" altLang="zh-CN" sz="2400" dirty="0">
                <a:latin typeface="+mj-lt"/>
                <a:ea typeface="+mj-ea"/>
                <a:cs typeface="+mj-cs"/>
              </a:rPr>
              <a:t>)</a:t>
            </a:r>
          </a:p>
          <a:p>
            <a:pPr marL="457200" marR="0" indent="-457200" defTabSz="914400" rtl="0" eaLnBrk="1" fontAlgn="auto" latinLnBrk="0" hangingPunct="1">
              <a:spcBef>
                <a:spcPct val="0"/>
              </a:spcBef>
              <a:spcAft>
                <a:spcPts val="0"/>
              </a:spcAft>
              <a:buClrTx/>
              <a:buSzTx/>
              <a:buFont typeface="Arial" panose="020B0604020202020204" pitchFamily="34" charset="0"/>
              <a:buChar char="•"/>
            </a:pPr>
            <a:r>
              <a:rPr kumimoji="0" lang="en-US" altLang="zh-CN" sz="2400" i="0" u="none" strike="noStrike" kern="1200" cap="none" spc="0" normalizeH="0" baseline="0" noProof="0" dirty="0" err="1">
                <a:ln>
                  <a:noFill/>
                </a:ln>
                <a:effectLst/>
                <a:uLnTx/>
                <a:uFillTx/>
                <a:latin typeface="+mj-lt"/>
                <a:ea typeface="+mj-ea"/>
                <a:cs typeface="+mj-cs"/>
              </a:rPr>
              <a:t>Filename.rne</a:t>
            </a:r>
            <a:r>
              <a:rPr lang="en-US" altLang="zh-CN" sz="2400" dirty="0" err="1">
                <a:latin typeface="+mj-lt"/>
                <a:ea typeface="+mj-ea"/>
                <a:cs typeface="+mj-cs"/>
              </a:rPr>
              <a:t>wrevison</a:t>
            </a:r>
            <a:r>
              <a:rPr lang="en-US" altLang="zh-CN" sz="2400" dirty="0">
                <a:latin typeface="+mj-lt"/>
                <a:ea typeface="+mj-ea"/>
                <a:cs typeface="+mj-cs"/>
              </a:rPr>
              <a:t>(</a:t>
            </a:r>
            <a:r>
              <a:rPr lang="zh-CN" altLang="en-US" sz="2400" dirty="0">
                <a:latin typeface="+mj-lt"/>
                <a:ea typeface="+mj-ea"/>
                <a:cs typeface="+mj-cs"/>
              </a:rPr>
              <a:t>服务器上的版本</a:t>
            </a:r>
            <a:r>
              <a:rPr lang="en-US" altLang="zh-CN" sz="2400" dirty="0">
                <a:latin typeface="+mj-lt"/>
                <a:ea typeface="+mj-ea"/>
                <a:cs typeface="+mj-cs"/>
              </a:rPr>
              <a:t>)</a:t>
            </a:r>
            <a:endParaRPr kumimoji="0" lang="en-US" altLang="zh-CN" sz="2400" i="0" u="none" strike="noStrike" kern="1200" cap="none" spc="0" normalizeH="0" baseline="0" noProof="0" dirty="0">
              <a:ln>
                <a:noFill/>
              </a:ln>
              <a:effectLst/>
              <a:uLnTx/>
              <a:uFillTx/>
              <a:latin typeface="+mj-lt"/>
              <a:ea typeface="+mj-ea"/>
              <a:cs typeface="+mj-cs"/>
            </a:endParaRPr>
          </a:p>
        </p:txBody>
      </p:sp>
      <p:sp>
        <p:nvSpPr>
          <p:cNvPr id="15" name="矩形 14">
            <a:extLst>
              <a:ext uri="{FF2B5EF4-FFF2-40B4-BE49-F238E27FC236}">
                <a16:creationId xmlns:a16="http://schemas.microsoft.com/office/drawing/2014/main" id="{7158D423-2212-4247-8332-1DFCE95D64FF}"/>
              </a:ext>
            </a:extLst>
          </p:cNvPr>
          <p:cNvSpPr/>
          <p:nvPr/>
        </p:nvSpPr>
        <p:spPr>
          <a:xfrm>
            <a:off x="282448" y="3665769"/>
            <a:ext cx="11319272" cy="2642887"/>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zh-CN" altLang="en-US" sz="2400" b="1" dirty="0">
                <a:solidFill>
                  <a:schemeClr val="accent6">
                    <a:lumMod val="75000"/>
                  </a:schemeClr>
                </a:solidFill>
              </a:rPr>
              <a:t>面对冲突文件，我们可以有三种方法解决冲突：</a:t>
            </a:r>
            <a:endParaRPr lang="en-US" altLang="zh-CN" sz="2400" b="1" dirty="0">
              <a:solidFill>
                <a:schemeClr val="accent6">
                  <a:lumMod val="75000"/>
                </a:schemeClr>
              </a:solidFill>
            </a:endParaRPr>
          </a:p>
          <a:p>
            <a:pPr>
              <a:spcBef>
                <a:spcPct val="0"/>
              </a:spcBef>
            </a:pPr>
            <a:r>
              <a:rPr lang="en-US" altLang="zh-CN" sz="2400" dirty="0">
                <a:solidFill>
                  <a:schemeClr val="tx1"/>
                </a:solidFill>
              </a:rPr>
              <a:t>A</a:t>
            </a:r>
            <a:r>
              <a:rPr lang="zh-CN" altLang="en-US" sz="2400" dirty="0">
                <a:solidFill>
                  <a:schemeClr val="tx1"/>
                </a:solidFill>
              </a:rPr>
              <a:t>、放弃自己的更新，使用</a:t>
            </a:r>
            <a:r>
              <a:rPr lang="en-US" altLang="zh-CN" sz="2400" dirty="0" err="1">
                <a:solidFill>
                  <a:schemeClr val="tx1"/>
                </a:solidFill>
              </a:rPr>
              <a:t>svn</a:t>
            </a:r>
            <a:r>
              <a:rPr lang="en-US" altLang="zh-CN" sz="2400" dirty="0">
                <a:solidFill>
                  <a:schemeClr val="tx1"/>
                </a:solidFill>
              </a:rPr>
              <a:t> revert(</a:t>
            </a:r>
            <a:r>
              <a:rPr lang="zh-CN" altLang="en-US" sz="2400" dirty="0">
                <a:solidFill>
                  <a:schemeClr val="tx1"/>
                </a:solidFill>
              </a:rPr>
              <a:t>回滚</a:t>
            </a:r>
            <a:r>
              <a:rPr lang="en-US" altLang="zh-CN" sz="2400" dirty="0">
                <a:solidFill>
                  <a:schemeClr val="tx1"/>
                </a:solidFill>
              </a:rPr>
              <a:t>)</a:t>
            </a:r>
            <a:r>
              <a:rPr lang="zh-CN" altLang="en-US" sz="2400" dirty="0">
                <a:solidFill>
                  <a:schemeClr val="tx1"/>
                </a:solidFill>
              </a:rPr>
              <a:t>，然后提交。在这种方式下不需要使用</a:t>
            </a:r>
            <a:r>
              <a:rPr lang="en-US" altLang="zh-CN" sz="2400" dirty="0" err="1">
                <a:solidFill>
                  <a:schemeClr val="tx1"/>
                </a:solidFill>
              </a:rPr>
              <a:t>svn</a:t>
            </a:r>
            <a:r>
              <a:rPr lang="en-US" altLang="zh-CN" sz="2400" dirty="0">
                <a:solidFill>
                  <a:schemeClr val="tx1"/>
                </a:solidFill>
              </a:rPr>
              <a:t> resolved</a:t>
            </a:r>
            <a:r>
              <a:rPr lang="zh-CN" altLang="en-US" sz="2400" dirty="0">
                <a:solidFill>
                  <a:schemeClr val="tx1"/>
                </a:solidFill>
              </a:rPr>
              <a:t>（解决）</a:t>
            </a:r>
            <a:endParaRPr lang="en-US" altLang="zh-CN" sz="2400" dirty="0">
              <a:solidFill>
                <a:schemeClr val="tx1"/>
              </a:solidFill>
            </a:endParaRPr>
          </a:p>
          <a:p>
            <a:pPr>
              <a:spcBef>
                <a:spcPct val="0"/>
              </a:spcBef>
            </a:pPr>
            <a:r>
              <a:rPr lang="en-US" altLang="zh-CN" sz="2400" dirty="0">
                <a:solidFill>
                  <a:schemeClr val="tx1"/>
                </a:solidFill>
              </a:rPr>
              <a:t>B</a:t>
            </a:r>
            <a:r>
              <a:rPr lang="zh-CN" altLang="en-US" sz="2400" dirty="0">
                <a:solidFill>
                  <a:schemeClr val="tx1"/>
                </a:solidFill>
              </a:rPr>
              <a:t>、放弃自己的更新，使用别人的更新。使用最新获取的版本覆盖目标文件，执行</a:t>
            </a:r>
            <a:r>
              <a:rPr lang="en-US" altLang="zh-CN" sz="2400" dirty="0">
                <a:solidFill>
                  <a:schemeClr val="tx1"/>
                </a:solidFill>
              </a:rPr>
              <a:t>resolved filename</a:t>
            </a:r>
            <a:r>
              <a:rPr lang="zh-CN" altLang="en-US" sz="2400" dirty="0">
                <a:solidFill>
                  <a:schemeClr val="tx1"/>
                </a:solidFill>
              </a:rPr>
              <a:t>并提交</a:t>
            </a:r>
            <a:r>
              <a:rPr lang="en-US" altLang="zh-CN" sz="2400" dirty="0">
                <a:solidFill>
                  <a:schemeClr val="tx1"/>
                </a:solidFill>
              </a:rPr>
              <a:t>(</a:t>
            </a:r>
            <a:r>
              <a:rPr lang="zh-CN" altLang="en-US" sz="2400" dirty="0">
                <a:solidFill>
                  <a:schemeClr val="tx1"/>
                </a:solidFill>
              </a:rPr>
              <a:t>选择文件</a:t>
            </a:r>
            <a:r>
              <a:rPr lang="en-US" altLang="zh-CN" sz="2400" dirty="0">
                <a:solidFill>
                  <a:schemeClr val="tx1"/>
                </a:solidFill>
              </a:rPr>
              <a:t>—</a:t>
            </a:r>
            <a:r>
              <a:rPr lang="zh-CN" altLang="en-US" sz="2400" dirty="0">
                <a:solidFill>
                  <a:schemeClr val="tx1"/>
                </a:solidFill>
              </a:rPr>
              <a:t>右键</a:t>
            </a:r>
            <a:r>
              <a:rPr lang="en-US" altLang="zh-CN" sz="2400" dirty="0">
                <a:solidFill>
                  <a:schemeClr val="tx1"/>
                </a:solidFill>
              </a:rPr>
              <a:t>—</a:t>
            </a:r>
            <a:r>
              <a:rPr lang="zh-CN" altLang="en-US" sz="2400" dirty="0">
                <a:solidFill>
                  <a:schemeClr val="tx1"/>
                </a:solidFill>
              </a:rPr>
              <a:t>解决</a:t>
            </a:r>
            <a:r>
              <a:rPr lang="en-US" altLang="zh-CN" sz="2400" dirty="0">
                <a:solidFill>
                  <a:schemeClr val="tx1"/>
                </a:solidFill>
              </a:rPr>
              <a:t>)</a:t>
            </a:r>
            <a:r>
              <a:rPr lang="zh-CN" altLang="en-US" sz="2400" dirty="0">
                <a:solidFill>
                  <a:schemeClr val="tx1"/>
                </a:solidFill>
              </a:rPr>
              <a:t>。</a:t>
            </a:r>
            <a:endParaRPr lang="en-US" altLang="zh-CN" sz="2400" dirty="0">
              <a:solidFill>
                <a:schemeClr val="tx1"/>
              </a:solidFill>
            </a:endParaRPr>
          </a:p>
          <a:p>
            <a:pPr>
              <a:spcBef>
                <a:spcPct val="0"/>
              </a:spcBef>
            </a:pPr>
            <a:r>
              <a:rPr lang="en-US" altLang="zh-CN" sz="2400" dirty="0">
                <a:solidFill>
                  <a:schemeClr val="tx1"/>
                </a:solidFill>
              </a:rPr>
              <a:t>C</a:t>
            </a:r>
            <a:r>
              <a:rPr lang="zh-CN" altLang="en-US" sz="2400" dirty="0">
                <a:solidFill>
                  <a:schemeClr val="tx1"/>
                </a:solidFill>
              </a:rPr>
              <a:t>、手动解决：冲突发生时，通过和其他用户沟通之后，手动更新目标文件。然后执行</a:t>
            </a:r>
            <a:r>
              <a:rPr lang="en-US" altLang="zh-CN" sz="2400" dirty="0">
                <a:solidFill>
                  <a:schemeClr val="tx1"/>
                </a:solidFill>
              </a:rPr>
              <a:t>resolved filename</a:t>
            </a:r>
            <a:r>
              <a:rPr lang="zh-CN" altLang="en-US" sz="2400" dirty="0">
                <a:solidFill>
                  <a:schemeClr val="tx1"/>
                </a:solidFill>
              </a:rPr>
              <a:t>来解除冲突，最后提交。</a:t>
            </a:r>
          </a:p>
        </p:txBody>
      </p:sp>
    </p:spTree>
    <p:extLst>
      <p:ext uri="{BB962C8B-B14F-4D97-AF65-F5344CB8AC3E}">
        <p14:creationId xmlns:p14="http://schemas.microsoft.com/office/powerpoint/2010/main" val="2650571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冲突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pic>
        <p:nvPicPr>
          <p:cNvPr id="12" name="图片 11">
            <a:extLst>
              <a:ext uri="{FF2B5EF4-FFF2-40B4-BE49-F238E27FC236}">
                <a16:creationId xmlns:a16="http://schemas.microsoft.com/office/drawing/2014/main" id="{1162B672-4746-4857-A440-594ABE9B9BE2}"/>
              </a:ext>
            </a:extLst>
          </p:cNvPr>
          <p:cNvPicPr>
            <a:picLocks noChangeAspect="1"/>
          </p:cNvPicPr>
          <p:nvPr/>
        </p:nvPicPr>
        <p:blipFill>
          <a:blip r:embed="rId3"/>
          <a:stretch>
            <a:fillRect/>
          </a:stretch>
        </p:blipFill>
        <p:spPr>
          <a:xfrm>
            <a:off x="648080" y="827475"/>
            <a:ext cx="4302712" cy="1755258"/>
          </a:xfrm>
          <a:prstGeom prst="rect">
            <a:avLst/>
          </a:prstGeom>
        </p:spPr>
      </p:pic>
      <p:pic>
        <p:nvPicPr>
          <p:cNvPr id="13" name="图片 12">
            <a:extLst>
              <a:ext uri="{FF2B5EF4-FFF2-40B4-BE49-F238E27FC236}">
                <a16:creationId xmlns:a16="http://schemas.microsoft.com/office/drawing/2014/main" id="{E148E93F-1B80-45B5-BB39-07FC93479D8A}"/>
              </a:ext>
            </a:extLst>
          </p:cNvPr>
          <p:cNvPicPr>
            <a:picLocks noChangeAspect="1"/>
          </p:cNvPicPr>
          <p:nvPr/>
        </p:nvPicPr>
        <p:blipFill>
          <a:blip r:embed="rId4"/>
          <a:stretch>
            <a:fillRect/>
          </a:stretch>
        </p:blipFill>
        <p:spPr>
          <a:xfrm>
            <a:off x="5665539" y="1025670"/>
            <a:ext cx="6092641" cy="4563570"/>
          </a:xfrm>
          <a:prstGeom prst="rect">
            <a:avLst/>
          </a:prstGeom>
        </p:spPr>
      </p:pic>
      <p:sp>
        <p:nvSpPr>
          <p:cNvPr id="14" name="矩形 13">
            <a:extLst>
              <a:ext uri="{FF2B5EF4-FFF2-40B4-BE49-F238E27FC236}">
                <a16:creationId xmlns:a16="http://schemas.microsoft.com/office/drawing/2014/main" id="{7C81418A-EEAB-49EF-B286-1E32ABFEBAB0}"/>
              </a:ext>
            </a:extLst>
          </p:cNvPr>
          <p:cNvSpPr/>
          <p:nvPr/>
        </p:nvSpPr>
        <p:spPr>
          <a:xfrm>
            <a:off x="179898" y="3212976"/>
            <a:ext cx="5239076" cy="309569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zh-CN" sz="2200" dirty="0">
                <a:solidFill>
                  <a:schemeClr val="tx1"/>
                </a:solidFill>
              </a:rPr>
              <a:t>Use this text block</a:t>
            </a:r>
            <a:r>
              <a:rPr lang="zh-CN" altLang="en-US" sz="2200" dirty="0">
                <a:solidFill>
                  <a:schemeClr val="tx1"/>
                </a:solidFill>
              </a:rPr>
              <a:t>：使用这块代码为合并后的行；</a:t>
            </a:r>
          </a:p>
          <a:p>
            <a:pPr marL="342900" indent="-342900">
              <a:buFont typeface="Arial" panose="020B0604020202020204" pitchFamily="34" charset="0"/>
              <a:buChar char="•"/>
            </a:pPr>
            <a:r>
              <a:rPr lang="en-US" altLang="zh-CN" sz="2200" dirty="0">
                <a:solidFill>
                  <a:schemeClr val="tx1"/>
                </a:solidFill>
              </a:rPr>
              <a:t>Use this whole file</a:t>
            </a:r>
            <a:r>
              <a:rPr lang="zh-CN" altLang="en-US" sz="2200" dirty="0">
                <a:solidFill>
                  <a:schemeClr val="tx1"/>
                </a:solidFill>
              </a:rPr>
              <a:t>：使用这整个文件作为合并后的文件；</a:t>
            </a:r>
          </a:p>
          <a:p>
            <a:pPr marL="342900" indent="-342900">
              <a:buFont typeface="Arial" panose="020B0604020202020204" pitchFamily="34" charset="0"/>
              <a:buChar char="•"/>
            </a:pPr>
            <a:r>
              <a:rPr lang="en-US" altLang="zh-CN" sz="2200" dirty="0">
                <a:solidFill>
                  <a:schemeClr val="tx1"/>
                </a:solidFill>
              </a:rPr>
              <a:t>Use text block from ‘mine’ before ‘theirs’</a:t>
            </a:r>
            <a:r>
              <a:rPr lang="zh-CN" altLang="en-US" sz="2200" dirty="0">
                <a:solidFill>
                  <a:schemeClr val="tx1"/>
                </a:solidFill>
              </a:rPr>
              <a:t>：两边的代码都保留，我的代码在前面；</a:t>
            </a:r>
          </a:p>
          <a:p>
            <a:pPr marL="342900" indent="-342900">
              <a:buFont typeface="Arial" panose="020B0604020202020204" pitchFamily="34" charset="0"/>
              <a:buChar char="•"/>
            </a:pPr>
            <a:r>
              <a:rPr lang="en-US" altLang="zh-CN" sz="2200" dirty="0">
                <a:solidFill>
                  <a:schemeClr val="tx1"/>
                </a:solidFill>
              </a:rPr>
              <a:t>Use text block from ‘theirs’ before ‘mine'</a:t>
            </a:r>
            <a:r>
              <a:rPr lang="zh-CN" altLang="en-US" sz="2200" dirty="0">
                <a:solidFill>
                  <a:schemeClr val="tx1"/>
                </a:solidFill>
              </a:rPr>
              <a:t>：两边的代码都保留，我的代码在后面；</a:t>
            </a:r>
          </a:p>
        </p:txBody>
      </p:sp>
    </p:spTree>
    <p:extLst>
      <p:ext uri="{BB962C8B-B14F-4D97-AF65-F5344CB8AC3E}">
        <p14:creationId xmlns:p14="http://schemas.microsoft.com/office/powerpoint/2010/main" val="1909535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冲突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sp>
        <p:nvSpPr>
          <p:cNvPr id="13" name="矩形 12">
            <a:extLst>
              <a:ext uri="{FF2B5EF4-FFF2-40B4-BE49-F238E27FC236}">
                <a16:creationId xmlns:a16="http://schemas.microsoft.com/office/drawing/2014/main" id="{BE0704EA-2C31-4E56-82A1-768E5F42BE89}"/>
              </a:ext>
            </a:extLst>
          </p:cNvPr>
          <p:cNvSpPr/>
          <p:nvPr/>
        </p:nvSpPr>
        <p:spPr>
          <a:xfrm>
            <a:off x="269824" y="1148038"/>
            <a:ext cx="11516396" cy="508927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6000"/>
              </a:lnSpc>
            </a:pPr>
            <a:r>
              <a:rPr lang="zh-CN" altLang="en-US" sz="2800" b="1" dirty="0">
                <a:solidFill>
                  <a:srgbClr val="E67819"/>
                </a:solidFill>
              </a:rPr>
              <a:t>关于冲突的建议：</a:t>
            </a:r>
            <a:endParaRPr lang="en-US" altLang="zh-CN" sz="2800" b="1" dirty="0">
              <a:solidFill>
                <a:srgbClr val="E67819"/>
              </a:solidFill>
            </a:endParaRPr>
          </a:p>
          <a:p>
            <a:pPr marL="457200" indent="-457200">
              <a:lnSpc>
                <a:spcPts val="6000"/>
              </a:lnSpc>
              <a:buFont typeface="Wingdings" panose="05000000000000000000" pitchFamily="2" charset="2"/>
              <a:buChar char="u"/>
            </a:pPr>
            <a:r>
              <a:rPr lang="zh-CN" altLang="en-US" sz="2800" dirty="0">
                <a:solidFill>
                  <a:schemeClr val="tx1"/>
                </a:solidFill>
              </a:rPr>
              <a:t>修改文件之前，先进行一次</a:t>
            </a:r>
            <a:r>
              <a:rPr lang="en-US" altLang="zh-CN" sz="2800" dirty="0">
                <a:solidFill>
                  <a:schemeClr val="tx1"/>
                </a:solidFill>
              </a:rPr>
              <a:t>UPDATE</a:t>
            </a:r>
            <a:r>
              <a:rPr lang="zh-CN" altLang="en-US" sz="2800" dirty="0">
                <a:solidFill>
                  <a:schemeClr val="tx1"/>
                </a:solidFill>
              </a:rPr>
              <a:t>操作</a:t>
            </a:r>
            <a:endParaRPr lang="en-US" altLang="zh-CN" sz="2800" dirty="0">
              <a:solidFill>
                <a:schemeClr val="tx1"/>
              </a:solidFill>
            </a:endParaRPr>
          </a:p>
          <a:p>
            <a:pPr marL="457200" indent="-457200">
              <a:lnSpc>
                <a:spcPts val="6000"/>
              </a:lnSpc>
              <a:buFont typeface="Wingdings" panose="05000000000000000000" pitchFamily="2" charset="2"/>
              <a:buChar char="u"/>
            </a:pPr>
            <a:r>
              <a:rPr lang="zh-CN" altLang="en-US" sz="2800" dirty="0">
                <a:solidFill>
                  <a:schemeClr val="tx1"/>
                </a:solidFill>
              </a:rPr>
              <a:t>修改完成后，及时</a:t>
            </a:r>
            <a:r>
              <a:rPr lang="en-US" altLang="zh-CN" sz="2800" dirty="0">
                <a:solidFill>
                  <a:schemeClr val="tx1"/>
                </a:solidFill>
              </a:rPr>
              <a:t>COMMIT</a:t>
            </a:r>
            <a:r>
              <a:rPr lang="zh-CN" altLang="en-US" sz="2800" dirty="0">
                <a:solidFill>
                  <a:schemeClr val="tx1"/>
                </a:solidFill>
              </a:rPr>
              <a:t>，不要在本地停留过程的时间</a:t>
            </a:r>
            <a:endParaRPr lang="en-US" altLang="zh-CN" sz="2800" dirty="0">
              <a:solidFill>
                <a:schemeClr val="tx1"/>
              </a:solidFill>
            </a:endParaRPr>
          </a:p>
          <a:p>
            <a:pPr marL="457200" indent="-457200">
              <a:lnSpc>
                <a:spcPts val="6000"/>
              </a:lnSpc>
              <a:buFont typeface="Wingdings" panose="05000000000000000000" pitchFamily="2" charset="2"/>
              <a:buChar char="u"/>
            </a:pPr>
            <a:r>
              <a:rPr lang="zh-CN" altLang="en-US" sz="2800" dirty="0">
                <a:solidFill>
                  <a:schemeClr val="tx1"/>
                </a:solidFill>
              </a:rPr>
              <a:t>在多位项目组成员协同工作时，尽量修改自己的部分，不要修改不属于自己的部分</a:t>
            </a:r>
            <a:endParaRPr lang="en-US" altLang="zh-CN" sz="2800" dirty="0">
              <a:solidFill>
                <a:schemeClr val="tx1"/>
              </a:solidFill>
            </a:endParaRPr>
          </a:p>
          <a:p>
            <a:pPr marL="457200" indent="-457200">
              <a:lnSpc>
                <a:spcPts val="6000"/>
              </a:lnSpc>
              <a:buFont typeface="Wingdings" panose="05000000000000000000" pitchFamily="2" charset="2"/>
              <a:buChar char="u"/>
            </a:pPr>
            <a:r>
              <a:rPr lang="zh-CN" altLang="en-US" sz="2800" dirty="0">
                <a:solidFill>
                  <a:schemeClr val="tx1"/>
                </a:solidFill>
              </a:rPr>
              <a:t>出现冲突很正常，可以通过前面方法解决，不要相互覆盖</a:t>
            </a:r>
            <a:endParaRPr lang="en-US" altLang="zh-CN" sz="2800" dirty="0">
              <a:solidFill>
                <a:schemeClr val="tx1"/>
              </a:solidFill>
            </a:endParaRPr>
          </a:p>
        </p:txBody>
      </p:sp>
    </p:spTree>
    <p:extLst>
      <p:ext uri="{BB962C8B-B14F-4D97-AF65-F5344CB8AC3E}">
        <p14:creationId xmlns:p14="http://schemas.microsoft.com/office/powerpoint/2010/main" val="2736456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其他功能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sp>
        <p:nvSpPr>
          <p:cNvPr id="12" name="矩形 11">
            <a:extLst>
              <a:ext uri="{FF2B5EF4-FFF2-40B4-BE49-F238E27FC236}">
                <a16:creationId xmlns:a16="http://schemas.microsoft.com/office/drawing/2014/main" id="{E3728565-47B4-47DC-8B6E-C0403E1BAF02}"/>
              </a:ext>
            </a:extLst>
          </p:cNvPr>
          <p:cNvSpPr/>
          <p:nvPr/>
        </p:nvSpPr>
        <p:spPr>
          <a:xfrm>
            <a:off x="269824" y="1148038"/>
            <a:ext cx="11516396" cy="508927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528C5559-B3D0-488C-AD06-0DC7CCB47677}"/>
              </a:ext>
            </a:extLst>
          </p:cNvPr>
          <p:cNvSpPr txBox="1"/>
          <p:nvPr/>
        </p:nvSpPr>
        <p:spPr>
          <a:xfrm>
            <a:off x="345465" y="1295043"/>
            <a:ext cx="11476612" cy="4892943"/>
          </a:xfrm>
          <a:prstGeom prst="rect">
            <a:avLst/>
          </a:prstGeom>
        </p:spPr>
        <p:txBody>
          <a:bodyPr wrap="square" rtlCol="0">
            <a:spAutoFit/>
          </a:bodyPr>
          <a:lstStyle/>
          <a:p>
            <a:pPr marL="457200" marR="0" indent="-457200" defTabSz="914400" rtl="0" eaLnBrk="1" fontAlgn="auto" latinLnBrk="0" hangingPunct="1">
              <a:lnSpc>
                <a:spcPts val="4200"/>
              </a:lnSpc>
              <a:spcBef>
                <a:spcPct val="0"/>
              </a:spcBef>
              <a:spcAft>
                <a:spcPts val="0"/>
              </a:spcAft>
              <a:buClrTx/>
              <a:buSzTx/>
              <a:buFont typeface="Wingdings" panose="05000000000000000000" pitchFamily="2" charset="2"/>
              <a:buChar char="Ø"/>
            </a:pPr>
            <a:r>
              <a:rPr lang="zh-CN" altLang="en-US" sz="2800" b="1" dirty="0">
                <a:solidFill>
                  <a:schemeClr val="accent6">
                    <a:lumMod val="75000"/>
                  </a:schemeClr>
                </a:solidFill>
                <a:latin typeface="+mj-lt"/>
                <a:ea typeface="+mj-ea"/>
                <a:cs typeface="+mj-cs"/>
              </a:rPr>
              <a:t>导出</a:t>
            </a:r>
            <a:r>
              <a:rPr kumimoji="0" lang="en-US" altLang="zh-CN" sz="2800" b="1" i="0" u="none" strike="noStrike" kern="1200" cap="none" spc="0" normalizeH="0" baseline="0" noProof="0" dirty="0">
                <a:ln>
                  <a:noFill/>
                </a:ln>
                <a:solidFill>
                  <a:schemeClr val="accent6">
                    <a:lumMod val="75000"/>
                  </a:schemeClr>
                </a:solidFill>
                <a:effectLst/>
                <a:uLnTx/>
                <a:uFillTx/>
                <a:latin typeface="+mj-lt"/>
                <a:ea typeface="+mj-ea"/>
                <a:cs typeface="+mj-cs"/>
              </a:rPr>
              <a:t>(Export</a:t>
            </a:r>
            <a:r>
              <a:rPr lang="en-US" altLang="zh-CN" sz="2800" b="1" dirty="0">
                <a:solidFill>
                  <a:schemeClr val="accent6">
                    <a:lumMod val="75000"/>
                  </a:schemeClr>
                </a:solidFill>
                <a:latin typeface="+mj-lt"/>
                <a:ea typeface="+mj-ea"/>
                <a:cs typeface="+mj-cs"/>
              </a:rPr>
              <a:t>)</a:t>
            </a:r>
            <a:r>
              <a:rPr kumimoji="0" lang="zh-CN" altLang="en-US" sz="2800" b="1" i="0" u="none" strike="noStrike" kern="1200" cap="none" spc="0" normalizeH="0" baseline="0" noProof="0" dirty="0">
                <a:ln>
                  <a:noFill/>
                </a:ln>
                <a:solidFill>
                  <a:schemeClr val="accent6">
                    <a:lumMod val="75000"/>
                  </a:schemeClr>
                </a:solidFill>
                <a:effectLst/>
                <a:uLnTx/>
                <a:uFillTx/>
                <a:latin typeface="+mj-lt"/>
                <a:ea typeface="+mj-ea"/>
                <a:cs typeface="+mj-cs"/>
              </a:rPr>
              <a:t>：</a:t>
            </a:r>
            <a:endParaRPr kumimoji="0" lang="en-US" altLang="zh-CN" sz="2800" b="1" i="0" u="none" strike="noStrike" kern="1200" cap="none" spc="0" normalizeH="0" baseline="0" noProof="0" dirty="0">
              <a:ln>
                <a:noFill/>
              </a:ln>
              <a:solidFill>
                <a:schemeClr val="accent6">
                  <a:lumMod val="75000"/>
                </a:schemeClr>
              </a:solidFill>
              <a:effectLst/>
              <a:uLnTx/>
              <a:uFillTx/>
              <a:latin typeface="+mj-lt"/>
              <a:ea typeface="+mj-ea"/>
              <a:cs typeface="+mj-cs"/>
            </a:endParaRPr>
          </a:p>
          <a:p>
            <a:pPr marR="0" defTabSz="914400" rtl="0" eaLnBrk="1" fontAlgn="auto" latinLnBrk="0" hangingPunct="1">
              <a:lnSpc>
                <a:spcPts val="4200"/>
              </a:lnSpc>
              <a:spcBef>
                <a:spcPct val="0"/>
              </a:spcBef>
              <a:spcAft>
                <a:spcPts val="0"/>
              </a:spcAft>
              <a:buClrTx/>
              <a:buSzTx/>
            </a:pPr>
            <a:r>
              <a:rPr lang="en-US" altLang="zh-CN" sz="2800" dirty="0">
                <a:latin typeface="+mj-lt"/>
                <a:ea typeface="+mj-ea"/>
                <a:cs typeface="+mj-cs"/>
              </a:rPr>
              <a:t>	</a:t>
            </a:r>
            <a:r>
              <a:rPr lang="zh-CN" altLang="en-US" sz="2800" dirty="0">
                <a:latin typeface="+mj-lt"/>
                <a:ea typeface="+mj-ea"/>
                <a:cs typeface="+mj-cs"/>
              </a:rPr>
              <a:t>导出你需要的文件，导出后不再受</a:t>
            </a:r>
            <a:r>
              <a:rPr lang="en-US" altLang="zh-CN" sz="2800" dirty="0">
                <a:latin typeface="+mj-lt"/>
                <a:ea typeface="+mj-ea"/>
                <a:cs typeface="+mj-cs"/>
              </a:rPr>
              <a:t>SVN</a:t>
            </a:r>
            <a:r>
              <a:rPr lang="zh-CN" altLang="en-US" sz="2800" dirty="0">
                <a:latin typeface="+mj-lt"/>
                <a:ea typeface="+mj-ea"/>
                <a:cs typeface="+mj-cs"/>
              </a:rPr>
              <a:t>的控制；而</a:t>
            </a:r>
            <a:r>
              <a:rPr lang="en-US" altLang="zh-CN" sz="2800" dirty="0">
                <a:latin typeface="+mj-lt"/>
                <a:ea typeface="+mj-ea"/>
                <a:cs typeface="+mj-cs"/>
              </a:rPr>
              <a:t>Check out</a:t>
            </a:r>
            <a:r>
              <a:rPr lang="zh-CN" altLang="en-US" sz="2800" dirty="0">
                <a:latin typeface="+mj-lt"/>
                <a:ea typeface="+mj-ea"/>
                <a:cs typeface="+mj-cs"/>
              </a:rPr>
              <a:t>检出后的文件仍受</a:t>
            </a:r>
            <a:r>
              <a:rPr lang="en-US" altLang="zh-CN" sz="2800" dirty="0">
                <a:latin typeface="+mj-lt"/>
                <a:ea typeface="+mj-ea"/>
                <a:cs typeface="+mj-cs"/>
              </a:rPr>
              <a:t>SVN</a:t>
            </a:r>
            <a:r>
              <a:rPr lang="zh-CN" altLang="en-US" sz="2800" dirty="0">
                <a:latin typeface="+mj-lt"/>
                <a:ea typeface="+mj-ea"/>
                <a:cs typeface="+mj-cs"/>
              </a:rPr>
              <a:t>控制；</a:t>
            </a:r>
            <a:endParaRPr lang="en-US" altLang="zh-CN" sz="2800" dirty="0">
              <a:latin typeface="+mj-lt"/>
              <a:ea typeface="+mj-ea"/>
              <a:cs typeface="+mj-cs"/>
            </a:endParaRPr>
          </a:p>
          <a:p>
            <a:pPr marL="457200" marR="0" indent="-457200" defTabSz="914400" rtl="0" eaLnBrk="1" fontAlgn="auto" latinLnBrk="0" hangingPunct="1">
              <a:lnSpc>
                <a:spcPts val="4200"/>
              </a:lnSpc>
              <a:spcBef>
                <a:spcPct val="0"/>
              </a:spcBef>
              <a:spcAft>
                <a:spcPts val="0"/>
              </a:spcAft>
              <a:buClrTx/>
              <a:buSzTx/>
              <a:buFont typeface="Wingdings" panose="05000000000000000000" pitchFamily="2" charset="2"/>
              <a:buChar char="Ø"/>
            </a:pPr>
            <a:r>
              <a:rPr kumimoji="0" lang="zh-CN" altLang="en-US" sz="2800" b="1" i="0" u="none" strike="noStrike" kern="1200" cap="none" spc="0" normalizeH="0" baseline="0" noProof="0" dirty="0">
                <a:ln>
                  <a:noFill/>
                </a:ln>
                <a:solidFill>
                  <a:schemeClr val="accent6">
                    <a:lumMod val="75000"/>
                  </a:schemeClr>
                </a:solidFill>
                <a:effectLst/>
                <a:uLnTx/>
                <a:uFillTx/>
                <a:latin typeface="+mj-lt"/>
                <a:ea typeface="+mj-ea"/>
                <a:cs typeface="+mj-cs"/>
              </a:rPr>
              <a:t>导入</a:t>
            </a:r>
            <a:r>
              <a:rPr kumimoji="0" lang="en-US" altLang="zh-CN" sz="2800" b="1" i="0" u="none" strike="noStrike" kern="1200" cap="none" spc="0" normalizeH="0" baseline="0" noProof="0" dirty="0">
                <a:ln>
                  <a:noFill/>
                </a:ln>
                <a:solidFill>
                  <a:schemeClr val="accent6">
                    <a:lumMod val="75000"/>
                  </a:schemeClr>
                </a:solidFill>
                <a:effectLst/>
                <a:uLnTx/>
                <a:uFillTx/>
                <a:latin typeface="+mj-lt"/>
                <a:ea typeface="+mj-ea"/>
                <a:cs typeface="+mj-cs"/>
              </a:rPr>
              <a:t>(Import):</a:t>
            </a:r>
          </a:p>
          <a:p>
            <a:pPr>
              <a:lnSpc>
                <a:spcPts val="4200"/>
              </a:lnSpc>
              <a:spcBef>
                <a:spcPct val="0"/>
              </a:spcBef>
            </a:pPr>
            <a:r>
              <a:rPr kumimoji="0" lang="en-US" altLang="zh-CN" sz="2800" b="1" i="0" u="none" strike="noStrike" kern="1200" cap="none" spc="0" normalizeH="0" baseline="0" noProof="0" dirty="0">
                <a:ln>
                  <a:noFill/>
                </a:ln>
                <a:solidFill>
                  <a:schemeClr val="accent6">
                    <a:lumMod val="75000"/>
                  </a:schemeClr>
                </a:solidFill>
                <a:effectLst/>
                <a:uLnTx/>
                <a:uFillTx/>
                <a:latin typeface="+mj-lt"/>
                <a:ea typeface="+mj-ea"/>
                <a:cs typeface="+mj-cs"/>
              </a:rPr>
              <a:t>	</a:t>
            </a:r>
            <a:r>
              <a:rPr lang="zh-CN" altLang="en-US" sz="2800" dirty="0">
                <a:latin typeface="+mj-lt"/>
                <a:ea typeface="+mj-ea"/>
                <a:cs typeface="+mj-cs"/>
              </a:rPr>
              <a:t>将需要的文件导入到版本库中；</a:t>
            </a:r>
            <a:endParaRPr lang="en-US" altLang="zh-CN" sz="2800" dirty="0">
              <a:latin typeface="+mj-lt"/>
              <a:ea typeface="+mj-ea"/>
              <a:cs typeface="+mj-cs"/>
            </a:endParaRPr>
          </a:p>
          <a:p>
            <a:pPr marL="457200" marR="0" indent="-457200" defTabSz="914400" rtl="0" eaLnBrk="1" fontAlgn="auto" latinLnBrk="0" hangingPunct="1">
              <a:lnSpc>
                <a:spcPts val="4200"/>
              </a:lnSpc>
              <a:spcBef>
                <a:spcPct val="0"/>
              </a:spcBef>
              <a:spcAft>
                <a:spcPts val="0"/>
              </a:spcAft>
              <a:buClrTx/>
              <a:buSzTx/>
              <a:buFont typeface="Wingdings" panose="05000000000000000000" pitchFamily="2" charset="2"/>
              <a:buChar char="Ø"/>
            </a:pPr>
            <a:r>
              <a:rPr kumimoji="0" lang="zh-CN" altLang="en-US" sz="2800" b="1" i="0" u="none" strike="noStrike" kern="1200" cap="none" spc="0" normalizeH="0" baseline="0" noProof="0" dirty="0">
                <a:ln>
                  <a:noFill/>
                </a:ln>
                <a:solidFill>
                  <a:schemeClr val="accent6">
                    <a:lumMod val="75000"/>
                  </a:schemeClr>
                </a:solidFill>
                <a:effectLst/>
                <a:uLnTx/>
                <a:uFillTx/>
                <a:latin typeface="+mj-lt"/>
                <a:ea typeface="+mj-ea"/>
                <a:cs typeface="+mj-cs"/>
              </a:rPr>
              <a:t>清理</a:t>
            </a:r>
            <a:r>
              <a:rPr kumimoji="0" lang="en-US" altLang="zh-CN" sz="2800" b="1" i="0" u="none" strike="noStrike" kern="1200" cap="none" spc="0" normalizeH="0" baseline="0" noProof="0" dirty="0">
                <a:ln>
                  <a:noFill/>
                </a:ln>
                <a:solidFill>
                  <a:schemeClr val="accent6">
                    <a:lumMod val="75000"/>
                  </a:schemeClr>
                </a:solidFill>
                <a:effectLst/>
                <a:uLnTx/>
                <a:uFillTx/>
                <a:latin typeface="+mj-lt"/>
                <a:ea typeface="+mj-ea"/>
                <a:cs typeface="+mj-cs"/>
              </a:rPr>
              <a:t>(</a:t>
            </a:r>
            <a:r>
              <a:rPr kumimoji="0" lang="en-US" altLang="zh-CN" sz="2800" b="1" i="0" u="none" strike="noStrike" kern="1200" cap="none" spc="0" normalizeH="0" baseline="0" noProof="0" dirty="0" err="1">
                <a:ln>
                  <a:noFill/>
                </a:ln>
                <a:solidFill>
                  <a:schemeClr val="accent6">
                    <a:lumMod val="75000"/>
                  </a:schemeClr>
                </a:solidFill>
                <a:effectLst/>
                <a:uLnTx/>
                <a:uFillTx/>
                <a:latin typeface="+mj-lt"/>
                <a:ea typeface="+mj-ea"/>
                <a:cs typeface="+mj-cs"/>
              </a:rPr>
              <a:t>CleanUp</a:t>
            </a:r>
            <a:r>
              <a:rPr kumimoji="0" lang="en-US" altLang="zh-CN" sz="2800" b="1" i="0" u="none" strike="noStrike" kern="1200" cap="none" spc="0" normalizeH="0" baseline="0" noProof="0" dirty="0">
                <a:ln>
                  <a:noFill/>
                </a:ln>
                <a:solidFill>
                  <a:schemeClr val="accent6">
                    <a:lumMod val="75000"/>
                  </a:schemeClr>
                </a:solidFill>
                <a:effectLst/>
                <a:uLnTx/>
                <a:uFillTx/>
                <a:latin typeface="+mj-lt"/>
                <a:ea typeface="+mj-ea"/>
                <a:cs typeface="+mj-cs"/>
              </a:rPr>
              <a:t>):</a:t>
            </a:r>
          </a:p>
          <a:p>
            <a:pPr marR="0" defTabSz="914400" rtl="0" eaLnBrk="1" fontAlgn="auto" latinLnBrk="0" hangingPunct="1">
              <a:lnSpc>
                <a:spcPts val="4200"/>
              </a:lnSpc>
              <a:spcBef>
                <a:spcPct val="0"/>
              </a:spcBef>
              <a:spcAft>
                <a:spcPts val="0"/>
              </a:spcAft>
              <a:buClrTx/>
              <a:buSzTx/>
            </a:pPr>
            <a:r>
              <a:rPr lang="en-US" altLang="zh-CN" sz="2800" b="1" dirty="0">
                <a:solidFill>
                  <a:schemeClr val="accent6">
                    <a:lumMod val="75000"/>
                  </a:schemeClr>
                </a:solidFill>
                <a:latin typeface="+mj-lt"/>
                <a:ea typeface="+mj-ea"/>
                <a:cs typeface="+mj-cs"/>
              </a:rPr>
              <a:t>	</a:t>
            </a:r>
            <a:r>
              <a:rPr lang="zh-CN" altLang="en-US" sz="2800" dirty="0">
                <a:latin typeface="+mj-lt"/>
                <a:ea typeface="+mj-ea"/>
                <a:cs typeface="+mj-cs"/>
              </a:rPr>
              <a:t>递归地清理工作副本，删除锁定和保留的未完成操作，如果你得到的工作副本已经锁定的错误，运行这个命令将会删除无用的锁定，并将工作副本恢复到可用的状态；</a:t>
            </a:r>
            <a:endParaRPr lang="en-US" altLang="zh-CN" sz="2800" dirty="0">
              <a:latin typeface="+mj-lt"/>
              <a:ea typeface="+mj-ea"/>
              <a:cs typeface="+mj-cs"/>
            </a:endParaRPr>
          </a:p>
        </p:txBody>
      </p:sp>
    </p:spTree>
    <p:extLst>
      <p:ext uri="{BB962C8B-B14F-4D97-AF65-F5344CB8AC3E}">
        <p14:creationId xmlns:p14="http://schemas.microsoft.com/office/powerpoint/2010/main" val="3685668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836051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C</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r>
              <a:rPr lang="en-US" altLang="zh-CN"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   </a:t>
            </a:r>
            <a:endParaRPr lang="zh-CN" altLang="en-US" sz="3200" b="1" dirty="0">
              <a:solidFill>
                <a:schemeClr val="accent6">
                  <a:lumMod val="75000"/>
                </a:schemeClr>
              </a:solidFill>
              <a:latin typeface="+mj-ea"/>
              <a:cs typeface="经典综艺体简" panose="02010609000101010101" pitchFamily="49" charset="-122"/>
            </a:endParaRPr>
          </a:p>
        </p:txBody>
      </p:sp>
      <p:sp>
        <p:nvSpPr>
          <p:cNvPr id="12" name="矩形 11">
            <a:extLst>
              <a:ext uri="{FF2B5EF4-FFF2-40B4-BE49-F238E27FC236}">
                <a16:creationId xmlns:a16="http://schemas.microsoft.com/office/drawing/2014/main" id="{ACC095EE-B5D1-4A94-B45C-A84DA5D17BE1}"/>
              </a:ext>
            </a:extLst>
          </p:cNvPr>
          <p:cNvSpPr/>
          <p:nvPr/>
        </p:nvSpPr>
        <p:spPr>
          <a:xfrm>
            <a:off x="747856" y="2653631"/>
            <a:ext cx="6079460" cy="81207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15">
            <a:extLst>
              <a:ext uri="{FF2B5EF4-FFF2-40B4-BE49-F238E27FC236}">
                <a16:creationId xmlns:a16="http://schemas.microsoft.com/office/drawing/2014/main" id="{BD04000E-B1EB-4346-97E7-BBFE15A8B7DD}"/>
              </a:ext>
            </a:extLst>
          </p:cNvPr>
          <p:cNvSpPr txBox="1"/>
          <p:nvPr/>
        </p:nvSpPr>
        <p:spPr>
          <a:xfrm>
            <a:off x="935140" y="2828834"/>
            <a:ext cx="9625870" cy="461665"/>
          </a:xfrm>
          <a:prstGeom prst="rect">
            <a:avLst/>
          </a:prstGeom>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系统下的操作说明，后续再更新。</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3865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40"/>
          <p:cNvSpPr>
            <a:spLocks noEditPoints="1"/>
          </p:cNvSpPr>
          <p:nvPr/>
        </p:nvSpPr>
        <p:spPr bwMode="auto">
          <a:xfrm>
            <a:off x="2412867" y="3461818"/>
            <a:ext cx="1974973" cy="1974971"/>
          </a:xfrm>
          <a:custGeom>
            <a:avLst/>
            <a:gdLst>
              <a:gd name="T0" fmla="*/ 1840 w 1840"/>
              <a:gd name="T1" fmla="*/ 964 h 1840"/>
              <a:gd name="T2" fmla="*/ 1682 w 1840"/>
              <a:gd name="T3" fmla="*/ 808 h 1840"/>
              <a:gd name="T4" fmla="*/ 1791 w 1840"/>
              <a:gd name="T5" fmla="*/ 614 h 1840"/>
              <a:gd name="T6" fmla="*/ 1578 w 1840"/>
              <a:gd name="T7" fmla="*/ 521 h 1840"/>
              <a:gd name="T8" fmla="*/ 1602 w 1840"/>
              <a:gd name="T9" fmla="*/ 301 h 1840"/>
              <a:gd name="T10" fmla="*/ 1379 w 1840"/>
              <a:gd name="T11" fmla="*/ 303 h 1840"/>
              <a:gd name="T12" fmla="*/ 1318 w 1840"/>
              <a:gd name="T13" fmla="*/ 90 h 1840"/>
              <a:gd name="T14" fmla="*/ 1103 w 1840"/>
              <a:gd name="T15" fmla="*/ 173 h 1840"/>
              <a:gd name="T16" fmla="*/ 964 w 1840"/>
              <a:gd name="T17" fmla="*/ 0 h 1840"/>
              <a:gd name="T18" fmla="*/ 808 w 1840"/>
              <a:gd name="T19" fmla="*/ 159 h 1840"/>
              <a:gd name="T20" fmla="*/ 613 w 1840"/>
              <a:gd name="T21" fmla="*/ 49 h 1840"/>
              <a:gd name="T22" fmla="*/ 521 w 1840"/>
              <a:gd name="T23" fmla="*/ 262 h 1840"/>
              <a:gd name="T24" fmla="*/ 301 w 1840"/>
              <a:gd name="T25" fmla="*/ 239 h 1840"/>
              <a:gd name="T26" fmla="*/ 303 w 1840"/>
              <a:gd name="T27" fmla="*/ 461 h 1840"/>
              <a:gd name="T28" fmla="*/ 89 w 1840"/>
              <a:gd name="T29" fmla="*/ 522 h 1840"/>
              <a:gd name="T30" fmla="*/ 173 w 1840"/>
              <a:gd name="T31" fmla="*/ 737 h 1840"/>
              <a:gd name="T32" fmla="*/ 0 w 1840"/>
              <a:gd name="T33" fmla="*/ 877 h 1840"/>
              <a:gd name="T34" fmla="*/ 159 w 1840"/>
              <a:gd name="T35" fmla="*/ 1032 h 1840"/>
              <a:gd name="T36" fmla="*/ 49 w 1840"/>
              <a:gd name="T37" fmla="*/ 1227 h 1840"/>
              <a:gd name="T38" fmla="*/ 262 w 1840"/>
              <a:gd name="T39" fmla="*/ 1320 h 1840"/>
              <a:gd name="T40" fmla="*/ 239 w 1840"/>
              <a:gd name="T41" fmla="*/ 1540 h 1840"/>
              <a:gd name="T42" fmla="*/ 461 w 1840"/>
              <a:gd name="T43" fmla="*/ 1538 h 1840"/>
              <a:gd name="T44" fmla="*/ 522 w 1840"/>
              <a:gd name="T45" fmla="*/ 1751 h 1840"/>
              <a:gd name="T46" fmla="*/ 737 w 1840"/>
              <a:gd name="T47" fmla="*/ 1668 h 1840"/>
              <a:gd name="T48" fmla="*/ 876 w 1840"/>
              <a:gd name="T49" fmla="*/ 1840 h 1840"/>
              <a:gd name="T50" fmla="*/ 1032 w 1840"/>
              <a:gd name="T51" fmla="*/ 1682 h 1840"/>
              <a:gd name="T52" fmla="*/ 1227 w 1840"/>
              <a:gd name="T53" fmla="*/ 1791 h 1840"/>
              <a:gd name="T54" fmla="*/ 1319 w 1840"/>
              <a:gd name="T55" fmla="*/ 1579 h 1840"/>
              <a:gd name="T56" fmla="*/ 1540 w 1840"/>
              <a:gd name="T57" fmla="*/ 1602 h 1840"/>
              <a:gd name="T58" fmla="*/ 1538 w 1840"/>
              <a:gd name="T59" fmla="*/ 1380 h 1840"/>
              <a:gd name="T60" fmla="*/ 1751 w 1840"/>
              <a:gd name="T61" fmla="*/ 1318 h 1840"/>
              <a:gd name="T62" fmla="*/ 1668 w 1840"/>
              <a:gd name="T63" fmla="*/ 1104 h 1840"/>
              <a:gd name="T64" fmla="*/ 1081 w 1840"/>
              <a:gd name="T65" fmla="*/ 1490 h 1840"/>
              <a:gd name="T66" fmla="*/ 759 w 1840"/>
              <a:gd name="T67" fmla="*/ 351 h 1840"/>
              <a:gd name="T68" fmla="*/ 1081 w 1840"/>
              <a:gd name="T69" fmla="*/ 149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36474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solidFill>
                <a:srgbClr val="405665"/>
              </a:solidFill>
              <a:latin typeface="DIN-BoldItalic" pitchFamily="50" charset="0"/>
            </a:endParaRPr>
          </a:p>
        </p:txBody>
      </p:sp>
      <p:sp>
        <p:nvSpPr>
          <p:cNvPr id="3" name="Freeform 241"/>
          <p:cNvSpPr>
            <a:spLocks noEditPoints="1"/>
          </p:cNvSpPr>
          <p:nvPr/>
        </p:nvSpPr>
        <p:spPr bwMode="auto">
          <a:xfrm>
            <a:off x="623618" y="4222288"/>
            <a:ext cx="1116256" cy="1116256"/>
          </a:xfrm>
          <a:custGeom>
            <a:avLst/>
            <a:gdLst>
              <a:gd name="T0" fmla="*/ 1335 w 1335"/>
              <a:gd name="T1" fmla="*/ 699 h 1335"/>
              <a:gd name="T2" fmla="*/ 1220 w 1335"/>
              <a:gd name="T3" fmla="*/ 586 h 1335"/>
              <a:gd name="T4" fmla="*/ 1300 w 1335"/>
              <a:gd name="T5" fmla="*/ 445 h 1335"/>
              <a:gd name="T6" fmla="*/ 1145 w 1335"/>
              <a:gd name="T7" fmla="*/ 378 h 1335"/>
              <a:gd name="T8" fmla="*/ 1162 w 1335"/>
              <a:gd name="T9" fmla="*/ 218 h 1335"/>
              <a:gd name="T10" fmla="*/ 1001 w 1335"/>
              <a:gd name="T11" fmla="*/ 219 h 1335"/>
              <a:gd name="T12" fmla="*/ 956 w 1335"/>
              <a:gd name="T13" fmla="*/ 65 h 1335"/>
              <a:gd name="T14" fmla="*/ 801 w 1335"/>
              <a:gd name="T15" fmla="*/ 125 h 1335"/>
              <a:gd name="T16" fmla="*/ 699 w 1335"/>
              <a:gd name="T17" fmla="*/ 0 h 1335"/>
              <a:gd name="T18" fmla="*/ 586 w 1335"/>
              <a:gd name="T19" fmla="*/ 115 h 1335"/>
              <a:gd name="T20" fmla="*/ 445 w 1335"/>
              <a:gd name="T21" fmla="*/ 35 h 1335"/>
              <a:gd name="T22" fmla="*/ 378 w 1335"/>
              <a:gd name="T23" fmla="*/ 190 h 1335"/>
              <a:gd name="T24" fmla="*/ 218 w 1335"/>
              <a:gd name="T25" fmla="*/ 173 h 1335"/>
              <a:gd name="T26" fmla="*/ 220 w 1335"/>
              <a:gd name="T27" fmla="*/ 334 h 1335"/>
              <a:gd name="T28" fmla="*/ 65 w 1335"/>
              <a:gd name="T29" fmla="*/ 379 h 1335"/>
              <a:gd name="T30" fmla="*/ 125 w 1335"/>
              <a:gd name="T31" fmla="*/ 535 h 1335"/>
              <a:gd name="T32" fmla="*/ 0 w 1335"/>
              <a:gd name="T33" fmla="*/ 636 h 1335"/>
              <a:gd name="T34" fmla="*/ 115 w 1335"/>
              <a:gd name="T35" fmla="*/ 749 h 1335"/>
              <a:gd name="T36" fmla="*/ 35 w 1335"/>
              <a:gd name="T37" fmla="*/ 890 h 1335"/>
              <a:gd name="T38" fmla="*/ 190 w 1335"/>
              <a:gd name="T39" fmla="*/ 957 h 1335"/>
              <a:gd name="T40" fmla="*/ 173 w 1335"/>
              <a:gd name="T41" fmla="*/ 1117 h 1335"/>
              <a:gd name="T42" fmla="*/ 334 w 1335"/>
              <a:gd name="T43" fmla="*/ 1116 h 1335"/>
              <a:gd name="T44" fmla="*/ 379 w 1335"/>
              <a:gd name="T45" fmla="*/ 1270 h 1335"/>
              <a:gd name="T46" fmla="*/ 535 w 1335"/>
              <a:gd name="T47" fmla="*/ 1210 h 1335"/>
              <a:gd name="T48" fmla="*/ 636 w 1335"/>
              <a:gd name="T49" fmla="*/ 1335 h 1335"/>
              <a:gd name="T50" fmla="*/ 749 w 1335"/>
              <a:gd name="T51" fmla="*/ 1220 h 1335"/>
              <a:gd name="T52" fmla="*/ 890 w 1335"/>
              <a:gd name="T53" fmla="*/ 1299 h 1335"/>
              <a:gd name="T54" fmla="*/ 957 w 1335"/>
              <a:gd name="T55" fmla="*/ 1145 h 1335"/>
              <a:gd name="T56" fmla="*/ 1117 w 1335"/>
              <a:gd name="T57" fmla="*/ 1162 h 1335"/>
              <a:gd name="T58" fmla="*/ 1116 w 1335"/>
              <a:gd name="T59" fmla="*/ 1001 h 1335"/>
              <a:gd name="T60" fmla="*/ 1271 w 1335"/>
              <a:gd name="T61" fmla="*/ 956 h 1335"/>
              <a:gd name="T62" fmla="*/ 1210 w 1335"/>
              <a:gd name="T63" fmla="*/ 801 h 1335"/>
              <a:gd name="T64" fmla="*/ 776 w 1335"/>
              <a:gd name="T65" fmla="*/ 1050 h 1335"/>
              <a:gd name="T66" fmla="*/ 560 w 1335"/>
              <a:gd name="T67" fmla="*/ 286 h 1335"/>
              <a:gd name="T68" fmla="*/ 776 w 1335"/>
              <a:gd name="T69" fmla="*/ 105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rgbClr val="36474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solidFill>
                <a:srgbClr val="405665"/>
              </a:solidFill>
              <a:latin typeface="DIN-BoldItalic" pitchFamily="50" charset="0"/>
            </a:endParaRPr>
          </a:p>
        </p:txBody>
      </p:sp>
      <p:grpSp>
        <p:nvGrpSpPr>
          <p:cNvPr id="4" name="组合 3"/>
          <p:cNvGrpSpPr/>
          <p:nvPr/>
        </p:nvGrpSpPr>
        <p:grpSpPr>
          <a:xfrm>
            <a:off x="908077" y="3004078"/>
            <a:ext cx="1690514" cy="1473535"/>
            <a:chOff x="3794510" y="3336264"/>
            <a:chExt cx="1690514" cy="1473535"/>
          </a:xfrm>
        </p:grpSpPr>
        <p:sp>
          <p:nvSpPr>
            <p:cNvPr id="5" name="Freeform 241"/>
            <p:cNvSpPr>
              <a:spLocks noEditPoints="1"/>
            </p:cNvSpPr>
            <p:nvPr/>
          </p:nvSpPr>
          <p:spPr bwMode="auto">
            <a:xfrm>
              <a:off x="4052121" y="3376897"/>
              <a:ext cx="1432903" cy="1432902"/>
            </a:xfrm>
            <a:custGeom>
              <a:avLst/>
              <a:gdLst>
                <a:gd name="T0" fmla="*/ 1335 w 1335"/>
                <a:gd name="T1" fmla="*/ 699 h 1335"/>
                <a:gd name="T2" fmla="*/ 1220 w 1335"/>
                <a:gd name="T3" fmla="*/ 586 h 1335"/>
                <a:gd name="T4" fmla="*/ 1300 w 1335"/>
                <a:gd name="T5" fmla="*/ 445 h 1335"/>
                <a:gd name="T6" fmla="*/ 1145 w 1335"/>
                <a:gd name="T7" fmla="*/ 378 h 1335"/>
                <a:gd name="T8" fmla="*/ 1162 w 1335"/>
                <a:gd name="T9" fmla="*/ 218 h 1335"/>
                <a:gd name="T10" fmla="*/ 1001 w 1335"/>
                <a:gd name="T11" fmla="*/ 219 h 1335"/>
                <a:gd name="T12" fmla="*/ 956 w 1335"/>
                <a:gd name="T13" fmla="*/ 65 h 1335"/>
                <a:gd name="T14" fmla="*/ 801 w 1335"/>
                <a:gd name="T15" fmla="*/ 125 h 1335"/>
                <a:gd name="T16" fmla="*/ 699 w 1335"/>
                <a:gd name="T17" fmla="*/ 0 h 1335"/>
                <a:gd name="T18" fmla="*/ 586 w 1335"/>
                <a:gd name="T19" fmla="*/ 115 h 1335"/>
                <a:gd name="T20" fmla="*/ 445 w 1335"/>
                <a:gd name="T21" fmla="*/ 35 h 1335"/>
                <a:gd name="T22" fmla="*/ 378 w 1335"/>
                <a:gd name="T23" fmla="*/ 190 h 1335"/>
                <a:gd name="T24" fmla="*/ 218 w 1335"/>
                <a:gd name="T25" fmla="*/ 173 h 1335"/>
                <a:gd name="T26" fmla="*/ 220 w 1335"/>
                <a:gd name="T27" fmla="*/ 334 h 1335"/>
                <a:gd name="T28" fmla="*/ 65 w 1335"/>
                <a:gd name="T29" fmla="*/ 379 h 1335"/>
                <a:gd name="T30" fmla="*/ 125 w 1335"/>
                <a:gd name="T31" fmla="*/ 535 h 1335"/>
                <a:gd name="T32" fmla="*/ 0 w 1335"/>
                <a:gd name="T33" fmla="*/ 636 h 1335"/>
                <a:gd name="T34" fmla="*/ 115 w 1335"/>
                <a:gd name="T35" fmla="*/ 749 h 1335"/>
                <a:gd name="T36" fmla="*/ 35 w 1335"/>
                <a:gd name="T37" fmla="*/ 890 h 1335"/>
                <a:gd name="T38" fmla="*/ 190 w 1335"/>
                <a:gd name="T39" fmla="*/ 957 h 1335"/>
                <a:gd name="T40" fmla="*/ 173 w 1335"/>
                <a:gd name="T41" fmla="*/ 1117 h 1335"/>
                <a:gd name="T42" fmla="*/ 334 w 1335"/>
                <a:gd name="T43" fmla="*/ 1116 h 1335"/>
                <a:gd name="T44" fmla="*/ 379 w 1335"/>
                <a:gd name="T45" fmla="*/ 1270 h 1335"/>
                <a:gd name="T46" fmla="*/ 535 w 1335"/>
                <a:gd name="T47" fmla="*/ 1210 h 1335"/>
                <a:gd name="T48" fmla="*/ 636 w 1335"/>
                <a:gd name="T49" fmla="*/ 1335 h 1335"/>
                <a:gd name="T50" fmla="*/ 749 w 1335"/>
                <a:gd name="T51" fmla="*/ 1220 h 1335"/>
                <a:gd name="T52" fmla="*/ 890 w 1335"/>
                <a:gd name="T53" fmla="*/ 1299 h 1335"/>
                <a:gd name="T54" fmla="*/ 957 w 1335"/>
                <a:gd name="T55" fmla="*/ 1145 h 1335"/>
                <a:gd name="T56" fmla="*/ 1117 w 1335"/>
                <a:gd name="T57" fmla="*/ 1162 h 1335"/>
                <a:gd name="T58" fmla="*/ 1116 w 1335"/>
                <a:gd name="T59" fmla="*/ 1001 h 1335"/>
                <a:gd name="T60" fmla="*/ 1271 w 1335"/>
                <a:gd name="T61" fmla="*/ 956 h 1335"/>
                <a:gd name="T62" fmla="*/ 1210 w 1335"/>
                <a:gd name="T63" fmla="*/ 801 h 1335"/>
                <a:gd name="T64" fmla="*/ 776 w 1335"/>
                <a:gd name="T65" fmla="*/ 1050 h 1335"/>
                <a:gd name="T66" fmla="*/ 560 w 1335"/>
                <a:gd name="T67" fmla="*/ 286 h 1335"/>
                <a:gd name="T68" fmla="*/ 776 w 1335"/>
                <a:gd name="T69" fmla="*/ 105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solidFill>
                  <a:srgbClr val="405665"/>
                </a:solidFill>
                <a:latin typeface="DIN-BoldItalic" pitchFamily="50" charset="0"/>
              </a:endParaRPr>
            </a:p>
          </p:txBody>
        </p:sp>
        <p:grpSp>
          <p:nvGrpSpPr>
            <p:cNvPr id="6" name="Group 4"/>
            <p:cNvGrpSpPr/>
            <p:nvPr/>
          </p:nvGrpSpPr>
          <p:grpSpPr>
            <a:xfrm>
              <a:off x="3794510" y="3336264"/>
              <a:ext cx="1263863" cy="1244881"/>
              <a:chOff x="5808697" y="2954413"/>
              <a:chExt cx="1484236" cy="1461944"/>
            </a:xfrm>
            <a:solidFill>
              <a:srgbClr val="36474F"/>
            </a:solidFill>
            <a:effectLst>
              <a:outerShdw blurRad="50800" dist="38100" dir="2700000" algn="tl" rotWithShape="0">
                <a:prstClr val="black">
                  <a:alpha val="40000"/>
                </a:prstClr>
              </a:outerShdw>
            </a:effectLst>
          </p:grpSpPr>
          <p:sp>
            <p:nvSpPr>
              <p:cNvPr id="7" name="Block Arc 1"/>
              <p:cNvSpPr/>
              <p:nvPr/>
            </p:nvSpPr>
            <p:spPr>
              <a:xfrm rot="19540670">
                <a:off x="5808697" y="2954413"/>
                <a:ext cx="1484236" cy="1461944"/>
              </a:xfrm>
              <a:prstGeom prst="blockArc">
                <a:avLst>
                  <a:gd name="adj1" fmla="val 10800000"/>
                  <a:gd name="adj2" fmla="val 17330593"/>
                  <a:gd name="adj3" fmla="val 4033"/>
                </a:avLst>
              </a:prstGeom>
              <a:grpFill/>
              <a:ln>
                <a:noFill/>
              </a:ln>
            </p:spPr>
            <p:txBody>
              <a:bodyPr vert="horz" wrap="square" lIns="91440" tIns="45720" rIns="91440" bIns="45720" numCol="1" anchor="t" anchorCtr="0" compatLnSpc="1"/>
              <a:lstStyle/>
              <a:p>
                <a:endParaRPr lang="en-US">
                  <a:solidFill>
                    <a:prstClr val="black"/>
                  </a:solidFill>
                </a:endParaRPr>
              </a:p>
            </p:txBody>
          </p:sp>
          <p:sp>
            <p:nvSpPr>
              <p:cNvPr id="8" name="Right Triangle 2"/>
              <p:cNvSpPr/>
              <p:nvPr/>
            </p:nvSpPr>
            <p:spPr>
              <a:xfrm rot="12600000">
                <a:off x="6265622" y="2956208"/>
                <a:ext cx="120650" cy="120650"/>
              </a:xfrm>
              <a:prstGeom prst="rtTriangle">
                <a:avLst/>
              </a:prstGeom>
              <a:grpFill/>
              <a:ln>
                <a:noFill/>
              </a:ln>
            </p:spPr>
            <p:txBody>
              <a:bodyPr vert="horz" wrap="square" lIns="91440" tIns="45720" rIns="91440" bIns="45720" numCol="1" anchor="t" anchorCtr="0" compatLnSpc="1"/>
              <a:lstStyle/>
              <a:p>
                <a:endParaRPr lang="en-US">
                  <a:solidFill>
                    <a:prstClr val="black"/>
                  </a:solidFill>
                </a:endParaRPr>
              </a:p>
            </p:txBody>
          </p:sp>
        </p:grpSp>
      </p:grpSp>
      <p:grpSp>
        <p:nvGrpSpPr>
          <p:cNvPr id="9" name="组合 8"/>
          <p:cNvGrpSpPr/>
          <p:nvPr/>
        </p:nvGrpSpPr>
        <p:grpSpPr>
          <a:xfrm>
            <a:off x="3252332" y="1243286"/>
            <a:ext cx="2335383" cy="2578785"/>
            <a:chOff x="6138765" y="1575472"/>
            <a:chExt cx="2335383" cy="2578785"/>
          </a:xfrm>
        </p:grpSpPr>
        <p:sp>
          <p:nvSpPr>
            <p:cNvPr id="10" name="Freeform 239"/>
            <p:cNvSpPr>
              <a:spLocks noEditPoints="1"/>
            </p:cNvSpPr>
            <p:nvPr/>
          </p:nvSpPr>
          <p:spPr bwMode="auto">
            <a:xfrm>
              <a:off x="6138765" y="1883242"/>
              <a:ext cx="2271015" cy="2271015"/>
            </a:xfrm>
            <a:custGeom>
              <a:avLst/>
              <a:gdLst>
                <a:gd name="T0" fmla="*/ 2116 w 2116"/>
                <a:gd name="T1" fmla="*/ 1052 h 2116"/>
                <a:gd name="T2" fmla="*/ 1925 w 2116"/>
                <a:gd name="T3" fmla="*/ 883 h 2116"/>
                <a:gd name="T4" fmla="*/ 2038 w 2116"/>
                <a:gd name="T5" fmla="*/ 652 h 2116"/>
                <a:gd name="T6" fmla="*/ 1795 w 2116"/>
                <a:gd name="T7" fmla="*/ 570 h 2116"/>
                <a:gd name="T8" fmla="*/ 1802 w 2116"/>
                <a:gd name="T9" fmla="*/ 305 h 2116"/>
                <a:gd name="T10" fmla="*/ 1548 w 2116"/>
                <a:gd name="T11" fmla="*/ 321 h 2116"/>
                <a:gd name="T12" fmla="*/ 1464 w 2116"/>
                <a:gd name="T13" fmla="*/ 80 h 2116"/>
                <a:gd name="T14" fmla="*/ 1234 w 2116"/>
                <a:gd name="T15" fmla="*/ 191 h 2116"/>
                <a:gd name="T16" fmla="*/ 1052 w 2116"/>
                <a:gd name="T17" fmla="*/ 0 h 2116"/>
                <a:gd name="T18" fmla="*/ 884 w 2116"/>
                <a:gd name="T19" fmla="*/ 191 h 2116"/>
                <a:gd name="T20" fmla="*/ 653 w 2116"/>
                <a:gd name="T21" fmla="*/ 78 h 2116"/>
                <a:gd name="T22" fmla="*/ 570 w 2116"/>
                <a:gd name="T23" fmla="*/ 321 h 2116"/>
                <a:gd name="T24" fmla="*/ 305 w 2116"/>
                <a:gd name="T25" fmla="*/ 314 h 2116"/>
                <a:gd name="T26" fmla="*/ 322 w 2116"/>
                <a:gd name="T27" fmla="*/ 568 h 2116"/>
                <a:gd name="T28" fmla="*/ 81 w 2116"/>
                <a:gd name="T29" fmla="*/ 652 h 2116"/>
                <a:gd name="T30" fmla="*/ 192 w 2116"/>
                <a:gd name="T31" fmla="*/ 882 h 2116"/>
                <a:gd name="T32" fmla="*/ 0 w 2116"/>
                <a:gd name="T33" fmla="*/ 1064 h 2116"/>
                <a:gd name="T34" fmla="*/ 191 w 2116"/>
                <a:gd name="T35" fmla="*/ 1233 h 2116"/>
                <a:gd name="T36" fmla="*/ 78 w 2116"/>
                <a:gd name="T37" fmla="*/ 1463 h 2116"/>
                <a:gd name="T38" fmla="*/ 321 w 2116"/>
                <a:gd name="T39" fmla="*/ 1546 h 2116"/>
                <a:gd name="T40" fmla="*/ 314 w 2116"/>
                <a:gd name="T41" fmla="*/ 1811 h 2116"/>
                <a:gd name="T42" fmla="*/ 569 w 2116"/>
                <a:gd name="T43" fmla="*/ 1794 h 2116"/>
                <a:gd name="T44" fmla="*/ 653 w 2116"/>
                <a:gd name="T45" fmla="*/ 2035 h 2116"/>
                <a:gd name="T46" fmla="*/ 882 w 2116"/>
                <a:gd name="T47" fmla="*/ 1925 h 2116"/>
                <a:gd name="T48" fmla="*/ 1064 w 2116"/>
                <a:gd name="T49" fmla="*/ 2116 h 2116"/>
                <a:gd name="T50" fmla="*/ 1233 w 2116"/>
                <a:gd name="T51" fmla="*/ 1925 h 2116"/>
                <a:gd name="T52" fmla="*/ 1464 w 2116"/>
                <a:gd name="T53" fmla="*/ 2038 h 2116"/>
                <a:gd name="T54" fmla="*/ 1546 w 2116"/>
                <a:gd name="T55" fmla="*/ 1795 h 2116"/>
                <a:gd name="T56" fmla="*/ 1811 w 2116"/>
                <a:gd name="T57" fmla="*/ 1802 h 2116"/>
                <a:gd name="T58" fmla="*/ 1795 w 2116"/>
                <a:gd name="T59" fmla="*/ 1547 h 2116"/>
                <a:gd name="T60" fmla="*/ 2036 w 2116"/>
                <a:gd name="T61" fmla="*/ 1463 h 2116"/>
                <a:gd name="T62" fmla="*/ 1925 w 2116"/>
                <a:gd name="T63" fmla="*/ 1234 h 2116"/>
                <a:gd name="T64" fmla="*/ 1358 w 2116"/>
                <a:gd name="T65" fmla="*/ 1669 h 2116"/>
                <a:gd name="T66" fmla="*/ 759 w 2116"/>
                <a:gd name="T67" fmla="*/ 447 h 2116"/>
                <a:gd name="T68" fmla="*/ 1358 w 2116"/>
                <a:gd name="T69" fmla="*/ 166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solidFill>
                  <a:srgbClr val="405665"/>
                </a:solidFill>
                <a:latin typeface="DIN-BoldItalic" pitchFamily="50" charset="0"/>
              </a:endParaRPr>
            </a:p>
          </p:txBody>
        </p:sp>
        <p:grpSp>
          <p:nvGrpSpPr>
            <p:cNvPr id="11" name="Group 39"/>
            <p:cNvGrpSpPr/>
            <p:nvPr/>
          </p:nvGrpSpPr>
          <p:grpSpPr>
            <a:xfrm rot="5400000">
              <a:off x="6540487" y="1590102"/>
              <a:ext cx="1948292" cy="1919031"/>
              <a:chOff x="5808697" y="2954413"/>
              <a:chExt cx="1484236" cy="1461944"/>
            </a:xfrm>
            <a:solidFill>
              <a:srgbClr val="36474F"/>
            </a:solidFill>
            <a:effectLst>
              <a:outerShdw blurRad="50800" dist="38100" dir="2700000" algn="tl" rotWithShape="0">
                <a:prstClr val="black">
                  <a:alpha val="40000"/>
                </a:prstClr>
              </a:outerShdw>
            </a:effectLst>
          </p:grpSpPr>
          <p:sp>
            <p:nvSpPr>
              <p:cNvPr id="12" name="Block Arc 40"/>
              <p:cNvSpPr/>
              <p:nvPr/>
            </p:nvSpPr>
            <p:spPr>
              <a:xfrm rot="19540670">
                <a:off x="5808697" y="2954413"/>
                <a:ext cx="1484236" cy="1461944"/>
              </a:xfrm>
              <a:prstGeom prst="blockArc">
                <a:avLst>
                  <a:gd name="adj1" fmla="val 10800000"/>
                  <a:gd name="adj2" fmla="val 17330593"/>
                  <a:gd name="adj3" fmla="val 4033"/>
                </a:avLst>
              </a:prstGeom>
              <a:grpFill/>
              <a:ln>
                <a:noFill/>
              </a:ln>
            </p:spPr>
            <p:txBody>
              <a:bodyPr vert="horz" wrap="square" lIns="91440" tIns="45720" rIns="91440" bIns="45720" numCol="1" anchor="t" anchorCtr="0" compatLnSpc="1"/>
              <a:lstStyle/>
              <a:p>
                <a:endParaRPr lang="en-US">
                  <a:solidFill>
                    <a:prstClr val="black"/>
                  </a:solidFill>
                </a:endParaRPr>
              </a:p>
            </p:txBody>
          </p:sp>
          <p:sp>
            <p:nvSpPr>
              <p:cNvPr id="13" name="Right Triangle 42"/>
              <p:cNvSpPr/>
              <p:nvPr/>
            </p:nvSpPr>
            <p:spPr>
              <a:xfrm rot="12600000">
                <a:off x="6265622" y="2956208"/>
                <a:ext cx="120650" cy="120650"/>
              </a:xfrm>
              <a:prstGeom prst="rtTriangle">
                <a:avLst/>
              </a:prstGeom>
              <a:grpFill/>
              <a:ln>
                <a:noFill/>
              </a:ln>
            </p:spPr>
            <p:txBody>
              <a:bodyPr vert="horz" wrap="square" lIns="91440" tIns="45720" rIns="91440" bIns="45720" numCol="1" anchor="t" anchorCtr="0" compatLnSpc="1"/>
              <a:lstStyle/>
              <a:p>
                <a:endParaRPr lang="en-US">
                  <a:solidFill>
                    <a:prstClr val="black"/>
                  </a:solidFill>
                </a:endParaRPr>
              </a:p>
            </p:txBody>
          </p:sp>
        </p:grpSp>
      </p:grpSp>
      <p:sp>
        <p:nvSpPr>
          <p:cNvPr id="14" name="Freeform 225"/>
          <p:cNvSpPr>
            <a:spLocks noEditPoints="1"/>
          </p:cNvSpPr>
          <p:nvPr/>
        </p:nvSpPr>
        <p:spPr bwMode="auto">
          <a:xfrm>
            <a:off x="996449" y="4610003"/>
            <a:ext cx="338150" cy="338150"/>
          </a:xfrm>
          <a:custGeom>
            <a:avLst/>
            <a:gdLst>
              <a:gd name="T0" fmla="*/ 128 w 256"/>
              <a:gd name="T1" fmla="*/ 256 h 256"/>
              <a:gd name="T2" fmla="*/ 0 w 256"/>
              <a:gd name="T3" fmla="*/ 128 h 256"/>
              <a:gd name="T4" fmla="*/ 128 w 256"/>
              <a:gd name="T5" fmla="*/ 0 h 256"/>
              <a:gd name="T6" fmla="*/ 256 w 256"/>
              <a:gd name="T7" fmla="*/ 128 h 256"/>
              <a:gd name="T8" fmla="*/ 128 w 256"/>
              <a:gd name="T9" fmla="*/ 256 h 256"/>
              <a:gd name="T10" fmla="*/ 128 w 256"/>
              <a:gd name="T11" fmla="*/ 24 h 256"/>
              <a:gd name="T12" fmla="*/ 24 w 256"/>
              <a:gd name="T13" fmla="*/ 128 h 256"/>
              <a:gd name="T14" fmla="*/ 51 w 256"/>
              <a:gd name="T15" fmla="*/ 198 h 256"/>
              <a:gd name="T16" fmla="*/ 80 w 256"/>
              <a:gd name="T17" fmla="*/ 188 h 256"/>
              <a:gd name="T18" fmla="*/ 105 w 256"/>
              <a:gd name="T19" fmla="*/ 177 h 256"/>
              <a:gd name="T20" fmla="*/ 105 w 256"/>
              <a:gd name="T21" fmla="*/ 158 h 256"/>
              <a:gd name="T22" fmla="*/ 95 w 256"/>
              <a:gd name="T23" fmla="*/ 134 h 256"/>
              <a:gd name="T24" fmla="*/ 89 w 256"/>
              <a:gd name="T25" fmla="*/ 124 h 256"/>
              <a:gd name="T26" fmla="*/ 92 w 256"/>
              <a:gd name="T27" fmla="*/ 108 h 256"/>
              <a:gd name="T28" fmla="*/ 90 w 256"/>
              <a:gd name="T29" fmla="*/ 87 h 256"/>
              <a:gd name="T30" fmla="*/ 128 w 256"/>
              <a:gd name="T31" fmla="*/ 56 h 256"/>
              <a:gd name="T32" fmla="*/ 166 w 256"/>
              <a:gd name="T33" fmla="*/ 87 h 256"/>
              <a:gd name="T34" fmla="*/ 164 w 256"/>
              <a:gd name="T35" fmla="*/ 108 h 256"/>
              <a:gd name="T36" fmla="*/ 167 w 256"/>
              <a:gd name="T37" fmla="*/ 124 h 256"/>
              <a:gd name="T38" fmla="*/ 161 w 256"/>
              <a:gd name="T39" fmla="*/ 134 h 256"/>
              <a:gd name="T40" fmla="*/ 151 w 256"/>
              <a:gd name="T41" fmla="*/ 158 h 256"/>
              <a:gd name="T42" fmla="*/ 151 w 256"/>
              <a:gd name="T43" fmla="*/ 177 h 256"/>
              <a:gd name="T44" fmla="*/ 176 w 256"/>
              <a:gd name="T45" fmla="*/ 188 h 256"/>
              <a:gd name="T46" fmla="*/ 205 w 256"/>
              <a:gd name="T47" fmla="*/ 198 h 256"/>
              <a:gd name="T48" fmla="*/ 232 w 256"/>
              <a:gd name="T49" fmla="*/ 128 h 256"/>
              <a:gd name="T50" fmla="*/ 128 w 256"/>
              <a:gd name="T51" fmla="*/ 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55"/>
                  <a:pt x="34" y="179"/>
                  <a:pt x="51" y="198"/>
                </a:cubicBezTo>
                <a:cubicBezTo>
                  <a:pt x="66" y="190"/>
                  <a:pt x="61" y="196"/>
                  <a:pt x="80" y="188"/>
                </a:cubicBezTo>
                <a:cubicBezTo>
                  <a:pt x="100" y="180"/>
                  <a:pt x="105" y="177"/>
                  <a:pt x="105" y="177"/>
                </a:cubicBezTo>
                <a:cubicBezTo>
                  <a:pt x="105" y="158"/>
                  <a:pt x="105" y="158"/>
                  <a:pt x="105" y="158"/>
                </a:cubicBezTo>
                <a:cubicBezTo>
                  <a:pt x="105" y="158"/>
                  <a:pt x="98" y="152"/>
                  <a:pt x="95" y="134"/>
                </a:cubicBezTo>
                <a:cubicBezTo>
                  <a:pt x="91" y="136"/>
                  <a:pt x="89" y="129"/>
                  <a:pt x="89" y="124"/>
                </a:cubicBezTo>
                <a:cubicBezTo>
                  <a:pt x="89" y="120"/>
                  <a:pt x="86" y="107"/>
                  <a:pt x="92" y="108"/>
                </a:cubicBezTo>
                <a:cubicBezTo>
                  <a:pt x="91" y="99"/>
                  <a:pt x="90" y="92"/>
                  <a:pt x="90" y="87"/>
                </a:cubicBezTo>
                <a:cubicBezTo>
                  <a:pt x="92" y="73"/>
                  <a:pt x="106" y="57"/>
                  <a:pt x="128" y="56"/>
                </a:cubicBezTo>
                <a:cubicBezTo>
                  <a:pt x="154" y="57"/>
                  <a:pt x="164" y="73"/>
                  <a:pt x="166" y="87"/>
                </a:cubicBezTo>
                <a:cubicBezTo>
                  <a:pt x="166" y="92"/>
                  <a:pt x="165" y="99"/>
                  <a:pt x="164" y="108"/>
                </a:cubicBezTo>
                <a:cubicBezTo>
                  <a:pt x="170" y="107"/>
                  <a:pt x="167" y="120"/>
                  <a:pt x="167" y="124"/>
                </a:cubicBezTo>
                <a:cubicBezTo>
                  <a:pt x="167" y="129"/>
                  <a:pt x="165" y="136"/>
                  <a:pt x="161" y="134"/>
                </a:cubicBezTo>
                <a:cubicBezTo>
                  <a:pt x="158" y="152"/>
                  <a:pt x="151" y="158"/>
                  <a:pt x="151" y="158"/>
                </a:cubicBezTo>
                <a:cubicBezTo>
                  <a:pt x="151" y="177"/>
                  <a:pt x="151" y="177"/>
                  <a:pt x="151" y="177"/>
                </a:cubicBezTo>
                <a:cubicBezTo>
                  <a:pt x="151" y="177"/>
                  <a:pt x="156" y="180"/>
                  <a:pt x="176" y="188"/>
                </a:cubicBezTo>
                <a:cubicBezTo>
                  <a:pt x="195" y="196"/>
                  <a:pt x="190" y="190"/>
                  <a:pt x="205" y="198"/>
                </a:cubicBezTo>
                <a:cubicBezTo>
                  <a:pt x="222" y="179"/>
                  <a:pt x="232" y="155"/>
                  <a:pt x="232" y="128"/>
                </a:cubicBezTo>
                <a:cubicBezTo>
                  <a:pt x="232" y="71"/>
                  <a:pt x="185" y="24"/>
                  <a:pt x="128" y="24"/>
                </a:cubicBezTo>
              </a:path>
            </a:pathLst>
          </a:custGeom>
          <a:solidFill>
            <a:srgbClr val="FF9900"/>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endParaRPr>
          </a:p>
        </p:txBody>
      </p:sp>
      <p:sp>
        <p:nvSpPr>
          <p:cNvPr id="15" name="Freeform 223"/>
          <p:cNvSpPr>
            <a:spLocks noEditPoints="1"/>
          </p:cNvSpPr>
          <p:nvPr/>
        </p:nvSpPr>
        <p:spPr bwMode="auto">
          <a:xfrm>
            <a:off x="1695490" y="3600203"/>
            <a:ext cx="340854" cy="321919"/>
          </a:xfrm>
          <a:custGeom>
            <a:avLst/>
            <a:gdLst>
              <a:gd name="T0" fmla="*/ 246 w 256"/>
              <a:gd name="T1" fmla="*/ 76 h 244"/>
              <a:gd name="T2" fmla="*/ 180 w 256"/>
              <a:gd name="T3" fmla="*/ 10 h 244"/>
              <a:gd name="T4" fmla="*/ 209 w 256"/>
              <a:gd name="T5" fmla="*/ 0 h 244"/>
              <a:gd name="T6" fmla="*/ 256 w 256"/>
              <a:gd name="T7" fmla="*/ 47 h 244"/>
              <a:gd name="T8" fmla="*/ 246 w 256"/>
              <a:gd name="T9" fmla="*/ 76 h 244"/>
              <a:gd name="T10" fmla="*/ 244 w 256"/>
              <a:gd name="T11" fmla="*/ 128 h 244"/>
              <a:gd name="T12" fmla="*/ 212 w 256"/>
              <a:gd name="T13" fmla="*/ 208 h 244"/>
              <a:gd name="T14" fmla="*/ 229 w 256"/>
              <a:gd name="T15" fmla="*/ 224 h 244"/>
              <a:gd name="T16" fmla="*/ 232 w 256"/>
              <a:gd name="T17" fmla="*/ 232 h 244"/>
              <a:gd name="T18" fmla="*/ 220 w 256"/>
              <a:gd name="T19" fmla="*/ 244 h 244"/>
              <a:gd name="T20" fmla="*/ 212 w 256"/>
              <a:gd name="T21" fmla="*/ 241 h 244"/>
              <a:gd name="T22" fmla="*/ 194 w 256"/>
              <a:gd name="T23" fmla="*/ 223 h 244"/>
              <a:gd name="T24" fmla="*/ 128 w 256"/>
              <a:gd name="T25" fmla="*/ 244 h 244"/>
              <a:gd name="T26" fmla="*/ 62 w 256"/>
              <a:gd name="T27" fmla="*/ 223 h 244"/>
              <a:gd name="T28" fmla="*/ 44 w 256"/>
              <a:gd name="T29" fmla="*/ 240 h 244"/>
              <a:gd name="T30" fmla="*/ 36 w 256"/>
              <a:gd name="T31" fmla="*/ 244 h 244"/>
              <a:gd name="T32" fmla="*/ 24 w 256"/>
              <a:gd name="T33" fmla="*/ 232 h 244"/>
              <a:gd name="T34" fmla="*/ 28 w 256"/>
              <a:gd name="T35" fmla="*/ 224 h 244"/>
              <a:gd name="T36" fmla="*/ 44 w 256"/>
              <a:gd name="T37" fmla="*/ 207 h 244"/>
              <a:gd name="T38" fmla="*/ 12 w 256"/>
              <a:gd name="T39" fmla="*/ 128 h 244"/>
              <a:gd name="T40" fmla="*/ 128 w 256"/>
              <a:gd name="T41" fmla="*/ 12 h 244"/>
              <a:gd name="T42" fmla="*/ 244 w 256"/>
              <a:gd name="T43" fmla="*/ 128 h 244"/>
              <a:gd name="T44" fmla="*/ 128 w 256"/>
              <a:gd name="T45" fmla="*/ 36 h 244"/>
              <a:gd name="T46" fmla="*/ 36 w 256"/>
              <a:gd name="T47" fmla="*/ 128 h 244"/>
              <a:gd name="T48" fmla="*/ 128 w 256"/>
              <a:gd name="T49" fmla="*/ 220 h 244"/>
              <a:gd name="T50" fmla="*/ 220 w 256"/>
              <a:gd name="T51" fmla="*/ 128 h 244"/>
              <a:gd name="T52" fmla="*/ 128 w 256"/>
              <a:gd name="T53" fmla="*/ 36 h 244"/>
              <a:gd name="T54" fmla="*/ 176 w 256"/>
              <a:gd name="T55" fmla="*/ 140 h 244"/>
              <a:gd name="T56" fmla="*/ 128 w 256"/>
              <a:gd name="T57" fmla="*/ 140 h 244"/>
              <a:gd name="T58" fmla="*/ 116 w 256"/>
              <a:gd name="T59" fmla="*/ 128 h 244"/>
              <a:gd name="T60" fmla="*/ 116 w 256"/>
              <a:gd name="T61" fmla="*/ 64 h 244"/>
              <a:gd name="T62" fmla="*/ 128 w 256"/>
              <a:gd name="T63" fmla="*/ 52 h 244"/>
              <a:gd name="T64" fmla="*/ 140 w 256"/>
              <a:gd name="T65" fmla="*/ 64 h 244"/>
              <a:gd name="T66" fmla="*/ 140 w 256"/>
              <a:gd name="T67" fmla="*/ 116 h 244"/>
              <a:gd name="T68" fmla="*/ 176 w 256"/>
              <a:gd name="T69" fmla="*/ 116 h 244"/>
              <a:gd name="T70" fmla="*/ 188 w 256"/>
              <a:gd name="T71" fmla="*/ 128 h 244"/>
              <a:gd name="T72" fmla="*/ 176 w 256"/>
              <a:gd name="T73" fmla="*/ 140 h 244"/>
              <a:gd name="T74" fmla="*/ 10 w 256"/>
              <a:gd name="T75" fmla="*/ 78 h 244"/>
              <a:gd name="T76" fmla="*/ 0 w 256"/>
              <a:gd name="T77" fmla="*/ 48 h 244"/>
              <a:gd name="T78" fmla="*/ 48 w 256"/>
              <a:gd name="T79" fmla="*/ 0 h 244"/>
              <a:gd name="T80" fmla="*/ 78 w 256"/>
              <a:gd name="T81" fmla="*/ 10 h 244"/>
              <a:gd name="T82" fmla="*/ 10 w 256"/>
              <a:gd name="T83" fmla="*/ 7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44">
                <a:moveTo>
                  <a:pt x="246" y="76"/>
                </a:moveTo>
                <a:cubicBezTo>
                  <a:pt x="233" y="46"/>
                  <a:pt x="210" y="23"/>
                  <a:pt x="180" y="10"/>
                </a:cubicBezTo>
                <a:cubicBezTo>
                  <a:pt x="188" y="4"/>
                  <a:pt x="198" y="0"/>
                  <a:pt x="209" y="0"/>
                </a:cubicBezTo>
                <a:cubicBezTo>
                  <a:pt x="235" y="0"/>
                  <a:pt x="256" y="21"/>
                  <a:pt x="256" y="47"/>
                </a:cubicBezTo>
                <a:cubicBezTo>
                  <a:pt x="256" y="58"/>
                  <a:pt x="252" y="68"/>
                  <a:pt x="246" y="76"/>
                </a:cubicBezTo>
                <a:moveTo>
                  <a:pt x="244" y="128"/>
                </a:moveTo>
                <a:cubicBezTo>
                  <a:pt x="244" y="159"/>
                  <a:pt x="232" y="187"/>
                  <a:pt x="212" y="208"/>
                </a:cubicBezTo>
                <a:cubicBezTo>
                  <a:pt x="229" y="224"/>
                  <a:pt x="229" y="224"/>
                  <a:pt x="229" y="224"/>
                </a:cubicBezTo>
                <a:cubicBezTo>
                  <a:pt x="231" y="226"/>
                  <a:pt x="232" y="229"/>
                  <a:pt x="232" y="232"/>
                </a:cubicBezTo>
                <a:cubicBezTo>
                  <a:pt x="232" y="239"/>
                  <a:pt x="227" y="244"/>
                  <a:pt x="220" y="244"/>
                </a:cubicBezTo>
                <a:cubicBezTo>
                  <a:pt x="217" y="244"/>
                  <a:pt x="214" y="243"/>
                  <a:pt x="212" y="241"/>
                </a:cubicBezTo>
                <a:cubicBezTo>
                  <a:pt x="194" y="223"/>
                  <a:pt x="194" y="223"/>
                  <a:pt x="194" y="223"/>
                </a:cubicBezTo>
                <a:cubicBezTo>
                  <a:pt x="176" y="236"/>
                  <a:pt x="153" y="244"/>
                  <a:pt x="128" y="244"/>
                </a:cubicBezTo>
                <a:cubicBezTo>
                  <a:pt x="103" y="244"/>
                  <a:pt x="81" y="236"/>
                  <a:pt x="62" y="223"/>
                </a:cubicBezTo>
                <a:cubicBezTo>
                  <a:pt x="44" y="240"/>
                  <a:pt x="44" y="240"/>
                  <a:pt x="44" y="240"/>
                </a:cubicBezTo>
                <a:cubicBezTo>
                  <a:pt x="42" y="243"/>
                  <a:pt x="39" y="244"/>
                  <a:pt x="36" y="244"/>
                </a:cubicBezTo>
                <a:cubicBezTo>
                  <a:pt x="29" y="244"/>
                  <a:pt x="24" y="239"/>
                  <a:pt x="24" y="232"/>
                </a:cubicBezTo>
                <a:cubicBezTo>
                  <a:pt x="24" y="229"/>
                  <a:pt x="25" y="226"/>
                  <a:pt x="28" y="224"/>
                </a:cubicBezTo>
                <a:cubicBezTo>
                  <a:pt x="44" y="207"/>
                  <a:pt x="44" y="207"/>
                  <a:pt x="44" y="207"/>
                </a:cubicBezTo>
                <a:cubicBezTo>
                  <a:pt x="24" y="187"/>
                  <a:pt x="12" y="159"/>
                  <a:pt x="12" y="128"/>
                </a:cubicBezTo>
                <a:cubicBezTo>
                  <a:pt x="12" y="64"/>
                  <a:pt x="64" y="12"/>
                  <a:pt x="128" y="12"/>
                </a:cubicBezTo>
                <a:cubicBezTo>
                  <a:pt x="192" y="12"/>
                  <a:pt x="244" y="64"/>
                  <a:pt x="244" y="128"/>
                </a:cubicBezTo>
                <a:moveTo>
                  <a:pt x="128" y="36"/>
                </a:moveTo>
                <a:cubicBezTo>
                  <a:pt x="77" y="36"/>
                  <a:pt x="36" y="77"/>
                  <a:pt x="36" y="128"/>
                </a:cubicBezTo>
                <a:cubicBezTo>
                  <a:pt x="36" y="179"/>
                  <a:pt x="77" y="220"/>
                  <a:pt x="128" y="220"/>
                </a:cubicBezTo>
                <a:cubicBezTo>
                  <a:pt x="179" y="220"/>
                  <a:pt x="220" y="179"/>
                  <a:pt x="220" y="128"/>
                </a:cubicBezTo>
                <a:cubicBezTo>
                  <a:pt x="220" y="77"/>
                  <a:pt x="179" y="36"/>
                  <a:pt x="128" y="36"/>
                </a:cubicBezTo>
                <a:moveTo>
                  <a:pt x="176" y="140"/>
                </a:moveTo>
                <a:cubicBezTo>
                  <a:pt x="128" y="140"/>
                  <a:pt x="128" y="140"/>
                  <a:pt x="128" y="140"/>
                </a:cubicBezTo>
                <a:cubicBezTo>
                  <a:pt x="121" y="140"/>
                  <a:pt x="116" y="135"/>
                  <a:pt x="116" y="128"/>
                </a:cubicBezTo>
                <a:cubicBezTo>
                  <a:pt x="116" y="64"/>
                  <a:pt x="116" y="64"/>
                  <a:pt x="116" y="64"/>
                </a:cubicBezTo>
                <a:cubicBezTo>
                  <a:pt x="116" y="57"/>
                  <a:pt x="121" y="52"/>
                  <a:pt x="128" y="52"/>
                </a:cubicBezTo>
                <a:cubicBezTo>
                  <a:pt x="135" y="52"/>
                  <a:pt x="140" y="57"/>
                  <a:pt x="140" y="64"/>
                </a:cubicBezTo>
                <a:cubicBezTo>
                  <a:pt x="140" y="116"/>
                  <a:pt x="140" y="116"/>
                  <a:pt x="140" y="116"/>
                </a:cubicBezTo>
                <a:cubicBezTo>
                  <a:pt x="176" y="116"/>
                  <a:pt x="176" y="116"/>
                  <a:pt x="176" y="116"/>
                </a:cubicBezTo>
                <a:cubicBezTo>
                  <a:pt x="183" y="116"/>
                  <a:pt x="188" y="121"/>
                  <a:pt x="188" y="128"/>
                </a:cubicBezTo>
                <a:cubicBezTo>
                  <a:pt x="188" y="135"/>
                  <a:pt x="183" y="140"/>
                  <a:pt x="176" y="140"/>
                </a:cubicBezTo>
                <a:moveTo>
                  <a:pt x="10" y="78"/>
                </a:moveTo>
                <a:cubicBezTo>
                  <a:pt x="4" y="69"/>
                  <a:pt x="0" y="59"/>
                  <a:pt x="0" y="48"/>
                </a:cubicBezTo>
                <a:cubicBezTo>
                  <a:pt x="0" y="21"/>
                  <a:pt x="21" y="0"/>
                  <a:pt x="48" y="0"/>
                </a:cubicBezTo>
                <a:cubicBezTo>
                  <a:pt x="59" y="0"/>
                  <a:pt x="69" y="4"/>
                  <a:pt x="78" y="10"/>
                </a:cubicBezTo>
                <a:cubicBezTo>
                  <a:pt x="47" y="23"/>
                  <a:pt x="23" y="47"/>
                  <a:pt x="10" y="78"/>
                </a:cubicBezTo>
              </a:path>
            </a:pathLst>
          </a:custGeom>
          <a:solidFill>
            <a:srgbClr val="36474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Freeform 218"/>
          <p:cNvSpPr>
            <a:spLocks noEditPoints="1"/>
          </p:cNvSpPr>
          <p:nvPr/>
        </p:nvSpPr>
        <p:spPr bwMode="auto">
          <a:xfrm>
            <a:off x="3122535" y="4190423"/>
            <a:ext cx="541937" cy="541937"/>
          </a:xfrm>
          <a:custGeom>
            <a:avLst/>
            <a:gdLst>
              <a:gd name="T0" fmla="*/ 128 w 256"/>
              <a:gd name="T1" fmla="*/ 256 h 256"/>
              <a:gd name="T2" fmla="*/ 0 w 256"/>
              <a:gd name="T3" fmla="*/ 128 h 256"/>
              <a:gd name="T4" fmla="*/ 128 w 256"/>
              <a:gd name="T5" fmla="*/ 0 h 256"/>
              <a:gd name="T6" fmla="*/ 256 w 256"/>
              <a:gd name="T7" fmla="*/ 128 h 256"/>
              <a:gd name="T8" fmla="*/ 128 w 256"/>
              <a:gd name="T9" fmla="*/ 256 h 256"/>
              <a:gd name="T10" fmla="*/ 24 w 256"/>
              <a:gd name="T11" fmla="*/ 128 h 256"/>
              <a:gd name="T12" fmla="*/ 128 w 256"/>
              <a:gd name="T13" fmla="*/ 232 h 256"/>
              <a:gd name="T14" fmla="*/ 202 w 256"/>
              <a:gd name="T15" fmla="*/ 202 h 256"/>
              <a:gd name="T16" fmla="*/ 128 w 256"/>
              <a:gd name="T17" fmla="*/ 128 h 256"/>
              <a:gd name="T18" fmla="*/ 128 w 256"/>
              <a:gd name="T19" fmla="*/ 24 h 256"/>
              <a:gd name="T20" fmla="*/ 24 w 256"/>
              <a:gd name="T21"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24" y="185"/>
                  <a:pt x="71" y="232"/>
                  <a:pt x="128" y="232"/>
                </a:cubicBezTo>
                <a:cubicBezTo>
                  <a:pt x="157" y="232"/>
                  <a:pt x="183" y="220"/>
                  <a:pt x="202" y="202"/>
                </a:cubicBezTo>
                <a:cubicBezTo>
                  <a:pt x="128" y="128"/>
                  <a:pt x="128" y="128"/>
                  <a:pt x="128" y="128"/>
                </a:cubicBezTo>
                <a:cubicBezTo>
                  <a:pt x="128" y="24"/>
                  <a:pt x="128" y="24"/>
                  <a:pt x="128" y="24"/>
                </a:cubicBezTo>
                <a:cubicBezTo>
                  <a:pt x="71" y="24"/>
                  <a:pt x="24" y="71"/>
                  <a:pt x="24" y="128"/>
                </a:cubicBezTo>
              </a:path>
            </a:pathLst>
          </a:cu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 name="Freeform 258"/>
          <p:cNvSpPr>
            <a:spLocks noEditPoints="1"/>
          </p:cNvSpPr>
          <p:nvPr/>
        </p:nvSpPr>
        <p:spPr bwMode="auto">
          <a:xfrm>
            <a:off x="4044822" y="2343546"/>
            <a:ext cx="686036" cy="686035"/>
          </a:xfrm>
          <a:custGeom>
            <a:avLst/>
            <a:gdLst>
              <a:gd name="T0" fmla="*/ 229 w 256"/>
              <a:gd name="T1" fmla="*/ 140 h 256"/>
              <a:gd name="T2" fmla="*/ 59 w 256"/>
              <a:gd name="T3" fmla="*/ 53 h 256"/>
              <a:gd name="T4" fmla="*/ 84 w 256"/>
              <a:gd name="T5" fmla="*/ 39 h 256"/>
              <a:gd name="T6" fmla="*/ 86 w 256"/>
              <a:gd name="T7" fmla="*/ 43 h 256"/>
              <a:gd name="T8" fmla="*/ 85 w 256"/>
              <a:gd name="T9" fmla="*/ 47 h 256"/>
              <a:gd name="T10" fmla="*/ 88 w 256"/>
              <a:gd name="T11" fmla="*/ 51 h 256"/>
              <a:gd name="T12" fmla="*/ 77 w 256"/>
              <a:gd name="T13" fmla="*/ 59 h 256"/>
              <a:gd name="T14" fmla="*/ 73 w 256"/>
              <a:gd name="T15" fmla="*/ 67 h 256"/>
              <a:gd name="T16" fmla="*/ 69 w 256"/>
              <a:gd name="T17" fmla="*/ 74 h 256"/>
              <a:gd name="T18" fmla="*/ 61 w 256"/>
              <a:gd name="T19" fmla="*/ 71 h 256"/>
              <a:gd name="T20" fmla="*/ 58 w 256"/>
              <a:gd name="T21" fmla="*/ 67 h 256"/>
              <a:gd name="T22" fmla="*/ 58 w 256"/>
              <a:gd name="T23" fmla="*/ 60 h 256"/>
              <a:gd name="T24" fmla="*/ 58 w 256"/>
              <a:gd name="T25" fmla="*/ 56 h 256"/>
              <a:gd name="T26" fmla="*/ 47 w 256"/>
              <a:gd name="T27" fmla="*/ 66 h 256"/>
              <a:gd name="T28" fmla="*/ 40 w 256"/>
              <a:gd name="T29" fmla="*/ 74 h 256"/>
              <a:gd name="T30" fmla="*/ 53 w 256"/>
              <a:gd name="T31" fmla="*/ 94 h 256"/>
              <a:gd name="T32" fmla="*/ 48 w 256"/>
              <a:gd name="T33" fmla="*/ 103 h 256"/>
              <a:gd name="T34" fmla="*/ 42 w 256"/>
              <a:gd name="T35" fmla="*/ 103 h 256"/>
              <a:gd name="T36" fmla="*/ 34 w 256"/>
              <a:gd name="T37" fmla="*/ 113 h 256"/>
              <a:gd name="T38" fmla="*/ 32 w 256"/>
              <a:gd name="T39" fmla="*/ 113 h 256"/>
              <a:gd name="T40" fmla="*/ 32 w 256"/>
              <a:gd name="T41" fmla="*/ 116 h 256"/>
              <a:gd name="T42" fmla="*/ 29 w 256"/>
              <a:gd name="T43" fmla="*/ 134 h 256"/>
              <a:gd name="T44" fmla="*/ 44 w 256"/>
              <a:gd name="T45" fmla="*/ 154 h 256"/>
              <a:gd name="T46" fmla="*/ 69 w 256"/>
              <a:gd name="T47" fmla="*/ 187 h 256"/>
              <a:gd name="T48" fmla="*/ 222 w 256"/>
              <a:gd name="T49" fmla="*/ 132 h 256"/>
              <a:gd name="T50" fmla="*/ 204 w 256"/>
              <a:gd name="T51" fmla="*/ 140 h 256"/>
              <a:gd name="T52" fmla="*/ 168 w 256"/>
              <a:gd name="T53" fmla="*/ 115 h 256"/>
              <a:gd name="T54" fmla="*/ 166 w 256"/>
              <a:gd name="T55" fmla="*/ 135 h 256"/>
              <a:gd name="T56" fmla="*/ 143 w 256"/>
              <a:gd name="T57" fmla="*/ 104 h 256"/>
              <a:gd name="T58" fmla="*/ 156 w 256"/>
              <a:gd name="T59" fmla="*/ 93 h 256"/>
              <a:gd name="T60" fmla="*/ 143 w 256"/>
              <a:gd name="T61" fmla="*/ 101 h 256"/>
              <a:gd name="T62" fmla="*/ 139 w 256"/>
              <a:gd name="T63" fmla="*/ 105 h 256"/>
              <a:gd name="T64" fmla="*/ 129 w 256"/>
              <a:gd name="T65" fmla="*/ 98 h 256"/>
              <a:gd name="T66" fmla="*/ 111 w 256"/>
              <a:gd name="T67" fmla="*/ 105 h 256"/>
              <a:gd name="T68" fmla="*/ 110 w 256"/>
              <a:gd name="T69" fmla="*/ 91 h 256"/>
              <a:gd name="T70" fmla="*/ 120 w 256"/>
              <a:gd name="T71" fmla="*/ 81 h 256"/>
              <a:gd name="T72" fmla="*/ 132 w 256"/>
              <a:gd name="T73" fmla="*/ 79 h 256"/>
              <a:gd name="T74" fmla="*/ 141 w 256"/>
              <a:gd name="T75" fmla="*/ 70 h 256"/>
              <a:gd name="T76" fmla="*/ 134 w 256"/>
              <a:gd name="T77" fmla="*/ 71 h 256"/>
              <a:gd name="T78" fmla="*/ 124 w 256"/>
              <a:gd name="T79" fmla="*/ 72 h 256"/>
              <a:gd name="T80" fmla="*/ 119 w 256"/>
              <a:gd name="T81" fmla="*/ 67 h 256"/>
              <a:gd name="T82" fmla="*/ 136 w 256"/>
              <a:gd name="T83" fmla="*/ 53 h 256"/>
              <a:gd name="T84" fmla="*/ 161 w 256"/>
              <a:gd name="T85" fmla="*/ 59 h 256"/>
              <a:gd name="T86" fmla="*/ 181 w 256"/>
              <a:gd name="T87" fmla="*/ 41 h 256"/>
              <a:gd name="T88" fmla="*/ 173 w 256"/>
              <a:gd name="T89" fmla="*/ 91 h 256"/>
              <a:gd name="T90" fmla="*/ 175 w 256"/>
              <a:gd name="T91" fmla="*/ 100 h 256"/>
              <a:gd name="T92" fmla="*/ 138 w 256"/>
              <a:gd name="T93" fmla="*/ 28 h 256"/>
              <a:gd name="T94" fmla="*/ 133 w 256"/>
              <a:gd name="T95" fmla="*/ 30 h 256"/>
              <a:gd name="T96" fmla="*/ 106 w 256"/>
              <a:gd name="T97" fmla="*/ 76 h 256"/>
              <a:gd name="T98" fmla="*/ 100 w 256"/>
              <a:gd name="T99" fmla="*/ 84 h 256"/>
              <a:gd name="T100" fmla="*/ 121 w 256"/>
              <a:gd name="T101" fmla="*/ 106 h 256"/>
              <a:gd name="T102" fmla="*/ 159 w 256"/>
              <a:gd name="T103" fmla="*/ 133 h 256"/>
              <a:gd name="T104" fmla="*/ 156 w 256"/>
              <a:gd name="T105" fmla="*/ 171 h 256"/>
              <a:gd name="T106" fmla="*/ 127 w 256"/>
              <a:gd name="T107" fmla="*/ 166 h 256"/>
              <a:gd name="T108" fmla="*/ 100 w 256"/>
              <a:gd name="T109" fmla="*/ 143 h 256"/>
              <a:gd name="T110" fmla="*/ 84 w 256"/>
              <a:gd name="T111" fmla="*/ 62 h 256"/>
              <a:gd name="T112" fmla="*/ 165 w 256"/>
              <a:gd name="T113" fmla="*/ 169 h 256"/>
              <a:gd name="T114" fmla="*/ 140 w 256"/>
              <a:gd name="T115" fmla="*/ 107 h 256"/>
              <a:gd name="T116" fmla="*/ 123 w 256"/>
              <a:gd name="T117" fmla="*/ 99 h 256"/>
              <a:gd name="T118" fmla="*/ 85 w 256"/>
              <a:gd name="T119" fmla="*/ 48 h 256"/>
              <a:gd name="T120" fmla="*/ 57 w 256"/>
              <a:gd name="T121" fmla="*/ 96 h 256"/>
              <a:gd name="T122" fmla="*/ 41 w 256"/>
              <a:gd name="T123" fmla="*/ 137 h 256"/>
              <a:gd name="T124" fmla="*/ 206 w 256"/>
              <a:gd name="T125" fmla="*/ 14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00" y="53"/>
                </a:moveTo>
                <a:cubicBezTo>
                  <a:pt x="199" y="53"/>
                  <a:pt x="199" y="53"/>
                  <a:pt x="198" y="53"/>
                </a:cubicBezTo>
                <a:cubicBezTo>
                  <a:pt x="198" y="53"/>
                  <a:pt x="198" y="52"/>
                  <a:pt x="198" y="52"/>
                </a:cubicBezTo>
                <a:cubicBezTo>
                  <a:pt x="198" y="52"/>
                  <a:pt x="198" y="52"/>
                  <a:pt x="198" y="51"/>
                </a:cubicBezTo>
                <a:cubicBezTo>
                  <a:pt x="198" y="51"/>
                  <a:pt x="197" y="51"/>
                  <a:pt x="197" y="50"/>
                </a:cubicBezTo>
                <a:cubicBezTo>
                  <a:pt x="197" y="50"/>
                  <a:pt x="197" y="50"/>
                  <a:pt x="197" y="50"/>
                </a:cubicBezTo>
                <a:cubicBezTo>
                  <a:pt x="197" y="51"/>
                  <a:pt x="197" y="51"/>
                  <a:pt x="197" y="51"/>
                </a:cubicBezTo>
                <a:cubicBezTo>
                  <a:pt x="197" y="51"/>
                  <a:pt x="197" y="51"/>
                  <a:pt x="197" y="52"/>
                </a:cubicBezTo>
                <a:cubicBezTo>
                  <a:pt x="197" y="52"/>
                  <a:pt x="197" y="53"/>
                  <a:pt x="197" y="53"/>
                </a:cubicBezTo>
                <a:cubicBezTo>
                  <a:pt x="197" y="54"/>
                  <a:pt x="197" y="54"/>
                  <a:pt x="198" y="54"/>
                </a:cubicBezTo>
                <a:cubicBezTo>
                  <a:pt x="198" y="55"/>
                  <a:pt x="198" y="55"/>
                  <a:pt x="197" y="55"/>
                </a:cubicBezTo>
                <a:cubicBezTo>
                  <a:pt x="197" y="55"/>
                  <a:pt x="197" y="56"/>
                  <a:pt x="197" y="56"/>
                </a:cubicBezTo>
                <a:cubicBezTo>
                  <a:pt x="197" y="56"/>
                  <a:pt x="197" y="57"/>
                  <a:pt x="196" y="57"/>
                </a:cubicBezTo>
                <a:cubicBezTo>
                  <a:pt x="196" y="57"/>
                  <a:pt x="196" y="57"/>
                  <a:pt x="195" y="57"/>
                </a:cubicBezTo>
                <a:cubicBezTo>
                  <a:pt x="195" y="58"/>
                  <a:pt x="196" y="58"/>
                  <a:pt x="196" y="58"/>
                </a:cubicBezTo>
                <a:cubicBezTo>
                  <a:pt x="195" y="58"/>
                  <a:pt x="195" y="58"/>
                  <a:pt x="195" y="58"/>
                </a:cubicBezTo>
                <a:cubicBezTo>
                  <a:pt x="195" y="58"/>
                  <a:pt x="194" y="58"/>
                  <a:pt x="194" y="58"/>
                </a:cubicBezTo>
                <a:cubicBezTo>
                  <a:pt x="194" y="58"/>
                  <a:pt x="193" y="58"/>
                  <a:pt x="193" y="58"/>
                </a:cubicBezTo>
                <a:cubicBezTo>
                  <a:pt x="193" y="59"/>
                  <a:pt x="194" y="59"/>
                  <a:pt x="195" y="59"/>
                </a:cubicBezTo>
                <a:cubicBezTo>
                  <a:pt x="195" y="59"/>
                  <a:pt x="195" y="59"/>
                  <a:pt x="195" y="59"/>
                </a:cubicBezTo>
                <a:cubicBezTo>
                  <a:pt x="196" y="59"/>
                  <a:pt x="196" y="59"/>
                  <a:pt x="196" y="59"/>
                </a:cubicBezTo>
                <a:cubicBezTo>
                  <a:pt x="197" y="58"/>
                  <a:pt x="197" y="58"/>
                  <a:pt x="198" y="58"/>
                </a:cubicBezTo>
                <a:cubicBezTo>
                  <a:pt x="198" y="57"/>
                  <a:pt x="198" y="57"/>
                  <a:pt x="198" y="57"/>
                </a:cubicBezTo>
                <a:cubicBezTo>
                  <a:pt x="199" y="57"/>
                  <a:pt x="199" y="57"/>
                  <a:pt x="199" y="57"/>
                </a:cubicBezTo>
                <a:cubicBezTo>
                  <a:pt x="199" y="56"/>
                  <a:pt x="199" y="56"/>
                  <a:pt x="199" y="56"/>
                </a:cubicBezTo>
                <a:cubicBezTo>
                  <a:pt x="199" y="55"/>
                  <a:pt x="199" y="55"/>
                  <a:pt x="199" y="55"/>
                </a:cubicBezTo>
                <a:cubicBezTo>
                  <a:pt x="199" y="54"/>
                  <a:pt x="200" y="54"/>
                  <a:pt x="201" y="54"/>
                </a:cubicBezTo>
                <a:cubicBezTo>
                  <a:pt x="201" y="54"/>
                  <a:pt x="200" y="53"/>
                  <a:pt x="200" y="53"/>
                </a:cubicBezTo>
                <a:cubicBezTo>
                  <a:pt x="200" y="53"/>
                  <a:pt x="200" y="53"/>
                  <a:pt x="200" y="53"/>
                </a:cubicBezTo>
                <a:moveTo>
                  <a:pt x="203" y="56"/>
                </a:moveTo>
                <a:cubicBezTo>
                  <a:pt x="203" y="56"/>
                  <a:pt x="203" y="56"/>
                  <a:pt x="202" y="56"/>
                </a:cubicBezTo>
                <a:cubicBezTo>
                  <a:pt x="202" y="56"/>
                  <a:pt x="202" y="56"/>
                  <a:pt x="202" y="56"/>
                </a:cubicBezTo>
                <a:cubicBezTo>
                  <a:pt x="202" y="56"/>
                  <a:pt x="203" y="56"/>
                  <a:pt x="203" y="56"/>
                </a:cubicBezTo>
                <a:cubicBezTo>
                  <a:pt x="202" y="55"/>
                  <a:pt x="202" y="55"/>
                  <a:pt x="202" y="55"/>
                </a:cubicBezTo>
                <a:cubicBezTo>
                  <a:pt x="202" y="55"/>
                  <a:pt x="202" y="56"/>
                  <a:pt x="202" y="56"/>
                </a:cubicBezTo>
                <a:cubicBezTo>
                  <a:pt x="202" y="57"/>
                  <a:pt x="203" y="57"/>
                  <a:pt x="203" y="56"/>
                </a:cubicBezTo>
                <a:cubicBezTo>
                  <a:pt x="203" y="56"/>
                  <a:pt x="203" y="56"/>
                  <a:pt x="203" y="56"/>
                </a:cubicBezTo>
                <a:moveTo>
                  <a:pt x="231" y="143"/>
                </a:moveTo>
                <a:cubicBezTo>
                  <a:pt x="231" y="141"/>
                  <a:pt x="231" y="138"/>
                  <a:pt x="232" y="136"/>
                </a:cubicBezTo>
                <a:cubicBezTo>
                  <a:pt x="232" y="136"/>
                  <a:pt x="232" y="136"/>
                  <a:pt x="232" y="136"/>
                </a:cubicBezTo>
                <a:cubicBezTo>
                  <a:pt x="231" y="136"/>
                  <a:pt x="231" y="136"/>
                  <a:pt x="231" y="136"/>
                </a:cubicBezTo>
                <a:cubicBezTo>
                  <a:pt x="231" y="135"/>
                  <a:pt x="231" y="136"/>
                  <a:pt x="230" y="136"/>
                </a:cubicBezTo>
                <a:cubicBezTo>
                  <a:pt x="230" y="136"/>
                  <a:pt x="230" y="136"/>
                  <a:pt x="230" y="136"/>
                </a:cubicBezTo>
                <a:cubicBezTo>
                  <a:pt x="230" y="135"/>
                  <a:pt x="230" y="135"/>
                  <a:pt x="230" y="135"/>
                </a:cubicBezTo>
                <a:cubicBezTo>
                  <a:pt x="229" y="135"/>
                  <a:pt x="229" y="135"/>
                  <a:pt x="229" y="135"/>
                </a:cubicBezTo>
                <a:cubicBezTo>
                  <a:pt x="229" y="135"/>
                  <a:pt x="229" y="135"/>
                  <a:pt x="229" y="136"/>
                </a:cubicBezTo>
                <a:cubicBezTo>
                  <a:pt x="229" y="136"/>
                  <a:pt x="229" y="136"/>
                  <a:pt x="229" y="136"/>
                </a:cubicBezTo>
                <a:cubicBezTo>
                  <a:pt x="228" y="137"/>
                  <a:pt x="227" y="139"/>
                  <a:pt x="228" y="140"/>
                </a:cubicBezTo>
                <a:cubicBezTo>
                  <a:pt x="228" y="140"/>
                  <a:pt x="228" y="140"/>
                  <a:pt x="229" y="140"/>
                </a:cubicBezTo>
                <a:cubicBezTo>
                  <a:pt x="229" y="140"/>
                  <a:pt x="229" y="140"/>
                  <a:pt x="229" y="141"/>
                </a:cubicBezTo>
                <a:cubicBezTo>
                  <a:pt x="229" y="140"/>
                  <a:pt x="229" y="140"/>
                  <a:pt x="229" y="140"/>
                </a:cubicBezTo>
                <a:cubicBezTo>
                  <a:pt x="229" y="142"/>
                  <a:pt x="229" y="143"/>
                  <a:pt x="231" y="142"/>
                </a:cubicBezTo>
                <a:cubicBezTo>
                  <a:pt x="231" y="143"/>
                  <a:pt x="231" y="143"/>
                  <a:pt x="231" y="143"/>
                </a:cubicBezTo>
                <a:moveTo>
                  <a:pt x="28" y="153"/>
                </a:moveTo>
                <a:cubicBezTo>
                  <a:pt x="28" y="152"/>
                  <a:pt x="27" y="152"/>
                  <a:pt x="28" y="151"/>
                </a:cubicBezTo>
                <a:cubicBezTo>
                  <a:pt x="28" y="151"/>
                  <a:pt x="29" y="151"/>
                  <a:pt x="29" y="151"/>
                </a:cubicBezTo>
                <a:cubicBezTo>
                  <a:pt x="29" y="151"/>
                  <a:pt x="29" y="151"/>
                  <a:pt x="29" y="152"/>
                </a:cubicBezTo>
                <a:cubicBezTo>
                  <a:pt x="29" y="152"/>
                  <a:pt x="29" y="151"/>
                  <a:pt x="29" y="151"/>
                </a:cubicBezTo>
                <a:cubicBezTo>
                  <a:pt x="29" y="151"/>
                  <a:pt x="29" y="151"/>
                  <a:pt x="29" y="151"/>
                </a:cubicBezTo>
                <a:cubicBezTo>
                  <a:pt x="30" y="151"/>
                  <a:pt x="31" y="151"/>
                  <a:pt x="31" y="151"/>
                </a:cubicBezTo>
                <a:cubicBezTo>
                  <a:pt x="31" y="150"/>
                  <a:pt x="30" y="150"/>
                  <a:pt x="30" y="150"/>
                </a:cubicBezTo>
                <a:cubicBezTo>
                  <a:pt x="30" y="149"/>
                  <a:pt x="31" y="150"/>
                  <a:pt x="31" y="150"/>
                </a:cubicBezTo>
                <a:cubicBezTo>
                  <a:pt x="31" y="150"/>
                  <a:pt x="31" y="150"/>
                  <a:pt x="31" y="150"/>
                </a:cubicBezTo>
                <a:cubicBezTo>
                  <a:pt x="31" y="149"/>
                  <a:pt x="31" y="149"/>
                  <a:pt x="31" y="149"/>
                </a:cubicBezTo>
                <a:cubicBezTo>
                  <a:pt x="31" y="149"/>
                  <a:pt x="30" y="149"/>
                  <a:pt x="30" y="149"/>
                </a:cubicBezTo>
                <a:cubicBezTo>
                  <a:pt x="30" y="149"/>
                  <a:pt x="30" y="149"/>
                  <a:pt x="29" y="149"/>
                </a:cubicBezTo>
                <a:cubicBezTo>
                  <a:pt x="29" y="149"/>
                  <a:pt x="29" y="149"/>
                  <a:pt x="29" y="149"/>
                </a:cubicBezTo>
                <a:cubicBezTo>
                  <a:pt x="28" y="149"/>
                  <a:pt x="28" y="149"/>
                  <a:pt x="28" y="150"/>
                </a:cubicBezTo>
                <a:cubicBezTo>
                  <a:pt x="28" y="150"/>
                  <a:pt x="28" y="150"/>
                  <a:pt x="28" y="150"/>
                </a:cubicBezTo>
                <a:cubicBezTo>
                  <a:pt x="28" y="150"/>
                  <a:pt x="28" y="151"/>
                  <a:pt x="27" y="151"/>
                </a:cubicBezTo>
                <a:cubicBezTo>
                  <a:pt x="27" y="151"/>
                  <a:pt x="27" y="151"/>
                  <a:pt x="27" y="151"/>
                </a:cubicBezTo>
                <a:cubicBezTo>
                  <a:pt x="27" y="150"/>
                  <a:pt x="27" y="150"/>
                  <a:pt x="27" y="150"/>
                </a:cubicBezTo>
                <a:cubicBezTo>
                  <a:pt x="27" y="150"/>
                  <a:pt x="27" y="150"/>
                  <a:pt x="27" y="150"/>
                </a:cubicBezTo>
                <a:cubicBezTo>
                  <a:pt x="27" y="150"/>
                  <a:pt x="27" y="150"/>
                  <a:pt x="27" y="150"/>
                </a:cubicBezTo>
                <a:cubicBezTo>
                  <a:pt x="27" y="150"/>
                  <a:pt x="27" y="150"/>
                  <a:pt x="26" y="150"/>
                </a:cubicBezTo>
                <a:cubicBezTo>
                  <a:pt x="26" y="150"/>
                  <a:pt x="26" y="150"/>
                  <a:pt x="26" y="150"/>
                </a:cubicBezTo>
                <a:cubicBezTo>
                  <a:pt x="27" y="151"/>
                  <a:pt x="27" y="152"/>
                  <a:pt x="27" y="153"/>
                </a:cubicBezTo>
                <a:cubicBezTo>
                  <a:pt x="27" y="153"/>
                  <a:pt x="27" y="153"/>
                  <a:pt x="28" y="153"/>
                </a:cubicBezTo>
                <a:moveTo>
                  <a:pt x="32" y="112"/>
                </a:moveTo>
                <a:cubicBezTo>
                  <a:pt x="32" y="112"/>
                  <a:pt x="32" y="112"/>
                  <a:pt x="32" y="112"/>
                </a:cubicBezTo>
                <a:cubicBezTo>
                  <a:pt x="32" y="112"/>
                  <a:pt x="32" y="112"/>
                  <a:pt x="32" y="112"/>
                </a:cubicBezTo>
                <a:cubicBezTo>
                  <a:pt x="32" y="112"/>
                  <a:pt x="32" y="112"/>
                  <a:pt x="32" y="112"/>
                </a:cubicBezTo>
                <a:moveTo>
                  <a:pt x="30" y="94"/>
                </a:moveTo>
                <a:cubicBezTo>
                  <a:pt x="30" y="94"/>
                  <a:pt x="30" y="94"/>
                  <a:pt x="30" y="94"/>
                </a:cubicBezTo>
                <a:cubicBezTo>
                  <a:pt x="30" y="94"/>
                  <a:pt x="30" y="93"/>
                  <a:pt x="30" y="93"/>
                </a:cubicBezTo>
                <a:cubicBezTo>
                  <a:pt x="30" y="93"/>
                  <a:pt x="30" y="94"/>
                  <a:pt x="30" y="94"/>
                </a:cubicBezTo>
                <a:moveTo>
                  <a:pt x="59" y="53"/>
                </a:moveTo>
                <a:cubicBezTo>
                  <a:pt x="59" y="53"/>
                  <a:pt x="59" y="53"/>
                  <a:pt x="59" y="53"/>
                </a:cubicBezTo>
                <a:cubicBezTo>
                  <a:pt x="58" y="53"/>
                  <a:pt x="58" y="53"/>
                  <a:pt x="58" y="53"/>
                </a:cubicBezTo>
                <a:cubicBezTo>
                  <a:pt x="58" y="53"/>
                  <a:pt x="58" y="53"/>
                  <a:pt x="58" y="53"/>
                </a:cubicBezTo>
                <a:cubicBezTo>
                  <a:pt x="58" y="53"/>
                  <a:pt x="58" y="53"/>
                  <a:pt x="58" y="53"/>
                </a:cubicBezTo>
                <a:cubicBezTo>
                  <a:pt x="58" y="53"/>
                  <a:pt x="58" y="53"/>
                  <a:pt x="59" y="53"/>
                </a:cubicBezTo>
                <a:cubicBezTo>
                  <a:pt x="59" y="53"/>
                  <a:pt x="59" y="53"/>
                  <a:pt x="59" y="53"/>
                </a:cubicBezTo>
                <a:cubicBezTo>
                  <a:pt x="59" y="53"/>
                  <a:pt x="58" y="53"/>
                  <a:pt x="58" y="53"/>
                </a:cubicBezTo>
                <a:cubicBezTo>
                  <a:pt x="58" y="53"/>
                  <a:pt x="58" y="53"/>
                  <a:pt x="59" y="52"/>
                </a:cubicBezTo>
                <a:cubicBezTo>
                  <a:pt x="58" y="52"/>
                  <a:pt x="57" y="52"/>
                  <a:pt x="57" y="52"/>
                </a:cubicBezTo>
                <a:cubicBezTo>
                  <a:pt x="57" y="52"/>
                  <a:pt x="57" y="52"/>
                  <a:pt x="57" y="52"/>
                </a:cubicBezTo>
                <a:cubicBezTo>
                  <a:pt x="57" y="52"/>
                  <a:pt x="57" y="52"/>
                  <a:pt x="57" y="52"/>
                </a:cubicBezTo>
                <a:cubicBezTo>
                  <a:pt x="58" y="52"/>
                  <a:pt x="58" y="52"/>
                  <a:pt x="58" y="52"/>
                </a:cubicBezTo>
                <a:cubicBezTo>
                  <a:pt x="58" y="52"/>
                  <a:pt x="58" y="52"/>
                  <a:pt x="58" y="52"/>
                </a:cubicBezTo>
                <a:cubicBezTo>
                  <a:pt x="58" y="52"/>
                  <a:pt x="58" y="52"/>
                  <a:pt x="58" y="52"/>
                </a:cubicBezTo>
                <a:cubicBezTo>
                  <a:pt x="58" y="52"/>
                  <a:pt x="58" y="52"/>
                  <a:pt x="58" y="52"/>
                </a:cubicBezTo>
                <a:cubicBezTo>
                  <a:pt x="57" y="52"/>
                  <a:pt x="57" y="52"/>
                  <a:pt x="56" y="53"/>
                </a:cubicBezTo>
                <a:cubicBezTo>
                  <a:pt x="57" y="53"/>
                  <a:pt x="57" y="53"/>
                  <a:pt x="57" y="53"/>
                </a:cubicBezTo>
                <a:cubicBezTo>
                  <a:pt x="57" y="53"/>
                  <a:pt x="58" y="53"/>
                  <a:pt x="58" y="53"/>
                </a:cubicBezTo>
                <a:cubicBezTo>
                  <a:pt x="58" y="53"/>
                  <a:pt x="59" y="53"/>
                  <a:pt x="59" y="53"/>
                </a:cubicBezTo>
                <a:cubicBezTo>
                  <a:pt x="59" y="53"/>
                  <a:pt x="59" y="53"/>
                  <a:pt x="59" y="53"/>
                </a:cubicBezTo>
                <a:cubicBezTo>
                  <a:pt x="59" y="53"/>
                  <a:pt x="59" y="53"/>
                  <a:pt x="59" y="53"/>
                </a:cubicBezTo>
                <a:moveTo>
                  <a:pt x="54" y="55"/>
                </a:moveTo>
                <a:cubicBezTo>
                  <a:pt x="54" y="55"/>
                  <a:pt x="54" y="55"/>
                  <a:pt x="54" y="55"/>
                </a:cubicBezTo>
                <a:cubicBezTo>
                  <a:pt x="54" y="55"/>
                  <a:pt x="54" y="55"/>
                  <a:pt x="54" y="55"/>
                </a:cubicBezTo>
                <a:cubicBezTo>
                  <a:pt x="54" y="55"/>
                  <a:pt x="54" y="55"/>
                  <a:pt x="54" y="55"/>
                </a:cubicBezTo>
                <a:moveTo>
                  <a:pt x="83" y="34"/>
                </a:moveTo>
                <a:cubicBezTo>
                  <a:pt x="83" y="34"/>
                  <a:pt x="83" y="34"/>
                  <a:pt x="83" y="34"/>
                </a:cubicBezTo>
                <a:cubicBezTo>
                  <a:pt x="83" y="35"/>
                  <a:pt x="84" y="35"/>
                  <a:pt x="84" y="35"/>
                </a:cubicBezTo>
                <a:cubicBezTo>
                  <a:pt x="84" y="35"/>
                  <a:pt x="83" y="35"/>
                  <a:pt x="83" y="35"/>
                </a:cubicBezTo>
                <a:cubicBezTo>
                  <a:pt x="83" y="35"/>
                  <a:pt x="83" y="35"/>
                  <a:pt x="83" y="35"/>
                </a:cubicBezTo>
                <a:cubicBezTo>
                  <a:pt x="83" y="35"/>
                  <a:pt x="83" y="35"/>
                  <a:pt x="83" y="35"/>
                </a:cubicBezTo>
                <a:cubicBezTo>
                  <a:pt x="83" y="34"/>
                  <a:pt x="83" y="34"/>
                  <a:pt x="83" y="34"/>
                </a:cubicBezTo>
                <a:cubicBezTo>
                  <a:pt x="83" y="35"/>
                  <a:pt x="82" y="35"/>
                  <a:pt x="82" y="35"/>
                </a:cubicBezTo>
                <a:cubicBezTo>
                  <a:pt x="82" y="35"/>
                  <a:pt x="82" y="35"/>
                  <a:pt x="82" y="35"/>
                </a:cubicBezTo>
                <a:cubicBezTo>
                  <a:pt x="82" y="35"/>
                  <a:pt x="82" y="35"/>
                  <a:pt x="82" y="35"/>
                </a:cubicBezTo>
                <a:cubicBezTo>
                  <a:pt x="82" y="35"/>
                  <a:pt x="82" y="35"/>
                  <a:pt x="82" y="35"/>
                </a:cubicBezTo>
                <a:cubicBezTo>
                  <a:pt x="82" y="35"/>
                  <a:pt x="82" y="36"/>
                  <a:pt x="81" y="36"/>
                </a:cubicBezTo>
                <a:cubicBezTo>
                  <a:pt x="81" y="36"/>
                  <a:pt x="81" y="36"/>
                  <a:pt x="81" y="36"/>
                </a:cubicBezTo>
                <a:cubicBezTo>
                  <a:pt x="81" y="36"/>
                  <a:pt x="82" y="36"/>
                  <a:pt x="82" y="36"/>
                </a:cubicBezTo>
                <a:cubicBezTo>
                  <a:pt x="82" y="36"/>
                  <a:pt x="82" y="35"/>
                  <a:pt x="82" y="35"/>
                </a:cubicBezTo>
                <a:cubicBezTo>
                  <a:pt x="82" y="35"/>
                  <a:pt x="82" y="35"/>
                  <a:pt x="82" y="35"/>
                </a:cubicBezTo>
                <a:cubicBezTo>
                  <a:pt x="83" y="35"/>
                  <a:pt x="83" y="35"/>
                  <a:pt x="83" y="35"/>
                </a:cubicBezTo>
                <a:cubicBezTo>
                  <a:pt x="83" y="35"/>
                  <a:pt x="83" y="36"/>
                  <a:pt x="83" y="36"/>
                </a:cubicBezTo>
                <a:cubicBezTo>
                  <a:pt x="84" y="36"/>
                  <a:pt x="84" y="36"/>
                  <a:pt x="84" y="36"/>
                </a:cubicBezTo>
                <a:cubicBezTo>
                  <a:pt x="84" y="36"/>
                  <a:pt x="84" y="37"/>
                  <a:pt x="84" y="37"/>
                </a:cubicBezTo>
                <a:cubicBezTo>
                  <a:pt x="84" y="37"/>
                  <a:pt x="84" y="36"/>
                  <a:pt x="84" y="36"/>
                </a:cubicBezTo>
                <a:cubicBezTo>
                  <a:pt x="83" y="36"/>
                  <a:pt x="83" y="37"/>
                  <a:pt x="83" y="37"/>
                </a:cubicBezTo>
                <a:cubicBezTo>
                  <a:pt x="83" y="37"/>
                  <a:pt x="83" y="37"/>
                  <a:pt x="82" y="36"/>
                </a:cubicBezTo>
                <a:cubicBezTo>
                  <a:pt x="82" y="36"/>
                  <a:pt x="82" y="36"/>
                  <a:pt x="82" y="36"/>
                </a:cubicBezTo>
                <a:cubicBezTo>
                  <a:pt x="82" y="36"/>
                  <a:pt x="82" y="36"/>
                  <a:pt x="82" y="36"/>
                </a:cubicBezTo>
                <a:cubicBezTo>
                  <a:pt x="82" y="37"/>
                  <a:pt x="82" y="37"/>
                  <a:pt x="82" y="37"/>
                </a:cubicBezTo>
                <a:cubicBezTo>
                  <a:pt x="82" y="37"/>
                  <a:pt x="82" y="37"/>
                  <a:pt x="82" y="37"/>
                </a:cubicBezTo>
                <a:cubicBezTo>
                  <a:pt x="82" y="37"/>
                  <a:pt x="82"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3" y="37"/>
                  <a:pt x="83" y="37"/>
                </a:cubicBezTo>
                <a:cubicBezTo>
                  <a:pt x="83" y="37"/>
                  <a:pt x="82" y="37"/>
                  <a:pt x="82" y="37"/>
                </a:cubicBezTo>
                <a:cubicBezTo>
                  <a:pt x="82" y="37"/>
                  <a:pt x="83" y="38"/>
                  <a:pt x="83" y="38"/>
                </a:cubicBezTo>
                <a:cubicBezTo>
                  <a:pt x="83" y="37"/>
                  <a:pt x="83" y="37"/>
                  <a:pt x="84" y="37"/>
                </a:cubicBezTo>
                <a:cubicBezTo>
                  <a:pt x="84" y="37"/>
                  <a:pt x="84" y="37"/>
                  <a:pt x="84" y="37"/>
                </a:cubicBezTo>
                <a:cubicBezTo>
                  <a:pt x="84" y="38"/>
                  <a:pt x="84" y="38"/>
                  <a:pt x="84" y="38"/>
                </a:cubicBezTo>
                <a:cubicBezTo>
                  <a:pt x="84" y="38"/>
                  <a:pt x="84" y="38"/>
                  <a:pt x="84" y="38"/>
                </a:cubicBezTo>
                <a:cubicBezTo>
                  <a:pt x="85" y="38"/>
                  <a:pt x="85" y="37"/>
                  <a:pt x="85" y="37"/>
                </a:cubicBezTo>
                <a:cubicBezTo>
                  <a:pt x="85" y="37"/>
                  <a:pt x="86" y="37"/>
                  <a:pt x="86" y="38"/>
                </a:cubicBezTo>
                <a:cubicBezTo>
                  <a:pt x="86" y="38"/>
                  <a:pt x="86" y="38"/>
                  <a:pt x="85" y="38"/>
                </a:cubicBezTo>
                <a:cubicBezTo>
                  <a:pt x="85" y="38"/>
                  <a:pt x="85" y="38"/>
                  <a:pt x="85" y="38"/>
                </a:cubicBezTo>
                <a:cubicBezTo>
                  <a:pt x="85" y="38"/>
                  <a:pt x="85" y="38"/>
                  <a:pt x="85" y="38"/>
                </a:cubicBezTo>
                <a:cubicBezTo>
                  <a:pt x="84" y="38"/>
                  <a:pt x="84" y="38"/>
                  <a:pt x="84" y="38"/>
                </a:cubicBezTo>
                <a:cubicBezTo>
                  <a:pt x="84" y="38"/>
                  <a:pt x="83" y="38"/>
                  <a:pt x="83" y="38"/>
                </a:cubicBezTo>
                <a:cubicBezTo>
                  <a:pt x="83" y="38"/>
                  <a:pt x="83" y="38"/>
                  <a:pt x="83" y="38"/>
                </a:cubicBezTo>
                <a:cubicBezTo>
                  <a:pt x="83" y="38"/>
                  <a:pt x="84" y="39"/>
                  <a:pt x="84" y="39"/>
                </a:cubicBezTo>
                <a:cubicBezTo>
                  <a:pt x="84" y="39"/>
                  <a:pt x="83" y="39"/>
                  <a:pt x="83"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4" y="39"/>
                  <a:pt x="84" y="39"/>
                </a:cubicBezTo>
                <a:cubicBezTo>
                  <a:pt x="84" y="39"/>
                  <a:pt x="85" y="39"/>
                  <a:pt x="85" y="39"/>
                </a:cubicBezTo>
                <a:cubicBezTo>
                  <a:pt x="86" y="39"/>
                  <a:pt x="86" y="39"/>
                  <a:pt x="86" y="39"/>
                </a:cubicBezTo>
                <a:cubicBezTo>
                  <a:pt x="86" y="39"/>
                  <a:pt x="87" y="40"/>
                  <a:pt x="86" y="40"/>
                </a:cubicBezTo>
                <a:cubicBezTo>
                  <a:pt x="86" y="40"/>
                  <a:pt x="86" y="40"/>
                  <a:pt x="86" y="40"/>
                </a:cubicBezTo>
                <a:cubicBezTo>
                  <a:pt x="86" y="40"/>
                  <a:pt x="86" y="40"/>
                  <a:pt x="86" y="40"/>
                </a:cubicBezTo>
                <a:cubicBezTo>
                  <a:pt x="85" y="40"/>
                  <a:pt x="85" y="41"/>
                  <a:pt x="85" y="41"/>
                </a:cubicBezTo>
                <a:cubicBezTo>
                  <a:pt x="85" y="41"/>
                  <a:pt x="85" y="41"/>
                  <a:pt x="85" y="41"/>
                </a:cubicBezTo>
                <a:cubicBezTo>
                  <a:pt x="84" y="41"/>
                  <a:pt x="84" y="41"/>
                  <a:pt x="84" y="41"/>
                </a:cubicBezTo>
                <a:cubicBezTo>
                  <a:pt x="84" y="41"/>
                  <a:pt x="83" y="41"/>
                  <a:pt x="83" y="41"/>
                </a:cubicBezTo>
                <a:cubicBezTo>
                  <a:pt x="83" y="41"/>
                  <a:pt x="83" y="41"/>
                  <a:pt x="83" y="41"/>
                </a:cubicBezTo>
                <a:cubicBezTo>
                  <a:pt x="83" y="41"/>
                  <a:pt x="84" y="41"/>
                  <a:pt x="84" y="41"/>
                </a:cubicBezTo>
                <a:cubicBezTo>
                  <a:pt x="84" y="40"/>
                  <a:pt x="84" y="40"/>
                  <a:pt x="84" y="40"/>
                </a:cubicBezTo>
                <a:cubicBezTo>
                  <a:pt x="84" y="40"/>
                  <a:pt x="84" y="40"/>
                  <a:pt x="84" y="40"/>
                </a:cubicBezTo>
                <a:cubicBezTo>
                  <a:pt x="84" y="40"/>
                  <a:pt x="84" y="40"/>
                  <a:pt x="84" y="40"/>
                </a:cubicBezTo>
                <a:cubicBezTo>
                  <a:pt x="84" y="40"/>
                  <a:pt x="84" y="40"/>
                  <a:pt x="84" y="40"/>
                </a:cubicBezTo>
                <a:cubicBezTo>
                  <a:pt x="83" y="40"/>
                  <a:pt x="83" y="41"/>
                  <a:pt x="83" y="41"/>
                </a:cubicBezTo>
                <a:cubicBezTo>
                  <a:pt x="83" y="41"/>
                  <a:pt x="83" y="41"/>
                  <a:pt x="83" y="41"/>
                </a:cubicBezTo>
                <a:cubicBezTo>
                  <a:pt x="83" y="41"/>
                  <a:pt x="82" y="41"/>
                  <a:pt x="82" y="41"/>
                </a:cubicBezTo>
                <a:cubicBezTo>
                  <a:pt x="82" y="41"/>
                  <a:pt x="83" y="41"/>
                  <a:pt x="83" y="41"/>
                </a:cubicBezTo>
                <a:cubicBezTo>
                  <a:pt x="83" y="41"/>
                  <a:pt x="83" y="41"/>
                  <a:pt x="83" y="41"/>
                </a:cubicBezTo>
                <a:cubicBezTo>
                  <a:pt x="83" y="41"/>
                  <a:pt x="82" y="41"/>
                  <a:pt x="82" y="42"/>
                </a:cubicBezTo>
                <a:cubicBezTo>
                  <a:pt x="82" y="42"/>
                  <a:pt x="82" y="42"/>
                  <a:pt x="82" y="42"/>
                </a:cubicBezTo>
                <a:cubicBezTo>
                  <a:pt x="82" y="42"/>
                  <a:pt x="82" y="42"/>
                  <a:pt x="82" y="42"/>
                </a:cubicBezTo>
                <a:cubicBezTo>
                  <a:pt x="82" y="42"/>
                  <a:pt x="81" y="42"/>
                  <a:pt x="81" y="42"/>
                </a:cubicBezTo>
                <a:cubicBezTo>
                  <a:pt x="81" y="42"/>
                  <a:pt x="81" y="42"/>
                  <a:pt x="81" y="42"/>
                </a:cubicBezTo>
                <a:cubicBezTo>
                  <a:pt x="81" y="42"/>
                  <a:pt x="81" y="42"/>
                  <a:pt x="81" y="42"/>
                </a:cubicBezTo>
                <a:cubicBezTo>
                  <a:pt x="81" y="42"/>
                  <a:pt x="81" y="42"/>
                  <a:pt x="81" y="42"/>
                </a:cubicBezTo>
                <a:cubicBezTo>
                  <a:pt x="81" y="43"/>
                  <a:pt x="80" y="43"/>
                  <a:pt x="81" y="43"/>
                </a:cubicBezTo>
                <a:cubicBezTo>
                  <a:pt x="81" y="43"/>
                  <a:pt x="81" y="43"/>
                  <a:pt x="81" y="43"/>
                </a:cubicBezTo>
                <a:cubicBezTo>
                  <a:pt x="81" y="43"/>
                  <a:pt x="81" y="43"/>
                  <a:pt x="82" y="43"/>
                </a:cubicBezTo>
                <a:cubicBezTo>
                  <a:pt x="82" y="42"/>
                  <a:pt x="82" y="42"/>
                  <a:pt x="82" y="42"/>
                </a:cubicBezTo>
                <a:cubicBezTo>
                  <a:pt x="82" y="42"/>
                  <a:pt x="82" y="42"/>
                  <a:pt x="82" y="42"/>
                </a:cubicBezTo>
                <a:cubicBezTo>
                  <a:pt x="82" y="42"/>
                  <a:pt x="83" y="42"/>
                  <a:pt x="83" y="42"/>
                </a:cubicBezTo>
                <a:cubicBezTo>
                  <a:pt x="83" y="42"/>
                  <a:pt x="83" y="42"/>
                  <a:pt x="83" y="42"/>
                </a:cubicBezTo>
                <a:cubicBezTo>
                  <a:pt x="83" y="43"/>
                  <a:pt x="83" y="43"/>
                  <a:pt x="82" y="43"/>
                </a:cubicBezTo>
                <a:cubicBezTo>
                  <a:pt x="82" y="43"/>
                  <a:pt x="82" y="43"/>
                  <a:pt x="82" y="43"/>
                </a:cubicBezTo>
                <a:cubicBezTo>
                  <a:pt x="82" y="43"/>
                  <a:pt x="82" y="43"/>
                  <a:pt x="82" y="43"/>
                </a:cubicBezTo>
                <a:cubicBezTo>
                  <a:pt x="82" y="43"/>
                  <a:pt x="82" y="43"/>
                  <a:pt x="83" y="43"/>
                </a:cubicBezTo>
                <a:cubicBezTo>
                  <a:pt x="83" y="43"/>
                  <a:pt x="83" y="43"/>
                  <a:pt x="83" y="43"/>
                </a:cubicBezTo>
                <a:cubicBezTo>
                  <a:pt x="83" y="43"/>
                  <a:pt x="83" y="43"/>
                  <a:pt x="83" y="43"/>
                </a:cubicBezTo>
                <a:cubicBezTo>
                  <a:pt x="83" y="43"/>
                  <a:pt x="83" y="43"/>
                  <a:pt x="83" y="43"/>
                </a:cubicBezTo>
                <a:cubicBezTo>
                  <a:pt x="83" y="43"/>
                  <a:pt x="83" y="43"/>
                  <a:pt x="83" y="43"/>
                </a:cubicBezTo>
                <a:cubicBezTo>
                  <a:pt x="83" y="43"/>
                  <a:pt x="84" y="43"/>
                  <a:pt x="84" y="43"/>
                </a:cubicBezTo>
                <a:cubicBezTo>
                  <a:pt x="84" y="43"/>
                  <a:pt x="84" y="43"/>
                  <a:pt x="84" y="43"/>
                </a:cubicBezTo>
                <a:cubicBezTo>
                  <a:pt x="84" y="43"/>
                  <a:pt x="84" y="43"/>
                  <a:pt x="84" y="43"/>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3"/>
                  <a:pt x="85" y="43"/>
                </a:cubicBezTo>
                <a:cubicBezTo>
                  <a:pt x="85" y="43"/>
                  <a:pt x="85" y="43"/>
                  <a:pt x="86" y="43"/>
                </a:cubicBezTo>
                <a:cubicBezTo>
                  <a:pt x="86" y="44"/>
                  <a:pt x="86" y="43"/>
                  <a:pt x="87" y="43"/>
                </a:cubicBezTo>
                <a:cubicBezTo>
                  <a:pt x="87" y="43"/>
                  <a:pt x="87" y="44"/>
                  <a:pt x="87" y="43"/>
                </a:cubicBezTo>
                <a:cubicBezTo>
                  <a:pt x="87" y="43"/>
                  <a:pt x="87" y="43"/>
                  <a:pt x="87" y="43"/>
                </a:cubicBezTo>
                <a:cubicBezTo>
                  <a:pt x="87" y="43"/>
                  <a:pt x="87" y="43"/>
                  <a:pt x="87" y="43"/>
                </a:cubicBezTo>
                <a:cubicBezTo>
                  <a:pt x="87" y="43"/>
                  <a:pt x="87" y="43"/>
                  <a:pt x="87" y="43"/>
                </a:cubicBezTo>
                <a:cubicBezTo>
                  <a:pt x="87" y="44"/>
                  <a:pt x="87" y="44"/>
                  <a:pt x="87" y="44"/>
                </a:cubicBezTo>
                <a:cubicBezTo>
                  <a:pt x="88" y="44"/>
                  <a:pt x="88" y="44"/>
                  <a:pt x="88" y="44"/>
                </a:cubicBezTo>
                <a:cubicBezTo>
                  <a:pt x="88" y="44"/>
                  <a:pt x="88" y="44"/>
                  <a:pt x="88" y="44"/>
                </a:cubicBezTo>
                <a:cubicBezTo>
                  <a:pt x="88" y="44"/>
                  <a:pt x="88" y="44"/>
                  <a:pt x="88" y="44"/>
                </a:cubicBezTo>
                <a:cubicBezTo>
                  <a:pt x="88" y="44"/>
                  <a:pt x="88" y="44"/>
                  <a:pt x="88" y="44"/>
                </a:cubicBezTo>
                <a:cubicBezTo>
                  <a:pt x="88" y="44"/>
                  <a:pt x="88" y="44"/>
                  <a:pt x="88" y="44"/>
                </a:cubicBezTo>
                <a:cubicBezTo>
                  <a:pt x="88" y="44"/>
                  <a:pt x="88" y="44"/>
                  <a:pt x="88" y="45"/>
                </a:cubicBezTo>
                <a:cubicBezTo>
                  <a:pt x="88" y="45"/>
                  <a:pt x="88" y="44"/>
                  <a:pt x="88" y="44"/>
                </a:cubicBezTo>
                <a:cubicBezTo>
                  <a:pt x="88" y="44"/>
                  <a:pt x="88" y="44"/>
                  <a:pt x="89" y="44"/>
                </a:cubicBezTo>
                <a:cubicBezTo>
                  <a:pt x="89" y="44"/>
                  <a:pt x="89" y="44"/>
                  <a:pt x="89" y="44"/>
                </a:cubicBezTo>
                <a:cubicBezTo>
                  <a:pt x="89" y="44"/>
                  <a:pt x="89" y="44"/>
                  <a:pt x="89" y="45"/>
                </a:cubicBezTo>
                <a:cubicBezTo>
                  <a:pt x="89" y="45"/>
                  <a:pt x="89" y="45"/>
                  <a:pt x="89" y="45"/>
                </a:cubicBezTo>
                <a:cubicBezTo>
                  <a:pt x="89" y="45"/>
                  <a:pt x="89" y="45"/>
                  <a:pt x="89" y="45"/>
                </a:cubicBezTo>
                <a:cubicBezTo>
                  <a:pt x="89" y="45"/>
                  <a:pt x="89" y="45"/>
                  <a:pt x="89" y="45"/>
                </a:cubicBezTo>
                <a:cubicBezTo>
                  <a:pt x="90" y="45"/>
                  <a:pt x="90" y="45"/>
                  <a:pt x="90" y="45"/>
                </a:cubicBezTo>
                <a:cubicBezTo>
                  <a:pt x="90" y="45"/>
                  <a:pt x="90" y="45"/>
                  <a:pt x="90" y="45"/>
                </a:cubicBezTo>
                <a:cubicBezTo>
                  <a:pt x="90" y="45"/>
                  <a:pt x="90" y="45"/>
                  <a:pt x="90" y="45"/>
                </a:cubicBezTo>
                <a:cubicBezTo>
                  <a:pt x="90" y="45"/>
                  <a:pt x="90" y="45"/>
                  <a:pt x="90" y="45"/>
                </a:cubicBezTo>
                <a:cubicBezTo>
                  <a:pt x="90" y="46"/>
                  <a:pt x="91" y="46"/>
                  <a:pt x="90" y="46"/>
                </a:cubicBezTo>
                <a:cubicBezTo>
                  <a:pt x="90" y="46"/>
                  <a:pt x="90" y="46"/>
                  <a:pt x="90" y="46"/>
                </a:cubicBezTo>
                <a:cubicBezTo>
                  <a:pt x="90" y="46"/>
                  <a:pt x="90" y="46"/>
                  <a:pt x="90" y="46"/>
                </a:cubicBezTo>
                <a:cubicBezTo>
                  <a:pt x="90" y="46"/>
                  <a:pt x="89" y="46"/>
                  <a:pt x="89" y="45"/>
                </a:cubicBezTo>
                <a:cubicBezTo>
                  <a:pt x="89" y="45"/>
                  <a:pt x="89" y="45"/>
                  <a:pt x="89" y="45"/>
                </a:cubicBezTo>
                <a:cubicBezTo>
                  <a:pt x="89" y="46"/>
                  <a:pt x="90" y="46"/>
                  <a:pt x="89" y="46"/>
                </a:cubicBezTo>
                <a:cubicBezTo>
                  <a:pt x="89" y="46"/>
                  <a:pt x="89" y="46"/>
                  <a:pt x="89" y="46"/>
                </a:cubicBezTo>
                <a:cubicBezTo>
                  <a:pt x="89" y="46"/>
                  <a:pt x="89" y="47"/>
                  <a:pt x="88" y="46"/>
                </a:cubicBezTo>
                <a:cubicBezTo>
                  <a:pt x="88" y="46"/>
                  <a:pt x="88" y="46"/>
                  <a:pt x="87" y="46"/>
                </a:cubicBezTo>
                <a:cubicBezTo>
                  <a:pt x="87" y="46"/>
                  <a:pt x="87" y="46"/>
                  <a:pt x="87" y="46"/>
                </a:cubicBezTo>
                <a:cubicBezTo>
                  <a:pt x="87" y="46"/>
                  <a:pt x="87" y="46"/>
                  <a:pt x="87" y="46"/>
                </a:cubicBezTo>
                <a:cubicBezTo>
                  <a:pt x="87" y="46"/>
                  <a:pt x="87" y="46"/>
                  <a:pt x="87" y="46"/>
                </a:cubicBezTo>
                <a:cubicBezTo>
                  <a:pt x="87" y="46"/>
                  <a:pt x="87" y="46"/>
                  <a:pt x="87" y="46"/>
                </a:cubicBezTo>
                <a:cubicBezTo>
                  <a:pt x="86" y="45"/>
                  <a:pt x="86" y="45"/>
                  <a:pt x="86" y="45"/>
                </a:cubicBezTo>
                <a:cubicBezTo>
                  <a:pt x="86" y="45"/>
                  <a:pt x="86" y="45"/>
                  <a:pt x="86" y="45"/>
                </a:cubicBezTo>
                <a:cubicBezTo>
                  <a:pt x="85" y="45"/>
                  <a:pt x="85" y="45"/>
                  <a:pt x="85" y="45"/>
                </a:cubicBezTo>
                <a:cubicBezTo>
                  <a:pt x="84" y="45"/>
                  <a:pt x="84" y="46"/>
                  <a:pt x="84" y="46"/>
                </a:cubicBezTo>
                <a:cubicBezTo>
                  <a:pt x="83" y="45"/>
                  <a:pt x="83" y="45"/>
                  <a:pt x="82" y="45"/>
                </a:cubicBezTo>
                <a:cubicBezTo>
                  <a:pt x="82" y="45"/>
                  <a:pt x="82" y="45"/>
                  <a:pt x="81" y="45"/>
                </a:cubicBezTo>
                <a:cubicBezTo>
                  <a:pt x="81" y="45"/>
                  <a:pt x="81" y="45"/>
                  <a:pt x="81" y="45"/>
                </a:cubicBezTo>
                <a:cubicBezTo>
                  <a:pt x="81" y="45"/>
                  <a:pt x="81" y="45"/>
                  <a:pt x="82" y="45"/>
                </a:cubicBezTo>
                <a:cubicBezTo>
                  <a:pt x="82" y="45"/>
                  <a:pt x="82" y="45"/>
                  <a:pt x="82" y="45"/>
                </a:cubicBezTo>
                <a:cubicBezTo>
                  <a:pt x="82" y="45"/>
                  <a:pt x="83" y="45"/>
                  <a:pt x="83" y="46"/>
                </a:cubicBezTo>
                <a:cubicBezTo>
                  <a:pt x="83" y="46"/>
                  <a:pt x="83" y="46"/>
                  <a:pt x="82" y="46"/>
                </a:cubicBezTo>
                <a:cubicBezTo>
                  <a:pt x="82" y="46"/>
                  <a:pt x="82" y="46"/>
                  <a:pt x="82" y="46"/>
                </a:cubicBezTo>
                <a:cubicBezTo>
                  <a:pt x="82" y="46"/>
                  <a:pt x="82" y="46"/>
                  <a:pt x="82" y="46"/>
                </a:cubicBezTo>
                <a:cubicBezTo>
                  <a:pt x="83" y="46"/>
                  <a:pt x="83" y="46"/>
                  <a:pt x="83" y="46"/>
                </a:cubicBezTo>
                <a:cubicBezTo>
                  <a:pt x="83" y="46"/>
                  <a:pt x="83" y="46"/>
                  <a:pt x="83" y="46"/>
                </a:cubicBezTo>
                <a:cubicBezTo>
                  <a:pt x="84" y="46"/>
                  <a:pt x="84" y="46"/>
                  <a:pt x="84" y="46"/>
                </a:cubicBezTo>
                <a:cubicBezTo>
                  <a:pt x="85" y="46"/>
                  <a:pt x="85" y="45"/>
                  <a:pt x="85" y="45"/>
                </a:cubicBezTo>
                <a:cubicBezTo>
                  <a:pt x="85" y="45"/>
                  <a:pt x="85" y="46"/>
                  <a:pt x="85" y="46"/>
                </a:cubicBezTo>
                <a:cubicBezTo>
                  <a:pt x="85" y="46"/>
                  <a:pt x="85" y="46"/>
                  <a:pt x="85" y="46"/>
                </a:cubicBezTo>
                <a:cubicBezTo>
                  <a:pt x="85" y="46"/>
                  <a:pt x="85" y="47"/>
                  <a:pt x="85" y="47"/>
                </a:cubicBezTo>
                <a:cubicBezTo>
                  <a:pt x="85" y="47"/>
                  <a:pt x="84" y="47"/>
                  <a:pt x="84" y="47"/>
                </a:cubicBezTo>
                <a:cubicBezTo>
                  <a:pt x="84" y="47"/>
                  <a:pt x="84" y="47"/>
                  <a:pt x="84" y="47"/>
                </a:cubicBezTo>
                <a:cubicBezTo>
                  <a:pt x="84" y="47"/>
                  <a:pt x="83" y="47"/>
                  <a:pt x="83" y="47"/>
                </a:cubicBezTo>
                <a:cubicBezTo>
                  <a:pt x="83" y="47"/>
                  <a:pt x="83" y="47"/>
                  <a:pt x="83" y="47"/>
                </a:cubicBezTo>
                <a:cubicBezTo>
                  <a:pt x="84" y="48"/>
                  <a:pt x="83" y="48"/>
                  <a:pt x="83" y="49"/>
                </a:cubicBezTo>
                <a:cubicBezTo>
                  <a:pt x="83" y="49"/>
                  <a:pt x="83" y="49"/>
                  <a:pt x="83" y="49"/>
                </a:cubicBezTo>
                <a:cubicBezTo>
                  <a:pt x="83" y="49"/>
                  <a:pt x="83" y="49"/>
                  <a:pt x="83" y="49"/>
                </a:cubicBezTo>
                <a:cubicBezTo>
                  <a:pt x="83" y="49"/>
                  <a:pt x="83" y="48"/>
                  <a:pt x="84" y="48"/>
                </a:cubicBezTo>
                <a:cubicBezTo>
                  <a:pt x="84" y="48"/>
                  <a:pt x="84" y="48"/>
                  <a:pt x="84" y="48"/>
                </a:cubicBezTo>
                <a:cubicBezTo>
                  <a:pt x="84" y="48"/>
                  <a:pt x="85" y="48"/>
                  <a:pt x="85" y="48"/>
                </a:cubicBezTo>
                <a:cubicBezTo>
                  <a:pt x="85" y="48"/>
                  <a:pt x="85" y="48"/>
                  <a:pt x="85" y="48"/>
                </a:cubicBezTo>
                <a:cubicBezTo>
                  <a:pt x="85" y="48"/>
                  <a:pt x="85" y="48"/>
                  <a:pt x="86" y="48"/>
                </a:cubicBezTo>
                <a:cubicBezTo>
                  <a:pt x="86" y="48"/>
                  <a:pt x="86" y="48"/>
                  <a:pt x="86" y="48"/>
                </a:cubicBezTo>
                <a:cubicBezTo>
                  <a:pt x="86" y="48"/>
                  <a:pt x="85" y="48"/>
                  <a:pt x="85" y="48"/>
                </a:cubicBezTo>
                <a:cubicBezTo>
                  <a:pt x="85" y="48"/>
                  <a:pt x="85" y="49"/>
                  <a:pt x="85" y="49"/>
                </a:cubicBezTo>
                <a:cubicBezTo>
                  <a:pt x="85" y="49"/>
                  <a:pt x="84" y="49"/>
                  <a:pt x="84" y="49"/>
                </a:cubicBezTo>
                <a:cubicBezTo>
                  <a:pt x="84" y="49"/>
                  <a:pt x="84" y="49"/>
                  <a:pt x="84" y="49"/>
                </a:cubicBezTo>
                <a:cubicBezTo>
                  <a:pt x="84" y="49"/>
                  <a:pt x="84" y="49"/>
                  <a:pt x="84" y="49"/>
                </a:cubicBezTo>
                <a:cubicBezTo>
                  <a:pt x="84" y="49"/>
                  <a:pt x="84" y="49"/>
                  <a:pt x="85" y="49"/>
                </a:cubicBezTo>
                <a:cubicBezTo>
                  <a:pt x="85" y="49"/>
                  <a:pt x="85" y="49"/>
                  <a:pt x="85" y="49"/>
                </a:cubicBezTo>
                <a:cubicBezTo>
                  <a:pt x="85" y="49"/>
                  <a:pt x="85" y="49"/>
                  <a:pt x="85" y="49"/>
                </a:cubicBezTo>
                <a:cubicBezTo>
                  <a:pt x="85" y="49"/>
                  <a:pt x="86" y="49"/>
                  <a:pt x="86" y="48"/>
                </a:cubicBezTo>
                <a:cubicBezTo>
                  <a:pt x="86" y="48"/>
                  <a:pt x="86" y="48"/>
                  <a:pt x="86" y="48"/>
                </a:cubicBezTo>
                <a:cubicBezTo>
                  <a:pt x="86" y="48"/>
                  <a:pt x="87" y="48"/>
                  <a:pt x="87" y="47"/>
                </a:cubicBezTo>
                <a:cubicBezTo>
                  <a:pt x="87" y="47"/>
                  <a:pt x="87" y="47"/>
                  <a:pt x="87" y="47"/>
                </a:cubicBezTo>
                <a:cubicBezTo>
                  <a:pt x="87" y="47"/>
                  <a:pt x="87" y="47"/>
                  <a:pt x="87" y="48"/>
                </a:cubicBezTo>
                <a:cubicBezTo>
                  <a:pt x="87" y="48"/>
                  <a:pt x="88" y="47"/>
                  <a:pt x="88" y="47"/>
                </a:cubicBezTo>
                <a:cubicBezTo>
                  <a:pt x="88" y="47"/>
                  <a:pt x="89" y="47"/>
                  <a:pt x="89" y="47"/>
                </a:cubicBezTo>
                <a:cubicBezTo>
                  <a:pt x="89" y="47"/>
                  <a:pt x="89" y="47"/>
                  <a:pt x="90" y="47"/>
                </a:cubicBezTo>
                <a:cubicBezTo>
                  <a:pt x="90" y="47"/>
                  <a:pt x="90" y="47"/>
                  <a:pt x="90" y="47"/>
                </a:cubicBezTo>
                <a:cubicBezTo>
                  <a:pt x="90" y="47"/>
                  <a:pt x="90" y="47"/>
                  <a:pt x="90" y="46"/>
                </a:cubicBezTo>
                <a:cubicBezTo>
                  <a:pt x="91" y="47"/>
                  <a:pt x="91" y="47"/>
                  <a:pt x="91" y="47"/>
                </a:cubicBezTo>
                <a:cubicBezTo>
                  <a:pt x="91" y="47"/>
                  <a:pt x="90" y="47"/>
                  <a:pt x="90" y="47"/>
                </a:cubicBezTo>
                <a:cubicBezTo>
                  <a:pt x="90" y="47"/>
                  <a:pt x="90" y="47"/>
                  <a:pt x="90" y="47"/>
                </a:cubicBezTo>
                <a:cubicBezTo>
                  <a:pt x="90" y="47"/>
                  <a:pt x="90" y="47"/>
                  <a:pt x="90" y="48"/>
                </a:cubicBezTo>
                <a:cubicBezTo>
                  <a:pt x="90" y="48"/>
                  <a:pt x="90" y="48"/>
                  <a:pt x="90" y="48"/>
                </a:cubicBezTo>
                <a:cubicBezTo>
                  <a:pt x="90" y="48"/>
                  <a:pt x="90" y="48"/>
                  <a:pt x="90" y="48"/>
                </a:cubicBezTo>
                <a:cubicBezTo>
                  <a:pt x="90" y="48"/>
                  <a:pt x="90" y="48"/>
                  <a:pt x="90" y="48"/>
                </a:cubicBezTo>
                <a:cubicBezTo>
                  <a:pt x="90" y="48"/>
                  <a:pt x="90" y="48"/>
                  <a:pt x="90" y="48"/>
                </a:cubicBezTo>
                <a:cubicBezTo>
                  <a:pt x="90" y="48"/>
                  <a:pt x="90" y="48"/>
                  <a:pt x="90" y="48"/>
                </a:cubicBezTo>
                <a:cubicBezTo>
                  <a:pt x="90" y="48"/>
                  <a:pt x="89" y="48"/>
                  <a:pt x="89" y="48"/>
                </a:cubicBezTo>
                <a:cubicBezTo>
                  <a:pt x="89" y="49"/>
                  <a:pt x="89" y="49"/>
                  <a:pt x="90" y="49"/>
                </a:cubicBezTo>
                <a:cubicBezTo>
                  <a:pt x="90" y="49"/>
                  <a:pt x="90" y="49"/>
                  <a:pt x="90" y="49"/>
                </a:cubicBezTo>
                <a:cubicBezTo>
                  <a:pt x="89" y="49"/>
                  <a:pt x="89" y="49"/>
                  <a:pt x="89" y="49"/>
                </a:cubicBezTo>
                <a:cubicBezTo>
                  <a:pt x="89" y="49"/>
                  <a:pt x="89" y="49"/>
                  <a:pt x="89" y="49"/>
                </a:cubicBezTo>
                <a:cubicBezTo>
                  <a:pt x="89" y="49"/>
                  <a:pt x="89" y="49"/>
                  <a:pt x="89" y="49"/>
                </a:cubicBezTo>
                <a:cubicBezTo>
                  <a:pt x="89" y="49"/>
                  <a:pt x="89" y="50"/>
                  <a:pt x="89" y="50"/>
                </a:cubicBezTo>
                <a:cubicBezTo>
                  <a:pt x="89" y="50"/>
                  <a:pt x="89" y="50"/>
                  <a:pt x="88" y="50"/>
                </a:cubicBezTo>
                <a:cubicBezTo>
                  <a:pt x="89" y="50"/>
                  <a:pt x="89" y="50"/>
                  <a:pt x="89" y="50"/>
                </a:cubicBezTo>
                <a:cubicBezTo>
                  <a:pt x="89" y="50"/>
                  <a:pt x="89" y="50"/>
                  <a:pt x="89" y="50"/>
                </a:cubicBezTo>
                <a:cubicBezTo>
                  <a:pt x="89" y="50"/>
                  <a:pt x="89" y="51"/>
                  <a:pt x="89" y="51"/>
                </a:cubicBezTo>
                <a:cubicBezTo>
                  <a:pt x="88" y="51"/>
                  <a:pt x="88" y="51"/>
                  <a:pt x="88" y="51"/>
                </a:cubicBezTo>
                <a:cubicBezTo>
                  <a:pt x="88" y="51"/>
                  <a:pt x="88" y="51"/>
                  <a:pt x="88" y="51"/>
                </a:cubicBezTo>
                <a:cubicBezTo>
                  <a:pt x="88" y="51"/>
                  <a:pt x="88" y="51"/>
                  <a:pt x="88" y="51"/>
                </a:cubicBezTo>
                <a:cubicBezTo>
                  <a:pt x="88" y="51"/>
                  <a:pt x="88" y="51"/>
                  <a:pt x="88" y="51"/>
                </a:cubicBezTo>
                <a:cubicBezTo>
                  <a:pt x="88" y="51"/>
                  <a:pt x="88" y="51"/>
                  <a:pt x="88" y="51"/>
                </a:cubicBezTo>
                <a:cubicBezTo>
                  <a:pt x="88" y="51"/>
                  <a:pt x="87" y="52"/>
                  <a:pt x="87" y="52"/>
                </a:cubicBezTo>
                <a:cubicBezTo>
                  <a:pt x="87" y="52"/>
                  <a:pt x="87" y="52"/>
                  <a:pt x="87" y="52"/>
                </a:cubicBezTo>
                <a:cubicBezTo>
                  <a:pt x="87" y="52"/>
                  <a:pt x="87" y="52"/>
                  <a:pt x="87" y="52"/>
                </a:cubicBezTo>
                <a:cubicBezTo>
                  <a:pt x="86" y="52"/>
                  <a:pt x="86" y="52"/>
                  <a:pt x="86" y="52"/>
                </a:cubicBezTo>
                <a:cubicBezTo>
                  <a:pt x="86" y="53"/>
                  <a:pt x="86" y="53"/>
                  <a:pt x="85" y="53"/>
                </a:cubicBezTo>
                <a:cubicBezTo>
                  <a:pt x="85" y="53"/>
                  <a:pt x="85" y="53"/>
                  <a:pt x="85" y="53"/>
                </a:cubicBezTo>
                <a:cubicBezTo>
                  <a:pt x="85" y="53"/>
                  <a:pt x="85" y="53"/>
                  <a:pt x="85" y="53"/>
                </a:cubicBezTo>
                <a:cubicBezTo>
                  <a:pt x="85" y="53"/>
                  <a:pt x="84" y="53"/>
                  <a:pt x="84" y="53"/>
                </a:cubicBezTo>
                <a:cubicBezTo>
                  <a:pt x="84" y="53"/>
                  <a:pt x="85" y="53"/>
                  <a:pt x="85" y="53"/>
                </a:cubicBezTo>
                <a:cubicBezTo>
                  <a:pt x="85" y="54"/>
                  <a:pt x="84" y="54"/>
                  <a:pt x="84" y="54"/>
                </a:cubicBezTo>
                <a:cubicBezTo>
                  <a:pt x="84" y="53"/>
                  <a:pt x="84" y="54"/>
                  <a:pt x="84" y="53"/>
                </a:cubicBezTo>
                <a:cubicBezTo>
                  <a:pt x="84" y="54"/>
                  <a:pt x="84" y="54"/>
                  <a:pt x="84" y="54"/>
                </a:cubicBezTo>
                <a:cubicBezTo>
                  <a:pt x="84" y="54"/>
                  <a:pt x="84" y="54"/>
                  <a:pt x="83" y="54"/>
                </a:cubicBezTo>
                <a:cubicBezTo>
                  <a:pt x="83" y="54"/>
                  <a:pt x="83" y="54"/>
                  <a:pt x="83" y="54"/>
                </a:cubicBezTo>
                <a:cubicBezTo>
                  <a:pt x="83" y="54"/>
                  <a:pt x="83" y="54"/>
                  <a:pt x="82" y="54"/>
                </a:cubicBezTo>
                <a:cubicBezTo>
                  <a:pt x="82" y="54"/>
                  <a:pt x="82" y="54"/>
                  <a:pt x="81" y="53"/>
                </a:cubicBezTo>
                <a:cubicBezTo>
                  <a:pt x="81" y="53"/>
                  <a:pt x="81" y="53"/>
                  <a:pt x="81" y="53"/>
                </a:cubicBezTo>
                <a:cubicBezTo>
                  <a:pt x="81" y="54"/>
                  <a:pt x="81" y="54"/>
                  <a:pt x="81" y="54"/>
                </a:cubicBezTo>
                <a:cubicBezTo>
                  <a:pt x="81" y="54"/>
                  <a:pt x="82" y="54"/>
                  <a:pt x="82" y="54"/>
                </a:cubicBezTo>
                <a:cubicBezTo>
                  <a:pt x="82" y="54"/>
                  <a:pt x="82" y="54"/>
                  <a:pt x="82" y="54"/>
                </a:cubicBezTo>
                <a:cubicBezTo>
                  <a:pt x="82" y="54"/>
                  <a:pt x="82" y="54"/>
                  <a:pt x="82" y="54"/>
                </a:cubicBezTo>
                <a:cubicBezTo>
                  <a:pt x="82" y="54"/>
                  <a:pt x="82" y="54"/>
                  <a:pt x="82" y="54"/>
                </a:cubicBezTo>
                <a:cubicBezTo>
                  <a:pt x="83" y="54"/>
                  <a:pt x="82" y="55"/>
                  <a:pt x="82" y="55"/>
                </a:cubicBezTo>
                <a:cubicBezTo>
                  <a:pt x="82" y="55"/>
                  <a:pt x="82" y="55"/>
                  <a:pt x="82" y="55"/>
                </a:cubicBezTo>
                <a:cubicBezTo>
                  <a:pt x="82" y="55"/>
                  <a:pt x="82" y="55"/>
                  <a:pt x="81" y="55"/>
                </a:cubicBezTo>
                <a:cubicBezTo>
                  <a:pt x="81" y="56"/>
                  <a:pt x="82" y="56"/>
                  <a:pt x="81" y="56"/>
                </a:cubicBezTo>
                <a:cubicBezTo>
                  <a:pt x="81" y="56"/>
                  <a:pt x="81" y="56"/>
                  <a:pt x="81" y="56"/>
                </a:cubicBezTo>
                <a:cubicBezTo>
                  <a:pt x="81" y="56"/>
                  <a:pt x="81" y="57"/>
                  <a:pt x="81" y="57"/>
                </a:cubicBezTo>
                <a:cubicBezTo>
                  <a:pt x="81" y="57"/>
                  <a:pt x="81" y="57"/>
                  <a:pt x="81" y="57"/>
                </a:cubicBezTo>
                <a:cubicBezTo>
                  <a:pt x="81" y="57"/>
                  <a:pt x="81" y="57"/>
                  <a:pt x="81" y="57"/>
                </a:cubicBezTo>
                <a:cubicBezTo>
                  <a:pt x="81" y="57"/>
                  <a:pt x="81" y="57"/>
                  <a:pt x="81" y="57"/>
                </a:cubicBezTo>
                <a:cubicBezTo>
                  <a:pt x="81" y="57"/>
                  <a:pt x="81" y="57"/>
                  <a:pt x="81" y="58"/>
                </a:cubicBezTo>
                <a:cubicBezTo>
                  <a:pt x="81" y="58"/>
                  <a:pt x="81" y="58"/>
                  <a:pt x="81" y="58"/>
                </a:cubicBezTo>
                <a:cubicBezTo>
                  <a:pt x="81" y="58"/>
                  <a:pt x="81" y="58"/>
                  <a:pt x="81" y="59"/>
                </a:cubicBezTo>
                <a:cubicBezTo>
                  <a:pt x="81" y="59"/>
                  <a:pt x="81" y="59"/>
                  <a:pt x="80" y="59"/>
                </a:cubicBezTo>
                <a:cubicBezTo>
                  <a:pt x="80" y="59"/>
                  <a:pt x="80" y="59"/>
                  <a:pt x="80" y="59"/>
                </a:cubicBezTo>
                <a:cubicBezTo>
                  <a:pt x="80" y="59"/>
                  <a:pt x="79" y="59"/>
                  <a:pt x="79" y="59"/>
                </a:cubicBezTo>
                <a:cubicBezTo>
                  <a:pt x="79" y="59"/>
                  <a:pt x="80" y="59"/>
                  <a:pt x="80" y="59"/>
                </a:cubicBezTo>
                <a:cubicBezTo>
                  <a:pt x="80" y="59"/>
                  <a:pt x="79" y="59"/>
                  <a:pt x="79" y="59"/>
                </a:cubicBezTo>
                <a:cubicBezTo>
                  <a:pt x="79" y="60"/>
                  <a:pt x="79" y="60"/>
                  <a:pt x="79" y="60"/>
                </a:cubicBezTo>
                <a:cubicBezTo>
                  <a:pt x="79" y="60"/>
                  <a:pt x="79" y="60"/>
                  <a:pt x="79" y="60"/>
                </a:cubicBezTo>
                <a:cubicBezTo>
                  <a:pt x="79" y="60"/>
                  <a:pt x="79" y="60"/>
                  <a:pt x="79" y="60"/>
                </a:cubicBezTo>
                <a:cubicBezTo>
                  <a:pt x="79" y="60"/>
                  <a:pt x="79" y="60"/>
                  <a:pt x="79" y="60"/>
                </a:cubicBezTo>
                <a:cubicBezTo>
                  <a:pt x="79" y="60"/>
                  <a:pt x="78" y="60"/>
                  <a:pt x="78" y="60"/>
                </a:cubicBezTo>
                <a:cubicBezTo>
                  <a:pt x="78" y="60"/>
                  <a:pt x="78" y="60"/>
                  <a:pt x="78" y="60"/>
                </a:cubicBezTo>
                <a:cubicBezTo>
                  <a:pt x="78" y="60"/>
                  <a:pt x="78" y="60"/>
                  <a:pt x="78" y="60"/>
                </a:cubicBezTo>
                <a:cubicBezTo>
                  <a:pt x="78" y="60"/>
                  <a:pt x="78" y="60"/>
                  <a:pt x="78" y="60"/>
                </a:cubicBezTo>
                <a:cubicBezTo>
                  <a:pt x="78" y="60"/>
                  <a:pt x="78" y="61"/>
                  <a:pt x="77" y="61"/>
                </a:cubicBezTo>
                <a:cubicBezTo>
                  <a:pt x="77" y="61"/>
                  <a:pt x="77" y="61"/>
                  <a:pt x="77" y="61"/>
                </a:cubicBezTo>
                <a:cubicBezTo>
                  <a:pt x="77" y="61"/>
                  <a:pt x="77" y="61"/>
                  <a:pt x="77" y="61"/>
                </a:cubicBezTo>
                <a:cubicBezTo>
                  <a:pt x="77" y="61"/>
                  <a:pt x="77" y="61"/>
                  <a:pt x="77" y="61"/>
                </a:cubicBezTo>
                <a:cubicBezTo>
                  <a:pt x="77" y="61"/>
                  <a:pt x="77" y="61"/>
                  <a:pt x="77" y="61"/>
                </a:cubicBezTo>
                <a:cubicBezTo>
                  <a:pt x="77" y="61"/>
                  <a:pt x="77" y="61"/>
                  <a:pt x="77" y="60"/>
                </a:cubicBezTo>
                <a:cubicBezTo>
                  <a:pt x="77" y="60"/>
                  <a:pt x="77" y="60"/>
                  <a:pt x="77" y="60"/>
                </a:cubicBezTo>
                <a:cubicBezTo>
                  <a:pt x="77" y="60"/>
                  <a:pt x="77" y="60"/>
                  <a:pt x="77" y="59"/>
                </a:cubicBezTo>
                <a:cubicBezTo>
                  <a:pt x="77" y="60"/>
                  <a:pt x="77" y="60"/>
                  <a:pt x="77" y="59"/>
                </a:cubicBezTo>
                <a:cubicBezTo>
                  <a:pt x="77" y="60"/>
                  <a:pt x="77" y="60"/>
                  <a:pt x="77" y="60"/>
                </a:cubicBezTo>
                <a:cubicBezTo>
                  <a:pt x="77" y="60"/>
                  <a:pt x="77" y="60"/>
                  <a:pt x="77" y="60"/>
                </a:cubicBezTo>
                <a:cubicBezTo>
                  <a:pt x="77" y="60"/>
                  <a:pt x="77" y="60"/>
                  <a:pt x="77" y="60"/>
                </a:cubicBezTo>
                <a:cubicBezTo>
                  <a:pt x="77" y="60"/>
                  <a:pt x="76" y="60"/>
                  <a:pt x="76" y="60"/>
                </a:cubicBezTo>
                <a:cubicBezTo>
                  <a:pt x="76" y="60"/>
                  <a:pt x="76" y="60"/>
                  <a:pt x="76" y="61"/>
                </a:cubicBezTo>
                <a:cubicBezTo>
                  <a:pt x="76" y="61"/>
                  <a:pt x="77" y="61"/>
                  <a:pt x="76" y="61"/>
                </a:cubicBezTo>
                <a:cubicBezTo>
                  <a:pt x="76" y="61"/>
                  <a:pt x="76" y="61"/>
                  <a:pt x="76" y="61"/>
                </a:cubicBezTo>
                <a:cubicBezTo>
                  <a:pt x="76" y="61"/>
                  <a:pt x="76" y="61"/>
                  <a:pt x="76" y="62"/>
                </a:cubicBezTo>
                <a:cubicBezTo>
                  <a:pt x="76" y="62"/>
                  <a:pt x="76" y="62"/>
                  <a:pt x="75" y="62"/>
                </a:cubicBezTo>
                <a:cubicBezTo>
                  <a:pt x="75" y="62"/>
                  <a:pt x="75" y="62"/>
                  <a:pt x="75" y="62"/>
                </a:cubicBezTo>
                <a:cubicBezTo>
                  <a:pt x="75" y="62"/>
                  <a:pt x="75" y="62"/>
                  <a:pt x="75" y="61"/>
                </a:cubicBezTo>
                <a:cubicBezTo>
                  <a:pt x="75" y="61"/>
                  <a:pt x="75" y="61"/>
                  <a:pt x="75" y="61"/>
                </a:cubicBezTo>
                <a:cubicBezTo>
                  <a:pt x="75" y="61"/>
                  <a:pt x="75" y="61"/>
                  <a:pt x="75" y="61"/>
                </a:cubicBezTo>
                <a:cubicBezTo>
                  <a:pt x="75" y="61"/>
                  <a:pt x="75" y="62"/>
                  <a:pt x="75" y="62"/>
                </a:cubicBezTo>
                <a:cubicBezTo>
                  <a:pt x="75" y="62"/>
                  <a:pt x="75" y="62"/>
                  <a:pt x="75" y="62"/>
                </a:cubicBezTo>
                <a:cubicBezTo>
                  <a:pt x="75" y="62"/>
                  <a:pt x="75" y="62"/>
                  <a:pt x="75" y="62"/>
                </a:cubicBezTo>
                <a:cubicBezTo>
                  <a:pt x="75" y="62"/>
                  <a:pt x="75" y="62"/>
                  <a:pt x="75" y="62"/>
                </a:cubicBezTo>
                <a:cubicBezTo>
                  <a:pt x="75" y="62"/>
                  <a:pt x="75" y="62"/>
                  <a:pt x="75" y="62"/>
                </a:cubicBezTo>
                <a:cubicBezTo>
                  <a:pt x="75" y="62"/>
                  <a:pt x="75" y="62"/>
                  <a:pt x="75" y="62"/>
                </a:cubicBezTo>
                <a:cubicBezTo>
                  <a:pt x="74" y="62"/>
                  <a:pt x="75" y="62"/>
                  <a:pt x="74" y="62"/>
                </a:cubicBezTo>
                <a:cubicBezTo>
                  <a:pt x="74" y="62"/>
                  <a:pt x="74" y="62"/>
                  <a:pt x="74" y="62"/>
                </a:cubicBezTo>
                <a:cubicBezTo>
                  <a:pt x="74" y="62"/>
                  <a:pt x="74" y="62"/>
                  <a:pt x="74" y="62"/>
                </a:cubicBezTo>
                <a:cubicBezTo>
                  <a:pt x="74" y="62"/>
                  <a:pt x="74" y="62"/>
                  <a:pt x="75" y="62"/>
                </a:cubicBezTo>
                <a:cubicBezTo>
                  <a:pt x="75" y="62"/>
                  <a:pt x="75" y="63"/>
                  <a:pt x="75" y="63"/>
                </a:cubicBezTo>
                <a:cubicBezTo>
                  <a:pt x="74" y="63"/>
                  <a:pt x="74" y="63"/>
                  <a:pt x="74" y="63"/>
                </a:cubicBezTo>
                <a:cubicBezTo>
                  <a:pt x="74" y="63"/>
                  <a:pt x="74" y="63"/>
                  <a:pt x="73" y="63"/>
                </a:cubicBezTo>
                <a:cubicBezTo>
                  <a:pt x="73" y="63"/>
                  <a:pt x="73" y="63"/>
                  <a:pt x="73" y="63"/>
                </a:cubicBezTo>
                <a:cubicBezTo>
                  <a:pt x="73" y="64"/>
                  <a:pt x="74" y="63"/>
                  <a:pt x="74" y="64"/>
                </a:cubicBezTo>
                <a:cubicBezTo>
                  <a:pt x="74" y="64"/>
                  <a:pt x="74" y="64"/>
                  <a:pt x="74" y="64"/>
                </a:cubicBezTo>
                <a:cubicBezTo>
                  <a:pt x="74" y="64"/>
                  <a:pt x="74" y="64"/>
                  <a:pt x="74" y="64"/>
                </a:cubicBezTo>
                <a:cubicBezTo>
                  <a:pt x="74" y="64"/>
                  <a:pt x="74" y="64"/>
                  <a:pt x="74" y="64"/>
                </a:cubicBezTo>
                <a:cubicBezTo>
                  <a:pt x="74" y="64"/>
                  <a:pt x="74" y="64"/>
                  <a:pt x="74" y="64"/>
                </a:cubicBezTo>
                <a:cubicBezTo>
                  <a:pt x="74" y="64"/>
                  <a:pt x="74" y="64"/>
                  <a:pt x="74" y="65"/>
                </a:cubicBezTo>
                <a:cubicBezTo>
                  <a:pt x="74" y="65"/>
                  <a:pt x="74" y="65"/>
                  <a:pt x="74" y="65"/>
                </a:cubicBezTo>
                <a:cubicBezTo>
                  <a:pt x="74" y="65"/>
                  <a:pt x="74" y="65"/>
                  <a:pt x="73" y="65"/>
                </a:cubicBezTo>
                <a:cubicBezTo>
                  <a:pt x="73" y="65"/>
                  <a:pt x="73" y="65"/>
                  <a:pt x="73" y="65"/>
                </a:cubicBezTo>
                <a:cubicBezTo>
                  <a:pt x="73" y="65"/>
                  <a:pt x="73" y="65"/>
                  <a:pt x="74" y="65"/>
                </a:cubicBezTo>
                <a:cubicBezTo>
                  <a:pt x="74" y="65"/>
                  <a:pt x="74" y="65"/>
                  <a:pt x="74" y="65"/>
                </a:cubicBezTo>
                <a:cubicBezTo>
                  <a:pt x="74" y="65"/>
                  <a:pt x="74" y="65"/>
                  <a:pt x="74" y="65"/>
                </a:cubicBezTo>
                <a:cubicBezTo>
                  <a:pt x="74" y="65"/>
                  <a:pt x="74" y="66"/>
                  <a:pt x="74" y="66"/>
                </a:cubicBezTo>
                <a:cubicBezTo>
                  <a:pt x="74" y="66"/>
                  <a:pt x="75" y="66"/>
                  <a:pt x="75" y="66"/>
                </a:cubicBezTo>
                <a:cubicBezTo>
                  <a:pt x="74" y="66"/>
                  <a:pt x="74" y="66"/>
                  <a:pt x="74" y="66"/>
                </a:cubicBezTo>
                <a:cubicBezTo>
                  <a:pt x="74" y="66"/>
                  <a:pt x="74" y="66"/>
                  <a:pt x="74" y="66"/>
                </a:cubicBezTo>
                <a:cubicBezTo>
                  <a:pt x="73" y="66"/>
                  <a:pt x="73" y="66"/>
                  <a:pt x="73" y="66"/>
                </a:cubicBezTo>
                <a:cubicBezTo>
                  <a:pt x="73" y="66"/>
                  <a:pt x="73" y="66"/>
                  <a:pt x="73" y="66"/>
                </a:cubicBezTo>
                <a:cubicBezTo>
                  <a:pt x="73" y="66"/>
                  <a:pt x="73" y="66"/>
                  <a:pt x="73" y="66"/>
                </a:cubicBezTo>
                <a:cubicBezTo>
                  <a:pt x="73" y="66"/>
                  <a:pt x="73" y="66"/>
                  <a:pt x="74" y="66"/>
                </a:cubicBezTo>
                <a:cubicBezTo>
                  <a:pt x="74" y="66"/>
                  <a:pt x="74" y="66"/>
                  <a:pt x="74" y="66"/>
                </a:cubicBezTo>
                <a:cubicBezTo>
                  <a:pt x="74" y="66"/>
                  <a:pt x="74" y="66"/>
                  <a:pt x="74" y="66"/>
                </a:cubicBezTo>
                <a:cubicBezTo>
                  <a:pt x="74" y="66"/>
                  <a:pt x="74" y="66"/>
                  <a:pt x="74" y="67"/>
                </a:cubicBezTo>
                <a:cubicBezTo>
                  <a:pt x="74" y="67"/>
                  <a:pt x="74" y="67"/>
                  <a:pt x="74" y="67"/>
                </a:cubicBezTo>
                <a:cubicBezTo>
                  <a:pt x="74" y="67"/>
                  <a:pt x="74" y="67"/>
                  <a:pt x="73" y="67"/>
                </a:cubicBezTo>
                <a:cubicBezTo>
                  <a:pt x="73" y="67"/>
                  <a:pt x="73" y="67"/>
                  <a:pt x="73" y="67"/>
                </a:cubicBezTo>
                <a:cubicBezTo>
                  <a:pt x="73" y="67"/>
                  <a:pt x="74" y="67"/>
                  <a:pt x="74" y="67"/>
                </a:cubicBezTo>
                <a:cubicBezTo>
                  <a:pt x="74" y="67"/>
                  <a:pt x="74" y="67"/>
                  <a:pt x="74" y="67"/>
                </a:cubicBezTo>
                <a:cubicBezTo>
                  <a:pt x="73" y="67"/>
                  <a:pt x="73" y="67"/>
                  <a:pt x="73" y="67"/>
                </a:cubicBezTo>
                <a:cubicBezTo>
                  <a:pt x="73" y="67"/>
                  <a:pt x="73" y="67"/>
                  <a:pt x="73" y="67"/>
                </a:cubicBezTo>
                <a:cubicBezTo>
                  <a:pt x="73" y="67"/>
                  <a:pt x="73" y="67"/>
                  <a:pt x="74" y="67"/>
                </a:cubicBezTo>
                <a:cubicBezTo>
                  <a:pt x="74" y="67"/>
                  <a:pt x="74" y="67"/>
                  <a:pt x="74" y="67"/>
                </a:cubicBezTo>
                <a:cubicBezTo>
                  <a:pt x="74" y="68"/>
                  <a:pt x="74" y="68"/>
                  <a:pt x="74" y="68"/>
                </a:cubicBezTo>
                <a:cubicBezTo>
                  <a:pt x="73" y="68"/>
                  <a:pt x="73" y="67"/>
                  <a:pt x="73" y="67"/>
                </a:cubicBezTo>
                <a:cubicBezTo>
                  <a:pt x="73" y="67"/>
                  <a:pt x="73" y="67"/>
                  <a:pt x="73" y="67"/>
                </a:cubicBezTo>
                <a:cubicBezTo>
                  <a:pt x="73" y="68"/>
                  <a:pt x="73" y="68"/>
                  <a:pt x="73" y="68"/>
                </a:cubicBezTo>
                <a:cubicBezTo>
                  <a:pt x="73" y="68"/>
                  <a:pt x="73" y="68"/>
                  <a:pt x="73" y="68"/>
                </a:cubicBezTo>
                <a:cubicBezTo>
                  <a:pt x="73" y="68"/>
                  <a:pt x="73" y="68"/>
                  <a:pt x="73" y="68"/>
                </a:cubicBezTo>
                <a:cubicBezTo>
                  <a:pt x="73" y="68"/>
                  <a:pt x="73" y="68"/>
                  <a:pt x="73" y="68"/>
                </a:cubicBezTo>
                <a:cubicBezTo>
                  <a:pt x="72" y="68"/>
                  <a:pt x="72" y="69"/>
                  <a:pt x="72" y="69"/>
                </a:cubicBezTo>
                <a:cubicBezTo>
                  <a:pt x="72" y="69"/>
                  <a:pt x="72" y="69"/>
                  <a:pt x="72" y="69"/>
                </a:cubicBezTo>
                <a:cubicBezTo>
                  <a:pt x="72" y="69"/>
                  <a:pt x="73" y="69"/>
                  <a:pt x="73" y="69"/>
                </a:cubicBezTo>
                <a:cubicBezTo>
                  <a:pt x="73" y="69"/>
                  <a:pt x="73" y="69"/>
                  <a:pt x="73" y="69"/>
                </a:cubicBezTo>
                <a:cubicBezTo>
                  <a:pt x="73" y="69"/>
                  <a:pt x="73" y="69"/>
                  <a:pt x="73" y="69"/>
                </a:cubicBezTo>
                <a:cubicBezTo>
                  <a:pt x="73" y="69"/>
                  <a:pt x="72" y="69"/>
                  <a:pt x="72" y="69"/>
                </a:cubicBezTo>
                <a:cubicBezTo>
                  <a:pt x="72" y="69"/>
                  <a:pt x="72" y="69"/>
                  <a:pt x="73" y="70"/>
                </a:cubicBezTo>
                <a:cubicBezTo>
                  <a:pt x="73" y="70"/>
                  <a:pt x="73" y="70"/>
                  <a:pt x="73" y="70"/>
                </a:cubicBezTo>
                <a:cubicBezTo>
                  <a:pt x="73" y="70"/>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2"/>
                  <a:pt x="73" y="72"/>
                </a:cubicBezTo>
                <a:cubicBezTo>
                  <a:pt x="73" y="72"/>
                  <a:pt x="73" y="72"/>
                  <a:pt x="73" y="72"/>
                </a:cubicBezTo>
                <a:cubicBezTo>
                  <a:pt x="72" y="72"/>
                  <a:pt x="72" y="72"/>
                  <a:pt x="72" y="72"/>
                </a:cubicBezTo>
                <a:cubicBezTo>
                  <a:pt x="72" y="72"/>
                  <a:pt x="72" y="72"/>
                  <a:pt x="72" y="72"/>
                </a:cubicBezTo>
                <a:cubicBezTo>
                  <a:pt x="72" y="72"/>
                  <a:pt x="72" y="72"/>
                  <a:pt x="73" y="72"/>
                </a:cubicBezTo>
                <a:cubicBezTo>
                  <a:pt x="73" y="72"/>
                  <a:pt x="73" y="72"/>
                  <a:pt x="73" y="72"/>
                </a:cubicBezTo>
                <a:cubicBezTo>
                  <a:pt x="72" y="72"/>
                  <a:pt x="73" y="72"/>
                  <a:pt x="72" y="73"/>
                </a:cubicBezTo>
                <a:cubicBezTo>
                  <a:pt x="72" y="73"/>
                  <a:pt x="72" y="73"/>
                  <a:pt x="72" y="73"/>
                </a:cubicBezTo>
                <a:cubicBezTo>
                  <a:pt x="72" y="73"/>
                  <a:pt x="72" y="73"/>
                  <a:pt x="72" y="73"/>
                </a:cubicBezTo>
                <a:cubicBezTo>
                  <a:pt x="72" y="73"/>
                  <a:pt x="72" y="73"/>
                  <a:pt x="72" y="73"/>
                </a:cubicBezTo>
                <a:cubicBezTo>
                  <a:pt x="72" y="73"/>
                  <a:pt x="72" y="73"/>
                  <a:pt x="72" y="73"/>
                </a:cubicBezTo>
                <a:cubicBezTo>
                  <a:pt x="72" y="73"/>
                  <a:pt x="72" y="73"/>
                  <a:pt x="72" y="73"/>
                </a:cubicBezTo>
                <a:cubicBezTo>
                  <a:pt x="72" y="73"/>
                  <a:pt x="72" y="73"/>
                  <a:pt x="73" y="73"/>
                </a:cubicBezTo>
                <a:cubicBezTo>
                  <a:pt x="73" y="73"/>
                  <a:pt x="73" y="73"/>
                  <a:pt x="73" y="73"/>
                </a:cubicBezTo>
                <a:cubicBezTo>
                  <a:pt x="73" y="73"/>
                  <a:pt x="72" y="74"/>
                  <a:pt x="71" y="74"/>
                </a:cubicBezTo>
                <a:cubicBezTo>
                  <a:pt x="71" y="74"/>
                  <a:pt x="72" y="74"/>
                  <a:pt x="72" y="74"/>
                </a:cubicBezTo>
                <a:cubicBezTo>
                  <a:pt x="72" y="74"/>
                  <a:pt x="72" y="74"/>
                  <a:pt x="72" y="74"/>
                </a:cubicBezTo>
                <a:cubicBezTo>
                  <a:pt x="72" y="74"/>
                  <a:pt x="73" y="74"/>
                  <a:pt x="72" y="74"/>
                </a:cubicBezTo>
                <a:cubicBezTo>
                  <a:pt x="72" y="74"/>
                  <a:pt x="72" y="74"/>
                  <a:pt x="72" y="74"/>
                </a:cubicBezTo>
                <a:cubicBezTo>
                  <a:pt x="72" y="74"/>
                  <a:pt x="72" y="74"/>
                  <a:pt x="72" y="74"/>
                </a:cubicBezTo>
                <a:cubicBezTo>
                  <a:pt x="72" y="74"/>
                  <a:pt x="72" y="74"/>
                  <a:pt x="71" y="74"/>
                </a:cubicBezTo>
                <a:cubicBezTo>
                  <a:pt x="71" y="74"/>
                  <a:pt x="71" y="74"/>
                  <a:pt x="71" y="74"/>
                </a:cubicBezTo>
                <a:cubicBezTo>
                  <a:pt x="70" y="74"/>
                  <a:pt x="70" y="75"/>
                  <a:pt x="70" y="75"/>
                </a:cubicBezTo>
                <a:cubicBezTo>
                  <a:pt x="70" y="75"/>
                  <a:pt x="70" y="75"/>
                  <a:pt x="70" y="75"/>
                </a:cubicBezTo>
                <a:cubicBezTo>
                  <a:pt x="70" y="75"/>
                  <a:pt x="70" y="75"/>
                  <a:pt x="70" y="75"/>
                </a:cubicBezTo>
                <a:cubicBezTo>
                  <a:pt x="69" y="75"/>
                  <a:pt x="69" y="75"/>
                  <a:pt x="69" y="75"/>
                </a:cubicBezTo>
                <a:cubicBezTo>
                  <a:pt x="69" y="75"/>
                  <a:pt x="70" y="74"/>
                  <a:pt x="69" y="74"/>
                </a:cubicBezTo>
                <a:cubicBezTo>
                  <a:pt x="69" y="74"/>
                  <a:pt x="69" y="74"/>
                  <a:pt x="69" y="74"/>
                </a:cubicBezTo>
                <a:cubicBezTo>
                  <a:pt x="69" y="74"/>
                  <a:pt x="69" y="74"/>
                  <a:pt x="70" y="74"/>
                </a:cubicBezTo>
                <a:cubicBezTo>
                  <a:pt x="69" y="74"/>
                  <a:pt x="69" y="74"/>
                  <a:pt x="69" y="74"/>
                </a:cubicBezTo>
                <a:cubicBezTo>
                  <a:pt x="69" y="74"/>
                  <a:pt x="69" y="74"/>
                  <a:pt x="69" y="74"/>
                </a:cubicBezTo>
                <a:cubicBezTo>
                  <a:pt x="69" y="74"/>
                  <a:pt x="69" y="74"/>
                  <a:pt x="69" y="74"/>
                </a:cubicBezTo>
                <a:cubicBezTo>
                  <a:pt x="69" y="74"/>
                  <a:pt x="69" y="74"/>
                  <a:pt x="69" y="74"/>
                </a:cubicBezTo>
                <a:cubicBezTo>
                  <a:pt x="68" y="74"/>
                  <a:pt x="69"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3"/>
                  <a:pt x="68" y="73"/>
                </a:cubicBezTo>
                <a:cubicBezTo>
                  <a:pt x="68" y="73"/>
                  <a:pt x="69" y="73"/>
                  <a:pt x="69" y="73"/>
                </a:cubicBezTo>
                <a:cubicBezTo>
                  <a:pt x="69" y="73"/>
                  <a:pt x="68" y="73"/>
                  <a:pt x="68" y="73"/>
                </a:cubicBezTo>
                <a:cubicBezTo>
                  <a:pt x="68" y="73"/>
                  <a:pt x="68" y="73"/>
                  <a:pt x="68" y="73"/>
                </a:cubicBezTo>
                <a:cubicBezTo>
                  <a:pt x="68" y="73"/>
                  <a:pt x="68" y="73"/>
                  <a:pt x="68" y="73"/>
                </a:cubicBezTo>
                <a:cubicBezTo>
                  <a:pt x="68" y="73"/>
                  <a:pt x="68" y="73"/>
                  <a:pt x="68" y="73"/>
                </a:cubicBezTo>
                <a:cubicBezTo>
                  <a:pt x="68" y="73"/>
                  <a:pt x="67" y="73"/>
                  <a:pt x="67" y="73"/>
                </a:cubicBezTo>
                <a:cubicBezTo>
                  <a:pt x="67" y="73"/>
                  <a:pt x="68" y="73"/>
                  <a:pt x="68" y="73"/>
                </a:cubicBezTo>
                <a:cubicBezTo>
                  <a:pt x="68" y="73"/>
                  <a:pt x="68" y="73"/>
                  <a:pt x="68" y="73"/>
                </a:cubicBezTo>
                <a:cubicBezTo>
                  <a:pt x="68" y="73"/>
                  <a:pt x="68" y="72"/>
                  <a:pt x="67" y="72"/>
                </a:cubicBezTo>
                <a:cubicBezTo>
                  <a:pt x="67" y="72"/>
                  <a:pt x="67" y="73"/>
                  <a:pt x="67" y="73"/>
                </a:cubicBezTo>
                <a:cubicBezTo>
                  <a:pt x="67" y="73"/>
                  <a:pt x="67" y="73"/>
                  <a:pt x="67" y="73"/>
                </a:cubicBezTo>
                <a:cubicBezTo>
                  <a:pt x="67" y="73"/>
                  <a:pt x="67"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6" y="73"/>
                </a:cubicBezTo>
                <a:cubicBezTo>
                  <a:pt x="66" y="73"/>
                  <a:pt x="66" y="73"/>
                  <a:pt x="65" y="73"/>
                </a:cubicBezTo>
                <a:cubicBezTo>
                  <a:pt x="65" y="73"/>
                  <a:pt x="65" y="74"/>
                  <a:pt x="65" y="74"/>
                </a:cubicBezTo>
                <a:cubicBezTo>
                  <a:pt x="65" y="74"/>
                  <a:pt x="65" y="74"/>
                  <a:pt x="65" y="74"/>
                </a:cubicBezTo>
                <a:cubicBezTo>
                  <a:pt x="65" y="74"/>
                  <a:pt x="65" y="74"/>
                  <a:pt x="65" y="74"/>
                </a:cubicBezTo>
                <a:cubicBezTo>
                  <a:pt x="65" y="74"/>
                  <a:pt x="64" y="74"/>
                  <a:pt x="64" y="74"/>
                </a:cubicBezTo>
                <a:cubicBezTo>
                  <a:pt x="64" y="74"/>
                  <a:pt x="65" y="74"/>
                  <a:pt x="65" y="73"/>
                </a:cubicBezTo>
                <a:cubicBezTo>
                  <a:pt x="65" y="73"/>
                  <a:pt x="64" y="73"/>
                  <a:pt x="64" y="73"/>
                </a:cubicBezTo>
                <a:cubicBezTo>
                  <a:pt x="64" y="73"/>
                  <a:pt x="64" y="73"/>
                  <a:pt x="64" y="73"/>
                </a:cubicBezTo>
                <a:cubicBezTo>
                  <a:pt x="64" y="73"/>
                  <a:pt x="64" y="73"/>
                  <a:pt x="64" y="73"/>
                </a:cubicBezTo>
                <a:cubicBezTo>
                  <a:pt x="64" y="73"/>
                  <a:pt x="64" y="73"/>
                  <a:pt x="64" y="73"/>
                </a:cubicBezTo>
                <a:cubicBezTo>
                  <a:pt x="64" y="73"/>
                  <a:pt x="64" y="73"/>
                  <a:pt x="64" y="73"/>
                </a:cubicBezTo>
                <a:cubicBezTo>
                  <a:pt x="64" y="73"/>
                  <a:pt x="63" y="73"/>
                  <a:pt x="63" y="73"/>
                </a:cubicBezTo>
                <a:cubicBezTo>
                  <a:pt x="63" y="73"/>
                  <a:pt x="63" y="72"/>
                  <a:pt x="63" y="72"/>
                </a:cubicBezTo>
                <a:cubicBezTo>
                  <a:pt x="63" y="72"/>
                  <a:pt x="63" y="72"/>
                  <a:pt x="63" y="72"/>
                </a:cubicBezTo>
                <a:cubicBezTo>
                  <a:pt x="63" y="72"/>
                  <a:pt x="63" y="72"/>
                  <a:pt x="63" y="72"/>
                </a:cubicBezTo>
                <a:cubicBezTo>
                  <a:pt x="63" y="73"/>
                  <a:pt x="63" y="72"/>
                  <a:pt x="63" y="72"/>
                </a:cubicBezTo>
                <a:cubicBezTo>
                  <a:pt x="63" y="72"/>
                  <a:pt x="63" y="73"/>
                  <a:pt x="63" y="73"/>
                </a:cubicBezTo>
                <a:cubicBezTo>
                  <a:pt x="62" y="73"/>
                  <a:pt x="62" y="73"/>
                  <a:pt x="62" y="72"/>
                </a:cubicBezTo>
                <a:cubicBezTo>
                  <a:pt x="62" y="72"/>
                  <a:pt x="62" y="72"/>
                  <a:pt x="62" y="72"/>
                </a:cubicBezTo>
                <a:cubicBezTo>
                  <a:pt x="62" y="72"/>
                  <a:pt x="62" y="72"/>
                  <a:pt x="62" y="72"/>
                </a:cubicBezTo>
                <a:cubicBezTo>
                  <a:pt x="62" y="72"/>
                  <a:pt x="63" y="72"/>
                  <a:pt x="62" y="71"/>
                </a:cubicBezTo>
                <a:cubicBezTo>
                  <a:pt x="62" y="72"/>
                  <a:pt x="62" y="72"/>
                  <a:pt x="61" y="72"/>
                </a:cubicBezTo>
                <a:cubicBezTo>
                  <a:pt x="62" y="72"/>
                  <a:pt x="62" y="72"/>
                  <a:pt x="62" y="71"/>
                </a:cubicBezTo>
                <a:cubicBezTo>
                  <a:pt x="62" y="71"/>
                  <a:pt x="62" y="71"/>
                  <a:pt x="62" y="71"/>
                </a:cubicBezTo>
                <a:cubicBezTo>
                  <a:pt x="62" y="71"/>
                  <a:pt x="62" y="71"/>
                  <a:pt x="62" y="71"/>
                </a:cubicBezTo>
                <a:cubicBezTo>
                  <a:pt x="62" y="71"/>
                  <a:pt x="62" y="71"/>
                  <a:pt x="62" y="72"/>
                </a:cubicBezTo>
                <a:cubicBezTo>
                  <a:pt x="61" y="71"/>
                  <a:pt x="61" y="71"/>
                  <a:pt x="61" y="71"/>
                </a:cubicBezTo>
                <a:cubicBezTo>
                  <a:pt x="61" y="71"/>
                  <a:pt x="61" y="71"/>
                  <a:pt x="61" y="71"/>
                </a:cubicBezTo>
                <a:cubicBezTo>
                  <a:pt x="62" y="71"/>
                  <a:pt x="62" y="71"/>
                  <a:pt x="62" y="71"/>
                </a:cubicBezTo>
                <a:cubicBezTo>
                  <a:pt x="62" y="71"/>
                  <a:pt x="62" y="71"/>
                  <a:pt x="62" y="71"/>
                </a:cubicBezTo>
                <a:cubicBezTo>
                  <a:pt x="61" y="71"/>
                  <a:pt x="61" y="71"/>
                  <a:pt x="61" y="71"/>
                </a:cubicBezTo>
                <a:cubicBezTo>
                  <a:pt x="61" y="71"/>
                  <a:pt x="61" y="71"/>
                  <a:pt x="60" y="71"/>
                </a:cubicBezTo>
                <a:cubicBezTo>
                  <a:pt x="60" y="71"/>
                  <a:pt x="60" y="71"/>
                  <a:pt x="60" y="70"/>
                </a:cubicBezTo>
                <a:cubicBezTo>
                  <a:pt x="60" y="70"/>
                  <a:pt x="60" y="70"/>
                  <a:pt x="61" y="70"/>
                </a:cubicBezTo>
                <a:cubicBezTo>
                  <a:pt x="61" y="69"/>
                  <a:pt x="61" y="69"/>
                  <a:pt x="61" y="69"/>
                </a:cubicBezTo>
                <a:cubicBezTo>
                  <a:pt x="61" y="69"/>
                  <a:pt x="61" y="69"/>
                  <a:pt x="61" y="69"/>
                </a:cubicBezTo>
                <a:cubicBezTo>
                  <a:pt x="60" y="69"/>
                  <a:pt x="60" y="70"/>
                  <a:pt x="60" y="70"/>
                </a:cubicBezTo>
                <a:cubicBezTo>
                  <a:pt x="60" y="70"/>
                  <a:pt x="60" y="70"/>
                  <a:pt x="60" y="70"/>
                </a:cubicBezTo>
                <a:cubicBezTo>
                  <a:pt x="60" y="70"/>
                  <a:pt x="60" y="70"/>
                  <a:pt x="60" y="69"/>
                </a:cubicBezTo>
                <a:cubicBezTo>
                  <a:pt x="60" y="69"/>
                  <a:pt x="60" y="69"/>
                  <a:pt x="60" y="69"/>
                </a:cubicBezTo>
                <a:cubicBezTo>
                  <a:pt x="60" y="69"/>
                  <a:pt x="60" y="70"/>
                  <a:pt x="60" y="70"/>
                </a:cubicBezTo>
                <a:cubicBezTo>
                  <a:pt x="59" y="69"/>
                  <a:pt x="60" y="69"/>
                  <a:pt x="60" y="69"/>
                </a:cubicBezTo>
                <a:cubicBezTo>
                  <a:pt x="60" y="69"/>
                  <a:pt x="60" y="69"/>
                  <a:pt x="59" y="69"/>
                </a:cubicBezTo>
                <a:cubicBezTo>
                  <a:pt x="59" y="69"/>
                  <a:pt x="59" y="69"/>
                  <a:pt x="59" y="69"/>
                </a:cubicBezTo>
                <a:cubicBezTo>
                  <a:pt x="59" y="69"/>
                  <a:pt x="59" y="69"/>
                  <a:pt x="59" y="69"/>
                </a:cubicBezTo>
                <a:cubicBezTo>
                  <a:pt x="59" y="68"/>
                  <a:pt x="59" y="68"/>
                  <a:pt x="60" y="68"/>
                </a:cubicBezTo>
                <a:cubicBezTo>
                  <a:pt x="59" y="68"/>
                  <a:pt x="59" y="68"/>
                  <a:pt x="59" y="68"/>
                </a:cubicBezTo>
                <a:cubicBezTo>
                  <a:pt x="59" y="68"/>
                  <a:pt x="59" y="68"/>
                  <a:pt x="58" y="68"/>
                </a:cubicBezTo>
                <a:cubicBezTo>
                  <a:pt x="58" y="68"/>
                  <a:pt x="58" y="68"/>
                  <a:pt x="58" y="68"/>
                </a:cubicBezTo>
                <a:cubicBezTo>
                  <a:pt x="58" y="68"/>
                  <a:pt x="58" y="68"/>
                  <a:pt x="58" y="68"/>
                </a:cubicBezTo>
                <a:cubicBezTo>
                  <a:pt x="58" y="68"/>
                  <a:pt x="58" y="68"/>
                  <a:pt x="58" y="68"/>
                </a:cubicBezTo>
                <a:cubicBezTo>
                  <a:pt x="58" y="68"/>
                  <a:pt x="58" y="68"/>
                  <a:pt x="58" y="68"/>
                </a:cubicBezTo>
                <a:cubicBezTo>
                  <a:pt x="58" y="68"/>
                  <a:pt x="58" y="68"/>
                  <a:pt x="58" y="68"/>
                </a:cubicBezTo>
                <a:cubicBezTo>
                  <a:pt x="58" y="68"/>
                  <a:pt x="58" y="67"/>
                  <a:pt x="58" y="67"/>
                </a:cubicBezTo>
                <a:cubicBezTo>
                  <a:pt x="58" y="67"/>
                  <a:pt x="58" y="67"/>
                  <a:pt x="59" y="67"/>
                </a:cubicBezTo>
                <a:cubicBezTo>
                  <a:pt x="59" y="67"/>
                  <a:pt x="59" y="67"/>
                  <a:pt x="60" y="67"/>
                </a:cubicBezTo>
                <a:cubicBezTo>
                  <a:pt x="60" y="67"/>
                  <a:pt x="60" y="67"/>
                  <a:pt x="60" y="67"/>
                </a:cubicBezTo>
                <a:cubicBezTo>
                  <a:pt x="60" y="67"/>
                  <a:pt x="60" y="67"/>
                  <a:pt x="60" y="66"/>
                </a:cubicBezTo>
                <a:cubicBezTo>
                  <a:pt x="60" y="67"/>
                  <a:pt x="60" y="67"/>
                  <a:pt x="60" y="67"/>
                </a:cubicBezTo>
                <a:cubicBezTo>
                  <a:pt x="59" y="67"/>
                  <a:pt x="59" y="67"/>
                  <a:pt x="59" y="67"/>
                </a:cubicBezTo>
                <a:cubicBezTo>
                  <a:pt x="58" y="67"/>
                  <a:pt x="58" y="67"/>
                  <a:pt x="58" y="67"/>
                </a:cubicBezTo>
                <a:cubicBezTo>
                  <a:pt x="58" y="67"/>
                  <a:pt x="58" y="67"/>
                  <a:pt x="58" y="67"/>
                </a:cubicBezTo>
                <a:cubicBezTo>
                  <a:pt x="58" y="67"/>
                  <a:pt x="59" y="67"/>
                  <a:pt x="59" y="66"/>
                </a:cubicBezTo>
                <a:cubicBezTo>
                  <a:pt x="59" y="66"/>
                  <a:pt x="59" y="66"/>
                  <a:pt x="59" y="66"/>
                </a:cubicBezTo>
                <a:cubicBezTo>
                  <a:pt x="59" y="66"/>
                  <a:pt x="59" y="66"/>
                  <a:pt x="59" y="66"/>
                </a:cubicBezTo>
                <a:cubicBezTo>
                  <a:pt x="59" y="66"/>
                  <a:pt x="59" y="66"/>
                  <a:pt x="59" y="66"/>
                </a:cubicBezTo>
                <a:cubicBezTo>
                  <a:pt x="59" y="66"/>
                  <a:pt x="59" y="66"/>
                  <a:pt x="60" y="66"/>
                </a:cubicBezTo>
                <a:cubicBezTo>
                  <a:pt x="60" y="66"/>
                  <a:pt x="60" y="66"/>
                  <a:pt x="60" y="66"/>
                </a:cubicBezTo>
                <a:cubicBezTo>
                  <a:pt x="60" y="66"/>
                  <a:pt x="61" y="66"/>
                  <a:pt x="61" y="66"/>
                </a:cubicBezTo>
                <a:cubicBezTo>
                  <a:pt x="61" y="66"/>
                  <a:pt x="61" y="66"/>
                  <a:pt x="61" y="66"/>
                </a:cubicBezTo>
                <a:cubicBezTo>
                  <a:pt x="61" y="66"/>
                  <a:pt x="61" y="66"/>
                  <a:pt x="61" y="66"/>
                </a:cubicBezTo>
                <a:cubicBezTo>
                  <a:pt x="61" y="66"/>
                  <a:pt x="60" y="66"/>
                  <a:pt x="60" y="66"/>
                </a:cubicBezTo>
                <a:cubicBezTo>
                  <a:pt x="60" y="66"/>
                  <a:pt x="60" y="66"/>
                  <a:pt x="60" y="65"/>
                </a:cubicBezTo>
                <a:cubicBezTo>
                  <a:pt x="60" y="65"/>
                  <a:pt x="60" y="66"/>
                  <a:pt x="59" y="66"/>
                </a:cubicBezTo>
                <a:cubicBezTo>
                  <a:pt x="59" y="65"/>
                  <a:pt x="59" y="65"/>
                  <a:pt x="59" y="65"/>
                </a:cubicBezTo>
                <a:cubicBezTo>
                  <a:pt x="59" y="65"/>
                  <a:pt x="59" y="65"/>
                  <a:pt x="59" y="65"/>
                </a:cubicBezTo>
                <a:cubicBezTo>
                  <a:pt x="59" y="65"/>
                  <a:pt x="59" y="65"/>
                  <a:pt x="59" y="65"/>
                </a:cubicBezTo>
                <a:cubicBezTo>
                  <a:pt x="59" y="65"/>
                  <a:pt x="59" y="65"/>
                  <a:pt x="59" y="65"/>
                </a:cubicBezTo>
                <a:cubicBezTo>
                  <a:pt x="59" y="65"/>
                  <a:pt x="59" y="65"/>
                  <a:pt x="59" y="65"/>
                </a:cubicBezTo>
                <a:cubicBezTo>
                  <a:pt x="59" y="65"/>
                  <a:pt x="59" y="66"/>
                  <a:pt x="59" y="66"/>
                </a:cubicBezTo>
                <a:cubicBezTo>
                  <a:pt x="59" y="66"/>
                  <a:pt x="59" y="66"/>
                  <a:pt x="59" y="66"/>
                </a:cubicBezTo>
                <a:cubicBezTo>
                  <a:pt x="59" y="66"/>
                  <a:pt x="59" y="66"/>
                  <a:pt x="59" y="66"/>
                </a:cubicBezTo>
                <a:cubicBezTo>
                  <a:pt x="59" y="66"/>
                  <a:pt x="59" y="66"/>
                  <a:pt x="58" y="66"/>
                </a:cubicBezTo>
                <a:cubicBezTo>
                  <a:pt x="58" y="66"/>
                  <a:pt x="58" y="66"/>
                  <a:pt x="58" y="66"/>
                </a:cubicBezTo>
                <a:cubicBezTo>
                  <a:pt x="58" y="66"/>
                  <a:pt x="58" y="66"/>
                  <a:pt x="58" y="66"/>
                </a:cubicBezTo>
                <a:cubicBezTo>
                  <a:pt x="58" y="66"/>
                  <a:pt x="58" y="66"/>
                  <a:pt x="58" y="66"/>
                </a:cubicBezTo>
                <a:cubicBezTo>
                  <a:pt x="58" y="66"/>
                  <a:pt x="58" y="67"/>
                  <a:pt x="58" y="67"/>
                </a:cubicBezTo>
                <a:cubicBezTo>
                  <a:pt x="58" y="67"/>
                  <a:pt x="57" y="67"/>
                  <a:pt x="57" y="67"/>
                </a:cubicBezTo>
                <a:cubicBezTo>
                  <a:pt x="57" y="67"/>
                  <a:pt x="57" y="67"/>
                  <a:pt x="57" y="67"/>
                </a:cubicBezTo>
                <a:cubicBezTo>
                  <a:pt x="57" y="67"/>
                  <a:pt x="57" y="67"/>
                  <a:pt x="57" y="66"/>
                </a:cubicBezTo>
                <a:cubicBezTo>
                  <a:pt x="57" y="66"/>
                  <a:pt x="57" y="66"/>
                  <a:pt x="58" y="65"/>
                </a:cubicBezTo>
                <a:cubicBezTo>
                  <a:pt x="58" y="65"/>
                  <a:pt x="58" y="65"/>
                  <a:pt x="58" y="65"/>
                </a:cubicBezTo>
                <a:cubicBezTo>
                  <a:pt x="57" y="65"/>
                  <a:pt x="57" y="65"/>
                  <a:pt x="57" y="65"/>
                </a:cubicBezTo>
                <a:cubicBezTo>
                  <a:pt x="57" y="65"/>
                  <a:pt x="57" y="65"/>
                  <a:pt x="57" y="65"/>
                </a:cubicBezTo>
                <a:cubicBezTo>
                  <a:pt x="57" y="65"/>
                  <a:pt x="57" y="65"/>
                  <a:pt x="57" y="65"/>
                </a:cubicBezTo>
                <a:cubicBezTo>
                  <a:pt x="57" y="65"/>
                  <a:pt x="57" y="65"/>
                  <a:pt x="57" y="65"/>
                </a:cubicBezTo>
                <a:cubicBezTo>
                  <a:pt x="57" y="65"/>
                  <a:pt x="57" y="65"/>
                  <a:pt x="57" y="65"/>
                </a:cubicBezTo>
                <a:cubicBezTo>
                  <a:pt x="57" y="65"/>
                  <a:pt x="57" y="65"/>
                  <a:pt x="57" y="65"/>
                </a:cubicBezTo>
                <a:cubicBezTo>
                  <a:pt x="57" y="64"/>
                  <a:pt x="57" y="64"/>
                  <a:pt x="57" y="64"/>
                </a:cubicBezTo>
                <a:cubicBezTo>
                  <a:pt x="57" y="64"/>
                  <a:pt x="57" y="64"/>
                  <a:pt x="57" y="64"/>
                </a:cubicBezTo>
                <a:cubicBezTo>
                  <a:pt x="57" y="64"/>
                  <a:pt x="57" y="64"/>
                  <a:pt x="57" y="64"/>
                </a:cubicBezTo>
                <a:cubicBezTo>
                  <a:pt x="57" y="64"/>
                  <a:pt x="57" y="64"/>
                  <a:pt x="57" y="64"/>
                </a:cubicBezTo>
                <a:cubicBezTo>
                  <a:pt x="57" y="64"/>
                  <a:pt x="57" y="64"/>
                  <a:pt x="57" y="64"/>
                </a:cubicBezTo>
                <a:cubicBezTo>
                  <a:pt x="57" y="64"/>
                  <a:pt x="57" y="64"/>
                  <a:pt x="57" y="64"/>
                </a:cubicBezTo>
                <a:cubicBezTo>
                  <a:pt x="57" y="64"/>
                  <a:pt x="57" y="64"/>
                  <a:pt x="56" y="64"/>
                </a:cubicBezTo>
                <a:cubicBezTo>
                  <a:pt x="56" y="64"/>
                  <a:pt x="56" y="64"/>
                  <a:pt x="56" y="64"/>
                </a:cubicBezTo>
                <a:cubicBezTo>
                  <a:pt x="56" y="64"/>
                  <a:pt x="56" y="64"/>
                  <a:pt x="56" y="64"/>
                </a:cubicBezTo>
                <a:cubicBezTo>
                  <a:pt x="56" y="64"/>
                  <a:pt x="56" y="63"/>
                  <a:pt x="56" y="63"/>
                </a:cubicBezTo>
                <a:cubicBezTo>
                  <a:pt x="56" y="63"/>
                  <a:pt x="56" y="63"/>
                  <a:pt x="55" y="63"/>
                </a:cubicBezTo>
                <a:cubicBezTo>
                  <a:pt x="55" y="63"/>
                  <a:pt x="55" y="63"/>
                  <a:pt x="55" y="63"/>
                </a:cubicBezTo>
                <a:cubicBezTo>
                  <a:pt x="55" y="63"/>
                  <a:pt x="56" y="63"/>
                  <a:pt x="56" y="63"/>
                </a:cubicBezTo>
                <a:cubicBezTo>
                  <a:pt x="56" y="63"/>
                  <a:pt x="57" y="62"/>
                  <a:pt x="57" y="62"/>
                </a:cubicBezTo>
                <a:cubicBezTo>
                  <a:pt x="57" y="62"/>
                  <a:pt x="57" y="62"/>
                  <a:pt x="57" y="62"/>
                </a:cubicBezTo>
                <a:cubicBezTo>
                  <a:pt x="57" y="62"/>
                  <a:pt x="58" y="62"/>
                  <a:pt x="58" y="62"/>
                </a:cubicBezTo>
                <a:cubicBezTo>
                  <a:pt x="58" y="62"/>
                  <a:pt x="58" y="62"/>
                  <a:pt x="58" y="62"/>
                </a:cubicBezTo>
                <a:cubicBezTo>
                  <a:pt x="58" y="61"/>
                  <a:pt x="58" y="61"/>
                  <a:pt x="58" y="61"/>
                </a:cubicBezTo>
                <a:cubicBezTo>
                  <a:pt x="59" y="61"/>
                  <a:pt x="59" y="61"/>
                  <a:pt x="60" y="61"/>
                </a:cubicBezTo>
                <a:cubicBezTo>
                  <a:pt x="60" y="61"/>
                  <a:pt x="60" y="61"/>
                  <a:pt x="60" y="61"/>
                </a:cubicBezTo>
                <a:cubicBezTo>
                  <a:pt x="60" y="61"/>
                  <a:pt x="60" y="61"/>
                  <a:pt x="60" y="61"/>
                </a:cubicBezTo>
                <a:cubicBezTo>
                  <a:pt x="59" y="61"/>
                  <a:pt x="59" y="61"/>
                  <a:pt x="59" y="61"/>
                </a:cubicBezTo>
                <a:cubicBezTo>
                  <a:pt x="59" y="61"/>
                  <a:pt x="59" y="61"/>
                  <a:pt x="59" y="61"/>
                </a:cubicBezTo>
                <a:cubicBezTo>
                  <a:pt x="59" y="61"/>
                  <a:pt x="58" y="61"/>
                  <a:pt x="58" y="61"/>
                </a:cubicBezTo>
                <a:cubicBezTo>
                  <a:pt x="58" y="61"/>
                  <a:pt x="58" y="61"/>
                  <a:pt x="58" y="61"/>
                </a:cubicBezTo>
                <a:cubicBezTo>
                  <a:pt x="58" y="61"/>
                  <a:pt x="57" y="62"/>
                  <a:pt x="57" y="62"/>
                </a:cubicBezTo>
                <a:cubicBezTo>
                  <a:pt x="57" y="62"/>
                  <a:pt x="57" y="62"/>
                  <a:pt x="57" y="62"/>
                </a:cubicBezTo>
                <a:cubicBezTo>
                  <a:pt x="57" y="62"/>
                  <a:pt x="56" y="62"/>
                  <a:pt x="56" y="63"/>
                </a:cubicBezTo>
                <a:cubicBezTo>
                  <a:pt x="56" y="63"/>
                  <a:pt x="56" y="63"/>
                  <a:pt x="55" y="63"/>
                </a:cubicBezTo>
                <a:cubicBezTo>
                  <a:pt x="55" y="63"/>
                  <a:pt x="55" y="63"/>
                  <a:pt x="55" y="63"/>
                </a:cubicBezTo>
                <a:cubicBezTo>
                  <a:pt x="55" y="63"/>
                  <a:pt x="55" y="63"/>
                  <a:pt x="55" y="63"/>
                </a:cubicBezTo>
                <a:cubicBezTo>
                  <a:pt x="55" y="63"/>
                  <a:pt x="55" y="63"/>
                  <a:pt x="55" y="62"/>
                </a:cubicBezTo>
                <a:cubicBezTo>
                  <a:pt x="55" y="62"/>
                  <a:pt x="55" y="62"/>
                  <a:pt x="55" y="62"/>
                </a:cubicBezTo>
                <a:cubicBezTo>
                  <a:pt x="55" y="62"/>
                  <a:pt x="56" y="62"/>
                  <a:pt x="56" y="62"/>
                </a:cubicBezTo>
                <a:cubicBezTo>
                  <a:pt x="56" y="62"/>
                  <a:pt x="56" y="62"/>
                  <a:pt x="56" y="62"/>
                </a:cubicBezTo>
                <a:cubicBezTo>
                  <a:pt x="56" y="62"/>
                  <a:pt x="56" y="62"/>
                  <a:pt x="55" y="62"/>
                </a:cubicBezTo>
                <a:cubicBezTo>
                  <a:pt x="55" y="62"/>
                  <a:pt x="55" y="62"/>
                  <a:pt x="55" y="62"/>
                </a:cubicBezTo>
                <a:cubicBezTo>
                  <a:pt x="56" y="61"/>
                  <a:pt x="57" y="62"/>
                  <a:pt x="57" y="61"/>
                </a:cubicBezTo>
                <a:cubicBezTo>
                  <a:pt x="57" y="61"/>
                  <a:pt x="57" y="61"/>
                  <a:pt x="57" y="61"/>
                </a:cubicBezTo>
                <a:cubicBezTo>
                  <a:pt x="57" y="61"/>
                  <a:pt x="56" y="61"/>
                  <a:pt x="56" y="61"/>
                </a:cubicBezTo>
                <a:cubicBezTo>
                  <a:pt x="56" y="61"/>
                  <a:pt x="56" y="61"/>
                  <a:pt x="56" y="61"/>
                </a:cubicBezTo>
                <a:cubicBezTo>
                  <a:pt x="55" y="61"/>
                  <a:pt x="55" y="61"/>
                  <a:pt x="55" y="61"/>
                </a:cubicBezTo>
                <a:cubicBezTo>
                  <a:pt x="55" y="61"/>
                  <a:pt x="55" y="61"/>
                  <a:pt x="55" y="61"/>
                </a:cubicBezTo>
                <a:cubicBezTo>
                  <a:pt x="55" y="61"/>
                  <a:pt x="55" y="61"/>
                  <a:pt x="55" y="61"/>
                </a:cubicBezTo>
                <a:cubicBezTo>
                  <a:pt x="56" y="60"/>
                  <a:pt x="57" y="60"/>
                  <a:pt x="58" y="60"/>
                </a:cubicBezTo>
                <a:cubicBezTo>
                  <a:pt x="58" y="60"/>
                  <a:pt x="58" y="60"/>
                  <a:pt x="58" y="60"/>
                </a:cubicBezTo>
                <a:cubicBezTo>
                  <a:pt x="58" y="60"/>
                  <a:pt x="58" y="60"/>
                  <a:pt x="58" y="60"/>
                </a:cubicBezTo>
                <a:cubicBezTo>
                  <a:pt x="58" y="60"/>
                  <a:pt x="58" y="60"/>
                  <a:pt x="57" y="60"/>
                </a:cubicBezTo>
                <a:cubicBezTo>
                  <a:pt x="57" y="60"/>
                  <a:pt x="57" y="60"/>
                  <a:pt x="57" y="60"/>
                </a:cubicBezTo>
                <a:cubicBezTo>
                  <a:pt x="57" y="60"/>
                  <a:pt x="57" y="60"/>
                  <a:pt x="57" y="60"/>
                </a:cubicBezTo>
                <a:cubicBezTo>
                  <a:pt x="56" y="60"/>
                  <a:pt x="55" y="60"/>
                  <a:pt x="55" y="60"/>
                </a:cubicBezTo>
                <a:cubicBezTo>
                  <a:pt x="55" y="60"/>
                  <a:pt x="55" y="60"/>
                  <a:pt x="55" y="60"/>
                </a:cubicBezTo>
                <a:cubicBezTo>
                  <a:pt x="55" y="60"/>
                  <a:pt x="55" y="60"/>
                  <a:pt x="55" y="60"/>
                </a:cubicBezTo>
                <a:cubicBezTo>
                  <a:pt x="56" y="60"/>
                  <a:pt x="56" y="60"/>
                  <a:pt x="56" y="59"/>
                </a:cubicBezTo>
                <a:cubicBezTo>
                  <a:pt x="56" y="59"/>
                  <a:pt x="56" y="59"/>
                  <a:pt x="57" y="59"/>
                </a:cubicBezTo>
                <a:cubicBezTo>
                  <a:pt x="57" y="59"/>
                  <a:pt x="57" y="59"/>
                  <a:pt x="57" y="59"/>
                </a:cubicBezTo>
                <a:cubicBezTo>
                  <a:pt x="58" y="59"/>
                  <a:pt x="58" y="59"/>
                  <a:pt x="58" y="59"/>
                </a:cubicBezTo>
                <a:cubicBezTo>
                  <a:pt x="58" y="59"/>
                  <a:pt x="58" y="59"/>
                  <a:pt x="58" y="59"/>
                </a:cubicBezTo>
                <a:cubicBezTo>
                  <a:pt x="58" y="59"/>
                  <a:pt x="58" y="59"/>
                  <a:pt x="59" y="59"/>
                </a:cubicBezTo>
                <a:cubicBezTo>
                  <a:pt x="59" y="59"/>
                  <a:pt x="59" y="59"/>
                  <a:pt x="59" y="59"/>
                </a:cubicBezTo>
                <a:cubicBezTo>
                  <a:pt x="58" y="59"/>
                  <a:pt x="58" y="59"/>
                  <a:pt x="58" y="59"/>
                </a:cubicBezTo>
                <a:cubicBezTo>
                  <a:pt x="58" y="59"/>
                  <a:pt x="58" y="59"/>
                  <a:pt x="58" y="59"/>
                </a:cubicBezTo>
                <a:cubicBezTo>
                  <a:pt x="58" y="59"/>
                  <a:pt x="58" y="59"/>
                  <a:pt x="58" y="59"/>
                </a:cubicBezTo>
                <a:cubicBezTo>
                  <a:pt x="58" y="59"/>
                  <a:pt x="58" y="59"/>
                  <a:pt x="57" y="59"/>
                </a:cubicBezTo>
                <a:cubicBezTo>
                  <a:pt x="57" y="59"/>
                  <a:pt x="57" y="59"/>
                  <a:pt x="57" y="59"/>
                </a:cubicBezTo>
                <a:cubicBezTo>
                  <a:pt x="57" y="59"/>
                  <a:pt x="57" y="59"/>
                  <a:pt x="57" y="59"/>
                </a:cubicBezTo>
                <a:cubicBezTo>
                  <a:pt x="57" y="59"/>
                  <a:pt x="56" y="59"/>
                  <a:pt x="56" y="59"/>
                </a:cubicBezTo>
                <a:cubicBezTo>
                  <a:pt x="56" y="59"/>
                  <a:pt x="56" y="59"/>
                  <a:pt x="56" y="59"/>
                </a:cubicBezTo>
                <a:cubicBezTo>
                  <a:pt x="56" y="59"/>
                  <a:pt x="55" y="60"/>
                  <a:pt x="55" y="60"/>
                </a:cubicBezTo>
                <a:cubicBezTo>
                  <a:pt x="55" y="60"/>
                  <a:pt x="55" y="60"/>
                  <a:pt x="55" y="60"/>
                </a:cubicBezTo>
                <a:cubicBezTo>
                  <a:pt x="55" y="60"/>
                  <a:pt x="55" y="59"/>
                  <a:pt x="55" y="59"/>
                </a:cubicBezTo>
                <a:cubicBezTo>
                  <a:pt x="55" y="59"/>
                  <a:pt x="55" y="59"/>
                  <a:pt x="56" y="59"/>
                </a:cubicBezTo>
                <a:cubicBezTo>
                  <a:pt x="56" y="59"/>
                  <a:pt x="57" y="59"/>
                  <a:pt x="57" y="59"/>
                </a:cubicBezTo>
                <a:cubicBezTo>
                  <a:pt x="57" y="59"/>
                  <a:pt x="57" y="59"/>
                  <a:pt x="57" y="59"/>
                </a:cubicBezTo>
                <a:cubicBezTo>
                  <a:pt x="56" y="59"/>
                  <a:pt x="56" y="59"/>
                  <a:pt x="56" y="58"/>
                </a:cubicBezTo>
                <a:cubicBezTo>
                  <a:pt x="56" y="58"/>
                  <a:pt x="56" y="58"/>
                  <a:pt x="56" y="58"/>
                </a:cubicBezTo>
                <a:cubicBezTo>
                  <a:pt x="56" y="58"/>
                  <a:pt x="56" y="58"/>
                  <a:pt x="56" y="58"/>
                </a:cubicBezTo>
                <a:cubicBezTo>
                  <a:pt x="56" y="58"/>
                  <a:pt x="56" y="58"/>
                  <a:pt x="57" y="58"/>
                </a:cubicBezTo>
                <a:cubicBezTo>
                  <a:pt x="57" y="58"/>
                  <a:pt x="57" y="59"/>
                  <a:pt x="57" y="59"/>
                </a:cubicBezTo>
                <a:cubicBezTo>
                  <a:pt x="58" y="58"/>
                  <a:pt x="58" y="58"/>
                  <a:pt x="58" y="58"/>
                </a:cubicBezTo>
                <a:cubicBezTo>
                  <a:pt x="58" y="58"/>
                  <a:pt x="59" y="59"/>
                  <a:pt x="59" y="59"/>
                </a:cubicBezTo>
                <a:cubicBezTo>
                  <a:pt x="59" y="59"/>
                  <a:pt x="59" y="59"/>
                  <a:pt x="59" y="59"/>
                </a:cubicBezTo>
                <a:cubicBezTo>
                  <a:pt x="59" y="58"/>
                  <a:pt x="58" y="58"/>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7" y="58"/>
                  <a:pt x="57" y="58"/>
                  <a:pt x="57" y="58"/>
                </a:cubicBezTo>
                <a:cubicBezTo>
                  <a:pt x="57" y="58"/>
                  <a:pt x="57" y="58"/>
                  <a:pt x="57" y="58"/>
                </a:cubicBezTo>
                <a:cubicBezTo>
                  <a:pt x="56" y="58"/>
                  <a:pt x="56" y="58"/>
                  <a:pt x="56" y="58"/>
                </a:cubicBezTo>
                <a:cubicBezTo>
                  <a:pt x="56" y="58"/>
                  <a:pt x="56" y="58"/>
                  <a:pt x="56" y="58"/>
                </a:cubicBezTo>
                <a:cubicBezTo>
                  <a:pt x="56" y="58"/>
                  <a:pt x="56" y="58"/>
                  <a:pt x="57" y="57"/>
                </a:cubicBezTo>
                <a:cubicBezTo>
                  <a:pt x="57" y="57"/>
                  <a:pt x="57" y="57"/>
                  <a:pt x="57" y="57"/>
                </a:cubicBezTo>
                <a:cubicBezTo>
                  <a:pt x="58" y="57"/>
                  <a:pt x="58" y="57"/>
                  <a:pt x="58" y="57"/>
                </a:cubicBezTo>
                <a:cubicBezTo>
                  <a:pt x="58" y="57"/>
                  <a:pt x="58" y="57"/>
                  <a:pt x="59" y="57"/>
                </a:cubicBezTo>
                <a:cubicBezTo>
                  <a:pt x="59" y="57"/>
                  <a:pt x="59" y="57"/>
                  <a:pt x="59" y="57"/>
                </a:cubicBezTo>
                <a:cubicBezTo>
                  <a:pt x="58" y="57"/>
                  <a:pt x="58" y="57"/>
                  <a:pt x="58" y="57"/>
                </a:cubicBezTo>
                <a:cubicBezTo>
                  <a:pt x="58" y="57"/>
                  <a:pt x="58" y="57"/>
                  <a:pt x="58" y="57"/>
                </a:cubicBezTo>
                <a:cubicBezTo>
                  <a:pt x="58" y="57"/>
                  <a:pt x="58" y="57"/>
                  <a:pt x="58" y="56"/>
                </a:cubicBezTo>
                <a:cubicBezTo>
                  <a:pt x="58" y="56"/>
                  <a:pt x="58" y="56"/>
                  <a:pt x="58" y="56"/>
                </a:cubicBezTo>
                <a:cubicBezTo>
                  <a:pt x="58" y="56"/>
                  <a:pt x="59" y="56"/>
                  <a:pt x="59" y="56"/>
                </a:cubicBezTo>
                <a:cubicBezTo>
                  <a:pt x="59" y="56"/>
                  <a:pt x="59" y="56"/>
                  <a:pt x="59" y="56"/>
                </a:cubicBezTo>
                <a:cubicBezTo>
                  <a:pt x="59" y="56"/>
                  <a:pt x="59" y="56"/>
                  <a:pt x="59" y="56"/>
                </a:cubicBezTo>
                <a:cubicBezTo>
                  <a:pt x="59" y="56"/>
                  <a:pt x="59" y="56"/>
                  <a:pt x="59" y="56"/>
                </a:cubicBezTo>
                <a:cubicBezTo>
                  <a:pt x="59" y="56"/>
                  <a:pt x="59" y="56"/>
                  <a:pt x="59" y="56"/>
                </a:cubicBezTo>
                <a:cubicBezTo>
                  <a:pt x="59" y="56"/>
                  <a:pt x="59" y="56"/>
                  <a:pt x="59" y="56"/>
                </a:cubicBezTo>
                <a:cubicBezTo>
                  <a:pt x="59" y="56"/>
                  <a:pt x="59" y="56"/>
                  <a:pt x="58" y="56"/>
                </a:cubicBezTo>
                <a:cubicBezTo>
                  <a:pt x="58" y="56"/>
                  <a:pt x="58" y="56"/>
                  <a:pt x="58" y="56"/>
                </a:cubicBezTo>
                <a:cubicBezTo>
                  <a:pt x="59" y="56"/>
                  <a:pt x="59" y="56"/>
                  <a:pt x="59" y="56"/>
                </a:cubicBezTo>
                <a:cubicBezTo>
                  <a:pt x="59" y="56"/>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5"/>
                  <a:pt x="59" y="55"/>
                  <a:pt x="59" y="55"/>
                </a:cubicBezTo>
                <a:cubicBezTo>
                  <a:pt x="59" y="54"/>
                  <a:pt x="59" y="54"/>
                  <a:pt x="59" y="54"/>
                </a:cubicBezTo>
                <a:cubicBezTo>
                  <a:pt x="59" y="54"/>
                  <a:pt x="59" y="54"/>
                  <a:pt x="59" y="54"/>
                </a:cubicBezTo>
                <a:cubicBezTo>
                  <a:pt x="59" y="54"/>
                  <a:pt x="59" y="54"/>
                  <a:pt x="59" y="54"/>
                </a:cubicBezTo>
                <a:cubicBezTo>
                  <a:pt x="59" y="54"/>
                  <a:pt x="59" y="54"/>
                  <a:pt x="58" y="54"/>
                </a:cubicBezTo>
                <a:cubicBezTo>
                  <a:pt x="58" y="54"/>
                  <a:pt x="58" y="54"/>
                  <a:pt x="58" y="54"/>
                </a:cubicBezTo>
                <a:cubicBezTo>
                  <a:pt x="58" y="54"/>
                  <a:pt x="58" y="54"/>
                  <a:pt x="58" y="54"/>
                </a:cubicBezTo>
                <a:cubicBezTo>
                  <a:pt x="58" y="54"/>
                  <a:pt x="58" y="54"/>
                  <a:pt x="58" y="54"/>
                </a:cubicBezTo>
                <a:cubicBezTo>
                  <a:pt x="58" y="54"/>
                  <a:pt x="58" y="54"/>
                  <a:pt x="58" y="54"/>
                </a:cubicBezTo>
                <a:cubicBezTo>
                  <a:pt x="58" y="54"/>
                  <a:pt x="58" y="54"/>
                  <a:pt x="58" y="54"/>
                </a:cubicBezTo>
                <a:cubicBezTo>
                  <a:pt x="58" y="54"/>
                  <a:pt x="58" y="54"/>
                  <a:pt x="58" y="54"/>
                </a:cubicBezTo>
                <a:cubicBezTo>
                  <a:pt x="57" y="54"/>
                  <a:pt x="57" y="54"/>
                  <a:pt x="57" y="54"/>
                </a:cubicBezTo>
                <a:cubicBezTo>
                  <a:pt x="57" y="54"/>
                  <a:pt x="56" y="54"/>
                  <a:pt x="56" y="54"/>
                </a:cubicBezTo>
                <a:cubicBezTo>
                  <a:pt x="56" y="54"/>
                  <a:pt x="56" y="54"/>
                  <a:pt x="56" y="54"/>
                </a:cubicBezTo>
                <a:cubicBezTo>
                  <a:pt x="56" y="54"/>
                  <a:pt x="56" y="54"/>
                  <a:pt x="56" y="54"/>
                </a:cubicBezTo>
                <a:cubicBezTo>
                  <a:pt x="56" y="54"/>
                  <a:pt x="55" y="54"/>
                  <a:pt x="55" y="54"/>
                </a:cubicBezTo>
                <a:cubicBezTo>
                  <a:pt x="55" y="54"/>
                  <a:pt x="55" y="54"/>
                  <a:pt x="55" y="54"/>
                </a:cubicBezTo>
                <a:cubicBezTo>
                  <a:pt x="56" y="54"/>
                  <a:pt x="56" y="54"/>
                  <a:pt x="56" y="54"/>
                </a:cubicBezTo>
                <a:cubicBezTo>
                  <a:pt x="56" y="54"/>
                  <a:pt x="56" y="54"/>
                  <a:pt x="57" y="55"/>
                </a:cubicBezTo>
                <a:cubicBezTo>
                  <a:pt x="57" y="55"/>
                  <a:pt x="58" y="55"/>
                  <a:pt x="57" y="55"/>
                </a:cubicBezTo>
                <a:cubicBezTo>
                  <a:pt x="57" y="55"/>
                  <a:pt x="57" y="56"/>
                  <a:pt x="56" y="56"/>
                </a:cubicBezTo>
                <a:cubicBezTo>
                  <a:pt x="56" y="56"/>
                  <a:pt x="56" y="56"/>
                  <a:pt x="56" y="56"/>
                </a:cubicBezTo>
                <a:cubicBezTo>
                  <a:pt x="55" y="56"/>
                  <a:pt x="55" y="56"/>
                  <a:pt x="55" y="56"/>
                </a:cubicBezTo>
                <a:cubicBezTo>
                  <a:pt x="55" y="56"/>
                  <a:pt x="55" y="56"/>
                  <a:pt x="55" y="56"/>
                </a:cubicBezTo>
                <a:cubicBezTo>
                  <a:pt x="55" y="56"/>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5" y="55"/>
                  <a:pt x="55" y="55"/>
                  <a:pt x="55" y="55"/>
                </a:cubicBezTo>
                <a:cubicBezTo>
                  <a:pt x="54" y="55"/>
                  <a:pt x="54" y="55"/>
                  <a:pt x="54" y="55"/>
                </a:cubicBezTo>
                <a:cubicBezTo>
                  <a:pt x="54" y="55"/>
                  <a:pt x="54" y="55"/>
                  <a:pt x="54" y="55"/>
                </a:cubicBezTo>
                <a:cubicBezTo>
                  <a:pt x="51" y="58"/>
                  <a:pt x="48" y="61"/>
                  <a:pt x="46" y="64"/>
                </a:cubicBezTo>
                <a:cubicBezTo>
                  <a:pt x="46" y="64"/>
                  <a:pt x="46" y="64"/>
                  <a:pt x="46"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8" y="66"/>
                  <a:pt x="48" y="66"/>
                </a:cubicBezTo>
                <a:cubicBezTo>
                  <a:pt x="48" y="66"/>
                  <a:pt x="48" y="66"/>
                  <a:pt x="48" y="66"/>
                </a:cubicBezTo>
                <a:cubicBezTo>
                  <a:pt x="49" y="66"/>
                  <a:pt x="49" y="66"/>
                  <a:pt x="49" y="66"/>
                </a:cubicBezTo>
                <a:cubicBezTo>
                  <a:pt x="50" y="66"/>
                  <a:pt x="50" y="67"/>
                  <a:pt x="51" y="67"/>
                </a:cubicBezTo>
                <a:cubicBezTo>
                  <a:pt x="51" y="67"/>
                  <a:pt x="51" y="67"/>
                  <a:pt x="51" y="67"/>
                </a:cubicBezTo>
                <a:cubicBezTo>
                  <a:pt x="50" y="67"/>
                  <a:pt x="50" y="67"/>
                  <a:pt x="50" y="67"/>
                </a:cubicBezTo>
                <a:cubicBezTo>
                  <a:pt x="50" y="68"/>
                  <a:pt x="49" y="67"/>
                  <a:pt x="49" y="67"/>
                </a:cubicBezTo>
                <a:cubicBezTo>
                  <a:pt x="49" y="67"/>
                  <a:pt x="49" y="67"/>
                  <a:pt x="49" y="67"/>
                </a:cubicBezTo>
                <a:cubicBezTo>
                  <a:pt x="49" y="68"/>
                  <a:pt x="50" y="68"/>
                  <a:pt x="50" y="68"/>
                </a:cubicBezTo>
                <a:cubicBezTo>
                  <a:pt x="49" y="68"/>
                  <a:pt x="49" y="68"/>
                  <a:pt x="49" y="69"/>
                </a:cubicBezTo>
                <a:cubicBezTo>
                  <a:pt x="48" y="69"/>
                  <a:pt x="48" y="68"/>
                  <a:pt x="48" y="68"/>
                </a:cubicBezTo>
                <a:cubicBezTo>
                  <a:pt x="48" y="68"/>
                  <a:pt x="48" y="68"/>
                  <a:pt x="48" y="68"/>
                </a:cubicBezTo>
                <a:cubicBezTo>
                  <a:pt x="48" y="69"/>
                  <a:pt x="48" y="69"/>
                  <a:pt x="48" y="69"/>
                </a:cubicBezTo>
                <a:cubicBezTo>
                  <a:pt x="48" y="69"/>
                  <a:pt x="48" y="70"/>
                  <a:pt x="48" y="70"/>
                </a:cubicBezTo>
                <a:cubicBezTo>
                  <a:pt x="48" y="70"/>
                  <a:pt x="48" y="70"/>
                  <a:pt x="48" y="70"/>
                </a:cubicBezTo>
                <a:cubicBezTo>
                  <a:pt x="48" y="70"/>
                  <a:pt x="47" y="70"/>
                  <a:pt x="47" y="70"/>
                </a:cubicBezTo>
                <a:cubicBezTo>
                  <a:pt x="47" y="69"/>
                  <a:pt x="47" y="69"/>
                  <a:pt x="47" y="69"/>
                </a:cubicBezTo>
                <a:cubicBezTo>
                  <a:pt x="47" y="69"/>
                  <a:pt x="46" y="69"/>
                  <a:pt x="46" y="69"/>
                </a:cubicBezTo>
                <a:cubicBezTo>
                  <a:pt x="46" y="69"/>
                  <a:pt x="46" y="69"/>
                  <a:pt x="46" y="69"/>
                </a:cubicBezTo>
                <a:cubicBezTo>
                  <a:pt x="46" y="68"/>
                  <a:pt x="46" y="68"/>
                  <a:pt x="46" y="68"/>
                </a:cubicBezTo>
                <a:cubicBezTo>
                  <a:pt x="46" y="68"/>
                  <a:pt x="46" y="68"/>
                  <a:pt x="45" y="68"/>
                </a:cubicBezTo>
                <a:cubicBezTo>
                  <a:pt x="45" y="68"/>
                  <a:pt x="44" y="67"/>
                  <a:pt x="44" y="67"/>
                </a:cubicBezTo>
                <a:cubicBezTo>
                  <a:pt x="44" y="67"/>
                  <a:pt x="43" y="68"/>
                  <a:pt x="43" y="68"/>
                </a:cubicBezTo>
                <a:cubicBezTo>
                  <a:pt x="43" y="68"/>
                  <a:pt x="43" y="68"/>
                  <a:pt x="44" y="68"/>
                </a:cubicBezTo>
                <a:cubicBezTo>
                  <a:pt x="43" y="68"/>
                  <a:pt x="43" y="68"/>
                  <a:pt x="43" y="68"/>
                </a:cubicBezTo>
                <a:cubicBezTo>
                  <a:pt x="43" y="68"/>
                  <a:pt x="43" y="68"/>
                  <a:pt x="43" y="68"/>
                </a:cubicBezTo>
                <a:cubicBezTo>
                  <a:pt x="43" y="68"/>
                  <a:pt x="43" y="68"/>
                  <a:pt x="43" y="68"/>
                </a:cubicBezTo>
                <a:cubicBezTo>
                  <a:pt x="43" y="68"/>
                  <a:pt x="43" y="68"/>
                  <a:pt x="43" y="69"/>
                </a:cubicBezTo>
                <a:cubicBezTo>
                  <a:pt x="43" y="69"/>
                  <a:pt x="43" y="69"/>
                  <a:pt x="43" y="69"/>
                </a:cubicBezTo>
                <a:cubicBezTo>
                  <a:pt x="43" y="69"/>
                  <a:pt x="43" y="69"/>
                  <a:pt x="43" y="69"/>
                </a:cubicBezTo>
                <a:cubicBezTo>
                  <a:pt x="44" y="69"/>
                  <a:pt x="44" y="70"/>
                  <a:pt x="44" y="70"/>
                </a:cubicBezTo>
                <a:cubicBezTo>
                  <a:pt x="44" y="70"/>
                  <a:pt x="44" y="70"/>
                  <a:pt x="44" y="70"/>
                </a:cubicBezTo>
                <a:cubicBezTo>
                  <a:pt x="44" y="70"/>
                  <a:pt x="44" y="70"/>
                  <a:pt x="45" y="70"/>
                </a:cubicBezTo>
                <a:cubicBezTo>
                  <a:pt x="45" y="70"/>
                  <a:pt x="45" y="71"/>
                  <a:pt x="45" y="71"/>
                </a:cubicBezTo>
                <a:cubicBezTo>
                  <a:pt x="46" y="71"/>
                  <a:pt x="46" y="71"/>
                  <a:pt x="46" y="71"/>
                </a:cubicBezTo>
                <a:cubicBezTo>
                  <a:pt x="46" y="71"/>
                  <a:pt x="46" y="71"/>
                  <a:pt x="46" y="71"/>
                </a:cubicBezTo>
                <a:cubicBezTo>
                  <a:pt x="46" y="71"/>
                  <a:pt x="46" y="71"/>
                  <a:pt x="46" y="71"/>
                </a:cubicBezTo>
                <a:cubicBezTo>
                  <a:pt x="46" y="71"/>
                  <a:pt x="46" y="71"/>
                  <a:pt x="46" y="71"/>
                </a:cubicBezTo>
                <a:cubicBezTo>
                  <a:pt x="46" y="72"/>
                  <a:pt x="47" y="72"/>
                  <a:pt x="47" y="73"/>
                </a:cubicBezTo>
                <a:cubicBezTo>
                  <a:pt x="47" y="73"/>
                  <a:pt x="47" y="73"/>
                  <a:pt x="47" y="73"/>
                </a:cubicBezTo>
                <a:cubicBezTo>
                  <a:pt x="47" y="73"/>
                  <a:pt x="46" y="72"/>
                  <a:pt x="46" y="72"/>
                </a:cubicBezTo>
                <a:cubicBezTo>
                  <a:pt x="46" y="73"/>
                  <a:pt x="46" y="73"/>
                  <a:pt x="46" y="74"/>
                </a:cubicBezTo>
                <a:cubicBezTo>
                  <a:pt x="46" y="74"/>
                  <a:pt x="46" y="74"/>
                  <a:pt x="46" y="74"/>
                </a:cubicBezTo>
                <a:cubicBezTo>
                  <a:pt x="46" y="74"/>
                  <a:pt x="46" y="74"/>
                  <a:pt x="46" y="74"/>
                </a:cubicBezTo>
                <a:cubicBezTo>
                  <a:pt x="46" y="74"/>
                  <a:pt x="46" y="74"/>
                  <a:pt x="46" y="75"/>
                </a:cubicBezTo>
                <a:cubicBezTo>
                  <a:pt x="46" y="74"/>
                  <a:pt x="46" y="74"/>
                  <a:pt x="45" y="74"/>
                </a:cubicBezTo>
                <a:cubicBezTo>
                  <a:pt x="44" y="74"/>
                  <a:pt x="44" y="73"/>
                  <a:pt x="43" y="72"/>
                </a:cubicBezTo>
                <a:cubicBezTo>
                  <a:pt x="43" y="72"/>
                  <a:pt x="43" y="73"/>
                  <a:pt x="43" y="73"/>
                </a:cubicBezTo>
                <a:cubicBezTo>
                  <a:pt x="42" y="73"/>
                  <a:pt x="42" y="72"/>
                  <a:pt x="42" y="72"/>
                </a:cubicBezTo>
                <a:cubicBezTo>
                  <a:pt x="42" y="73"/>
                  <a:pt x="43" y="74"/>
                  <a:pt x="43" y="74"/>
                </a:cubicBezTo>
                <a:cubicBezTo>
                  <a:pt x="44" y="74"/>
                  <a:pt x="45" y="75"/>
                  <a:pt x="45" y="76"/>
                </a:cubicBezTo>
                <a:cubicBezTo>
                  <a:pt x="43" y="75"/>
                  <a:pt x="43" y="75"/>
                  <a:pt x="43" y="75"/>
                </a:cubicBezTo>
                <a:cubicBezTo>
                  <a:pt x="42" y="75"/>
                  <a:pt x="42" y="75"/>
                  <a:pt x="41" y="75"/>
                </a:cubicBezTo>
                <a:cubicBezTo>
                  <a:pt x="41" y="75"/>
                  <a:pt x="41" y="74"/>
                  <a:pt x="41" y="74"/>
                </a:cubicBezTo>
                <a:cubicBezTo>
                  <a:pt x="41" y="74"/>
                  <a:pt x="40" y="74"/>
                  <a:pt x="40" y="74"/>
                </a:cubicBezTo>
                <a:cubicBezTo>
                  <a:pt x="40" y="74"/>
                  <a:pt x="40" y="74"/>
                  <a:pt x="40" y="74"/>
                </a:cubicBezTo>
                <a:cubicBezTo>
                  <a:pt x="40" y="74"/>
                  <a:pt x="39" y="74"/>
                  <a:pt x="39" y="74"/>
                </a:cubicBezTo>
                <a:cubicBezTo>
                  <a:pt x="39" y="74"/>
                  <a:pt x="39" y="74"/>
                  <a:pt x="39" y="74"/>
                </a:cubicBezTo>
                <a:cubicBezTo>
                  <a:pt x="39" y="75"/>
                  <a:pt x="38" y="75"/>
                  <a:pt x="38" y="76"/>
                </a:cubicBezTo>
                <a:cubicBezTo>
                  <a:pt x="38" y="76"/>
                  <a:pt x="38" y="76"/>
                  <a:pt x="38" y="76"/>
                </a:cubicBezTo>
                <a:cubicBezTo>
                  <a:pt x="38" y="77"/>
                  <a:pt x="38" y="77"/>
                  <a:pt x="38" y="77"/>
                </a:cubicBezTo>
                <a:cubicBezTo>
                  <a:pt x="39" y="77"/>
                  <a:pt x="40" y="77"/>
                  <a:pt x="40" y="78"/>
                </a:cubicBezTo>
                <a:cubicBezTo>
                  <a:pt x="41" y="78"/>
                  <a:pt x="41" y="77"/>
                  <a:pt x="41" y="77"/>
                </a:cubicBezTo>
                <a:cubicBezTo>
                  <a:pt x="41" y="77"/>
                  <a:pt x="41" y="78"/>
                  <a:pt x="41" y="78"/>
                </a:cubicBezTo>
                <a:cubicBezTo>
                  <a:pt x="41" y="78"/>
                  <a:pt x="41" y="78"/>
                  <a:pt x="41" y="78"/>
                </a:cubicBezTo>
                <a:cubicBezTo>
                  <a:pt x="40" y="78"/>
                  <a:pt x="41" y="80"/>
                  <a:pt x="41" y="81"/>
                </a:cubicBezTo>
                <a:cubicBezTo>
                  <a:pt x="41" y="81"/>
                  <a:pt x="41" y="81"/>
                  <a:pt x="40" y="81"/>
                </a:cubicBezTo>
                <a:cubicBezTo>
                  <a:pt x="40" y="81"/>
                  <a:pt x="40" y="81"/>
                  <a:pt x="41" y="82"/>
                </a:cubicBezTo>
                <a:cubicBezTo>
                  <a:pt x="41" y="82"/>
                  <a:pt x="41" y="82"/>
                  <a:pt x="41" y="82"/>
                </a:cubicBezTo>
                <a:cubicBezTo>
                  <a:pt x="41" y="81"/>
                  <a:pt x="42" y="81"/>
                  <a:pt x="43" y="82"/>
                </a:cubicBezTo>
                <a:cubicBezTo>
                  <a:pt x="43" y="82"/>
                  <a:pt x="43" y="82"/>
                  <a:pt x="42" y="82"/>
                </a:cubicBezTo>
                <a:cubicBezTo>
                  <a:pt x="43" y="82"/>
                  <a:pt x="43" y="82"/>
                  <a:pt x="43" y="82"/>
                </a:cubicBezTo>
                <a:cubicBezTo>
                  <a:pt x="43" y="82"/>
                  <a:pt x="44" y="82"/>
                  <a:pt x="44" y="82"/>
                </a:cubicBezTo>
                <a:cubicBezTo>
                  <a:pt x="44" y="82"/>
                  <a:pt x="44" y="81"/>
                  <a:pt x="44" y="81"/>
                </a:cubicBezTo>
                <a:cubicBezTo>
                  <a:pt x="45" y="81"/>
                  <a:pt x="45" y="82"/>
                  <a:pt x="45" y="82"/>
                </a:cubicBezTo>
                <a:cubicBezTo>
                  <a:pt x="45" y="82"/>
                  <a:pt x="45" y="82"/>
                  <a:pt x="45" y="82"/>
                </a:cubicBezTo>
                <a:cubicBezTo>
                  <a:pt x="45" y="81"/>
                  <a:pt x="45" y="81"/>
                  <a:pt x="46" y="80"/>
                </a:cubicBezTo>
                <a:cubicBezTo>
                  <a:pt x="45" y="79"/>
                  <a:pt x="46" y="80"/>
                  <a:pt x="46" y="79"/>
                </a:cubicBezTo>
                <a:cubicBezTo>
                  <a:pt x="46" y="79"/>
                  <a:pt x="46" y="79"/>
                  <a:pt x="46" y="79"/>
                </a:cubicBezTo>
                <a:cubicBezTo>
                  <a:pt x="47" y="79"/>
                  <a:pt x="47" y="79"/>
                  <a:pt x="47" y="79"/>
                </a:cubicBezTo>
                <a:cubicBezTo>
                  <a:pt x="47" y="79"/>
                  <a:pt x="48" y="81"/>
                  <a:pt x="49" y="81"/>
                </a:cubicBezTo>
                <a:cubicBezTo>
                  <a:pt x="49" y="82"/>
                  <a:pt x="48" y="82"/>
                  <a:pt x="48" y="82"/>
                </a:cubicBezTo>
                <a:cubicBezTo>
                  <a:pt x="49" y="82"/>
                  <a:pt x="49" y="82"/>
                  <a:pt x="49" y="82"/>
                </a:cubicBezTo>
                <a:cubicBezTo>
                  <a:pt x="49" y="83"/>
                  <a:pt x="50" y="82"/>
                  <a:pt x="50" y="83"/>
                </a:cubicBezTo>
                <a:cubicBezTo>
                  <a:pt x="50" y="83"/>
                  <a:pt x="50" y="83"/>
                  <a:pt x="49" y="83"/>
                </a:cubicBezTo>
                <a:cubicBezTo>
                  <a:pt x="50" y="84"/>
                  <a:pt x="50" y="84"/>
                  <a:pt x="50" y="84"/>
                </a:cubicBezTo>
                <a:cubicBezTo>
                  <a:pt x="50" y="84"/>
                  <a:pt x="50" y="84"/>
                  <a:pt x="50" y="85"/>
                </a:cubicBezTo>
                <a:cubicBezTo>
                  <a:pt x="50" y="85"/>
                  <a:pt x="50" y="84"/>
                  <a:pt x="49" y="85"/>
                </a:cubicBezTo>
                <a:cubicBezTo>
                  <a:pt x="49" y="85"/>
                  <a:pt x="49" y="85"/>
                  <a:pt x="49" y="85"/>
                </a:cubicBezTo>
                <a:cubicBezTo>
                  <a:pt x="49" y="85"/>
                  <a:pt x="50" y="85"/>
                  <a:pt x="50" y="86"/>
                </a:cubicBezTo>
                <a:cubicBezTo>
                  <a:pt x="50" y="86"/>
                  <a:pt x="50" y="86"/>
                  <a:pt x="50" y="86"/>
                </a:cubicBezTo>
                <a:cubicBezTo>
                  <a:pt x="51" y="86"/>
                  <a:pt x="52" y="86"/>
                  <a:pt x="52" y="87"/>
                </a:cubicBezTo>
                <a:cubicBezTo>
                  <a:pt x="51" y="87"/>
                  <a:pt x="51" y="87"/>
                  <a:pt x="51" y="87"/>
                </a:cubicBezTo>
                <a:cubicBezTo>
                  <a:pt x="52" y="87"/>
                  <a:pt x="52" y="87"/>
                  <a:pt x="52" y="87"/>
                </a:cubicBezTo>
                <a:cubicBezTo>
                  <a:pt x="53" y="87"/>
                  <a:pt x="53" y="88"/>
                  <a:pt x="54" y="88"/>
                </a:cubicBezTo>
                <a:cubicBezTo>
                  <a:pt x="54" y="88"/>
                  <a:pt x="54" y="88"/>
                  <a:pt x="55" y="88"/>
                </a:cubicBezTo>
                <a:cubicBezTo>
                  <a:pt x="55" y="89"/>
                  <a:pt x="54" y="89"/>
                  <a:pt x="54" y="89"/>
                </a:cubicBezTo>
                <a:cubicBezTo>
                  <a:pt x="53" y="89"/>
                  <a:pt x="53" y="89"/>
                  <a:pt x="53" y="89"/>
                </a:cubicBezTo>
                <a:cubicBezTo>
                  <a:pt x="52" y="89"/>
                  <a:pt x="52" y="89"/>
                  <a:pt x="52" y="89"/>
                </a:cubicBezTo>
                <a:cubicBezTo>
                  <a:pt x="52" y="90"/>
                  <a:pt x="52" y="90"/>
                  <a:pt x="52" y="90"/>
                </a:cubicBezTo>
                <a:cubicBezTo>
                  <a:pt x="52" y="90"/>
                  <a:pt x="53" y="90"/>
                  <a:pt x="53" y="90"/>
                </a:cubicBezTo>
                <a:cubicBezTo>
                  <a:pt x="54" y="89"/>
                  <a:pt x="54" y="88"/>
                  <a:pt x="55" y="89"/>
                </a:cubicBezTo>
                <a:cubicBezTo>
                  <a:pt x="55" y="89"/>
                  <a:pt x="55" y="90"/>
                  <a:pt x="55" y="90"/>
                </a:cubicBezTo>
                <a:cubicBezTo>
                  <a:pt x="55" y="90"/>
                  <a:pt x="55" y="90"/>
                  <a:pt x="55" y="90"/>
                </a:cubicBezTo>
                <a:cubicBezTo>
                  <a:pt x="55" y="90"/>
                  <a:pt x="56" y="90"/>
                  <a:pt x="56" y="90"/>
                </a:cubicBezTo>
                <a:cubicBezTo>
                  <a:pt x="56" y="90"/>
                  <a:pt x="57" y="90"/>
                  <a:pt x="57" y="90"/>
                </a:cubicBezTo>
                <a:cubicBezTo>
                  <a:pt x="57" y="91"/>
                  <a:pt x="57" y="91"/>
                  <a:pt x="57" y="91"/>
                </a:cubicBezTo>
                <a:cubicBezTo>
                  <a:pt x="57" y="92"/>
                  <a:pt x="57" y="92"/>
                  <a:pt x="57" y="92"/>
                </a:cubicBezTo>
                <a:cubicBezTo>
                  <a:pt x="57" y="92"/>
                  <a:pt x="57" y="92"/>
                  <a:pt x="57" y="92"/>
                </a:cubicBezTo>
                <a:cubicBezTo>
                  <a:pt x="57" y="92"/>
                  <a:pt x="56" y="93"/>
                  <a:pt x="56" y="93"/>
                </a:cubicBezTo>
                <a:cubicBezTo>
                  <a:pt x="55" y="93"/>
                  <a:pt x="54" y="93"/>
                  <a:pt x="54" y="93"/>
                </a:cubicBezTo>
                <a:cubicBezTo>
                  <a:pt x="53" y="94"/>
                  <a:pt x="53" y="94"/>
                  <a:pt x="53" y="94"/>
                </a:cubicBezTo>
                <a:cubicBezTo>
                  <a:pt x="52" y="95"/>
                  <a:pt x="51" y="95"/>
                  <a:pt x="50" y="95"/>
                </a:cubicBezTo>
                <a:cubicBezTo>
                  <a:pt x="50" y="95"/>
                  <a:pt x="49" y="95"/>
                  <a:pt x="48" y="95"/>
                </a:cubicBezTo>
                <a:cubicBezTo>
                  <a:pt x="48" y="95"/>
                  <a:pt x="47" y="95"/>
                  <a:pt x="46" y="95"/>
                </a:cubicBezTo>
                <a:cubicBezTo>
                  <a:pt x="46" y="95"/>
                  <a:pt x="45" y="95"/>
                  <a:pt x="44" y="95"/>
                </a:cubicBezTo>
                <a:cubicBezTo>
                  <a:pt x="44" y="95"/>
                  <a:pt x="44" y="96"/>
                  <a:pt x="43" y="96"/>
                </a:cubicBezTo>
                <a:cubicBezTo>
                  <a:pt x="43" y="96"/>
                  <a:pt x="43" y="96"/>
                  <a:pt x="42" y="97"/>
                </a:cubicBezTo>
                <a:cubicBezTo>
                  <a:pt x="41" y="97"/>
                  <a:pt x="40" y="99"/>
                  <a:pt x="39" y="100"/>
                </a:cubicBezTo>
                <a:cubicBezTo>
                  <a:pt x="40" y="100"/>
                  <a:pt x="40" y="99"/>
                  <a:pt x="41" y="98"/>
                </a:cubicBezTo>
                <a:cubicBezTo>
                  <a:pt x="42" y="98"/>
                  <a:pt x="43" y="97"/>
                  <a:pt x="44" y="97"/>
                </a:cubicBezTo>
                <a:cubicBezTo>
                  <a:pt x="45" y="96"/>
                  <a:pt x="47" y="96"/>
                  <a:pt x="47" y="97"/>
                </a:cubicBezTo>
                <a:cubicBezTo>
                  <a:pt x="47" y="98"/>
                  <a:pt x="46" y="98"/>
                  <a:pt x="46" y="98"/>
                </a:cubicBezTo>
                <a:cubicBezTo>
                  <a:pt x="45" y="98"/>
                  <a:pt x="45" y="98"/>
                  <a:pt x="45" y="98"/>
                </a:cubicBezTo>
                <a:cubicBezTo>
                  <a:pt x="45" y="98"/>
                  <a:pt x="45" y="98"/>
                  <a:pt x="44" y="98"/>
                </a:cubicBezTo>
                <a:cubicBezTo>
                  <a:pt x="44" y="98"/>
                  <a:pt x="44" y="98"/>
                  <a:pt x="44" y="98"/>
                </a:cubicBezTo>
                <a:cubicBezTo>
                  <a:pt x="45" y="98"/>
                  <a:pt x="45" y="98"/>
                  <a:pt x="45" y="99"/>
                </a:cubicBezTo>
                <a:cubicBezTo>
                  <a:pt x="46" y="99"/>
                  <a:pt x="46" y="99"/>
                  <a:pt x="46" y="99"/>
                </a:cubicBezTo>
                <a:cubicBezTo>
                  <a:pt x="46" y="99"/>
                  <a:pt x="46" y="99"/>
                  <a:pt x="46" y="99"/>
                </a:cubicBezTo>
                <a:cubicBezTo>
                  <a:pt x="46" y="99"/>
                  <a:pt x="46" y="99"/>
                  <a:pt x="46" y="99"/>
                </a:cubicBezTo>
                <a:cubicBezTo>
                  <a:pt x="46" y="99"/>
                  <a:pt x="46" y="99"/>
                  <a:pt x="46" y="99"/>
                </a:cubicBezTo>
                <a:cubicBezTo>
                  <a:pt x="46" y="99"/>
                  <a:pt x="46" y="99"/>
                  <a:pt x="46" y="99"/>
                </a:cubicBezTo>
                <a:cubicBezTo>
                  <a:pt x="46" y="99"/>
                  <a:pt x="46" y="99"/>
                  <a:pt x="46" y="100"/>
                </a:cubicBezTo>
                <a:cubicBezTo>
                  <a:pt x="46" y="100"/>
                  <a:pt x="46" y="100"/>
                  <a:pt x="46" y="100"/>
                </a:cubicBezTo>
                <a:cubicBezTo>
                  <a:pt x="46" y="100"/>
                  <a:pt x="46" y="100"/>
                  <a:pt x="46" y="100"/>
                </a:cubicBezTo>
                <a:cubicBezTo>
                  <a:pt x="46" y="100"/>
                  <a:pt x="46" y="100"/>
                  <a:pt x="46" y="100"/>
                </a:cubicBezTo>
                <a:cubicBezTo>
                  <a:pt x="46" y="101"/>
                  <a:pt x="47" y="101"/>
                  <a:pt x="48" y="101"/>
                </a:cubicBezTo>
                <a:cubicBezTo>
                  <a:pt x="48" y="101"/>
                  <a:pt x="48" y="101"/>
                  <a:pt x="47" y="101"/>
                </a:cubicBezTo>
                <a:cubicBezTo>
                  <a:pt x="47" y="101"/>
                  <a:pt x="47" y="101"/>
                  <a:pt x="47" y="101"/>
                </a:cubicBezTo>
                <a:cubicBezTo>
                  <a:pt x="47" y="101"/>
                  <a:pt x="47" y="101"/>
                  <a:pt x="47" y="101"/>
                </a:cubicBezTo>
                <a:cubicBezTo>
                  <a:pt x="47" y="101"/>
                  <a:pt x="47" y="101"/>
                  <a:pt x="47" y="101"/>
                </a:cubicBezTo>
                <a:cubicBezTo>
                  <a:pt x="47" y="101"/>
                  <a:pt x="47" y="101"/>
                  <a:pt x="47" y="101"/>
                </a:cubicBezTo>
                <a:cubicBezTo>
                  <a:pt x="47" y="101"/>
                  <a:pt x="47" y="101"/>
                  <a:pt x="48" y="101"/>
                </a:cubicBezTo>
                <a:cubicBezTo>
                  <a:pt x="48" y="101"/>
                  <a:pt x="48" y="101"/>
                  <a:pt x="48" y="101"/>
                </a:cubicBezTo>
                <a:cubicBezTo>
                  <a:pt x="48" y="101"/>
                  <a:pt x="48" y="102"/>
                  <a:pt x="48" y="102"/>
                </a:cubicBezTo>
                <a:cubicBezTo>
                  <a:pt x="48" y="102"/>
                  <a:pt x="49" y="101"/>
                  <a:pt x="49" y="102"/>
                </a:cubicBezTo>
                <a:cubicBezTo>
                  <a:pt x="49" y="102"/>
                  <a:pt x="49" y="102"/>
                  <a:pt x="49" y="102"/>
                </a:cubicBezTo>
                <a:cubicBezTo>
                  <a:pt x="49" y="102"/>
                  <a:pt x="49" y="102"/>
                  <a:pt x="49" y="102"/>
                </a:cubicBezTo>
                <a:cubicBezTo>
                  <a:pt x="49" y="102"/>
                  <a:pt x="49" y="102"/>
                  <a:pt x="49" y="102"/>
                </a:cubicBezTo>
                <a:cubicBezTo>
                  <a:pt x="49" y="102"/>
                  <a:pt x="49" y="102"/>
                  <a:pt x="49" y="102"/>
                </a:cubicBezTo>
                <a:cubicBezTo>
                  <a:pt x="49" y="102"/>
                  <a:pt x="49" y="101"/>
                  <a:pt x="50" y="101"/>
                </a:cubicBezTo>
                <a:cubicBezTo>
                  <a:pt x="50" y="102"/>
                  <a:pt x="50" y="102"/>
                  <a:pt x="50" y="102"/>
                </a:cubicBezTo>
                <a:cubicBezTo>
                  <a:pt x="50" y="102"/>
                  <a:pt x="50" y="102"/>
                  <a:pt x="50" y="102"/>
                </a:cubicBezTo>
                <a:cubicBezTo>
                  <a:pt x="50" y="102"/>
                  <a:pt x="50" y="102"/>
                  <a:pt x="50" y="102"/>
                </a:cubicBezTo>
                <a:cubicBezTo>
                  <a:pt x="50" y="102"/>
                  <a:pt x="50" y="102"/>
                  <a:pt x="50" y="102"/>
                </a:cubicBezTo>
                <a:cubicBezTo>
                  <a:pt x="50" y="102"/>
                  <a:pt x="50" y="102"/>
                  <a:pt x="50" y="102"/>
                </a:cubicBezTo>
                <a:cubicBezTo>
                  <a:pt x="51" y="102"/>
                  <a:pt x="51" y="102"/>
                  <a:pt x="51" y="102"/>
                </a:cubicBezTo>
                <a:cubicBezTo>
                  <a:pt x="51" y="102"/>
                  <a:pt x="51" y="102"/>
                  <a:pt x="51" y="102"/>
                </a:cubicBezTo>
                <a:cubicBezTo>
                  <a:pt x="50" y="102"/>
                  <a:pt x="51" y="102"/>
                  <a:pt x="50" y="102"/>
                </a:cubicBezTo>
                <a:cubicBezTo>
                  <a:pt x="50" y="102"/>
                  <a:pt x="50" y="102"/>
                  <a:pt x="50" y="102"/>
                </a:cubicBezTo>
                <a:cubicBezTo>
                  <a:pt x="50" y="102"/>
                  <a:pt x="50" y="102"/>
                  <a:pt x="50" y="103"/>
                </a:cubicBezTo>
                <a:cubicBezTo>
                  <a:pt x="50" y="103"/>
                  <a:pt x="50" y="102"/>
                  <a:pt x="50" y="102"/>
                </a:cubicBezTo>
                <a:cubicBezTo>
                  <a:pt x="50" y="103"/>
                  <a:pt x="50" y="103"/>
                  <a:pt x="50" y="103"/>
                </a:cubicBezTo>
                <a:cubicBezTo>
                  <a:pt x="49" y="103"/>
                  <a:pt x="49" y="103"/>
                  <a:pt x="48" y="103"/>
                </a:cubicBezTo>
                <a:cubicBezTo>
                  <a:pt x="48" y="103"/>
                  <a:pt x="48" y="103"/>
                  <a:pt x="48" y="103"/>
                </a:cubicBezTo>
                <a:cubicBezTo>
                  <a:pt x="48" y="103"/>
                  <a:pt x="48" y="103"/>
                  <a:pt x="48" y="103"/>
                </a:cubicBezTo>
                <a:cubicBezTo>
                  <a:pt x="48" y="103"/>
                  <a:pt x="48" y="103"/>
                  <a:pt x="48" y="103"/>
                </a:cubicBezTo>
                <a:cubicBezTo>
                  <a:pt x="48" y="103"/>
                  <a:pt x="48" y="103"/>
                  <a:pt x="48" y="103"/>
                </a:cubicBezTo>
                <a:cubicBezTo>
                  <a:pt x="48" y="103"/>
                  <a:pt x="48" y="103"/>
                  <a:pt x="48" y="103"/>
                </a:cubicBezTo>
                <a:cubicBezTo>
                  <a:pt x="48" y="103"/>
                  <a:pt x="48" y="103"/>
                  <a:pt x="47" y="103"/>
                </a:cubicBezTo>
                <a:cubicBezTo>
                  <a:pt x="47" y="103"/>
                  <a:pt x="47" y="103"/>
                  <a:pt x="47" y="103"/>
                </a:cubicBezTo>
                <a:cubicBezTo>
                  <a:pt x="47" y="103"/>
                  <a:pt x="47" y="103"/>
                  <a:pt x="47" y="103"/>
                </a:cubicBezTo>
                <a:cubicBezTo>
                  <a:pt x="47" y="103"/>
                  <a:pt x="47" y="103"/>
                  <a:pt x="47" y="103"/>
                </a:cubicBezTo>
                <a:cubicBezTo>
                  <a:pt x="47" y="103"/>
                  <a:pt x="47" y="103"/>
                  <a:pt x="47" y="103"/>
                </a:cubicBezTo>
                <a:cubicBezTo>
                  <a:pt x="47" y="103"/>
                  <a:pt x="47" y="103"/>
                  <a:pt x="47" y="103"/>
                </a:cubicBezTo>
                <a:cubicBezTo>
                  <a:pt x="47" y="103"/>
                  <a:pt x="47" y="103"/>
                  <a:pt x="47" y="103"/>
                </a:cubicBezTo>
                <a:cubicBezTo>
                  <a:pt x="47" y="104"/>
                  <a:pt x="47" y="104"/>
                  <a:pt x="47" y="104"/>
                </a:cubicBezTo>
                <a:cubicBezTo>
                  <a:pt x="47" y="104"/>
                  <a:pt x="46" y="104"/>
                  <a:pt x="46" y="104"/>
                </a:cubicBezTo>
                <a:cubicBezTo>
                  <a:pt x="46" y="104"/>
                  <a:pt x="46" y="104"/>
                  <a:pt x="46" y="104"/>
                </a:cubicBezTo>
                <a:cubicBezTo>
                  <a:pt x="46" y="105"/>
                  <a:pt x="46" y="105"/>
                  <a:pt x="46" y="105"/>
                </a:cubicBezTo>
                <a:cubicBezTo>
                  <a:pt x="46" y="105"/>
                  <a:pt x="46" y="105"/>
                  <a:pt x="46" y="105"/>
                </a:cubicBezTo>
                <a:cubicBezTo>
                  <a:pt x="46" y="105"/>
                  <a:pt x="46" y="105"/>
                  <a:pt x="46" y="105"/>
                </a:cubicBezTo>
                <a:cubicBezTo>
                  <a:pt x="45" y="105"/>
                  <a:pt x="45" y="105"/>
                  <a:pt x="45" y="105"/>
                </a:cubicBezTo>
                <a:cubicBezTo>
                  <a:pt x="45" y="105"/>
                  <a:pt x="45" y="105"/>
                  <a:pt x="45" y="104"/>
                </a:cubicBezTo>
                <a:cubicBezTo>
                  <a:pt x="45" y="105"/>
                  <a:pt x="45" y="105"/>
                  <a:pt x="45" y="105"/>
                </a:cubicBezTo>
                <a:cubicBezTo>
                  <a:pt x="45" y="104"/>
                  <a:pt x="45" y="104"/>
                  <a:pt x="45" y="103"/>
                </a:cubicBezTo>
                <a:cubicBezTo>
                  <a:pt x="45" y="103"/>
                  <a:pt x="45" y="103"/>
                  <a:pt x="45" y="103"/>
                </a:cubicBezTo>
                <a:cubicBezTo>
                  <a:pt x="45" y="103"/>
                  <a:pt x="45" y="103"/>
                  <a:pt x="45" y="104"/>
                </a:cubicBezTo>
                <a:cubicBezTo>
                  <a:pt x="45" y="104"/>
                  <a:pt x="45" y="104"/>
                  <a:pt x="45" y="104"/>
                </a:cubicBezTo>
                <a:cubicBezTo>
                  <a:pt x="45" y="103"/>
                  <a:pt x="45" y="103"/>
                  <a:pt x="45" y="103"/>
                </a:cubicBezTo>
                <a:cubicBezTo>
                  <a:pt x="45" y="103"/>
                  <a:pt x="45" y="103"/>
                  <a:pt x="45" y="103"/>
                </a:cubicBezTo>
                <a:cubicBezTo>
                  <a:pt x="45" y="103"/>
                  <a:pt x="45" y="103"/>
                  <a:pt x="45" y="103"/>
                </a:cubicBezTo>
                <a:cubicBezTo>
                  <a:pt x="45" y="103"/>
                  <a:pt x="45" y="103"/>
                  <a:pt x="45" y="103"/>
                </a:cubicBezTo>
                <a:cubicBezTo>
                  <a:pt x="45" y="103"/>
                  <a:pt x="45" y="103"/>
                  <a:pt x="45" y="103"/>
                </a:cubicBezTo>
                <a:cubicBezTo>
                  <a:pt x="45" y="103"/>
                  <a:pt x="45" y="103"/>
                  <a:pt x="45" y="103"/>
                </a:cubicBezTo>
                <a:cubicBezTo>
                  <a:pt x="45" y="103"/>
                  <a:pt x="47" y="102"/>
                  <a:pt x="47" y="102"/>
                </a:cubicBezTo>
                <a:cubicBezTo>
                  <a:pt x="47" y="102"/>
                  <a:pt x="47" y="102"/>
                  <a:pt x="47" y="103"/>
                </a:cubicBezTo>
                <a:cubicBezTo>
                  <a:pt x="47" y="103"/>
                  <a:pt x="47" y="103"/>
                  <a:pt x="47" y="103"/>
                </a:cubicBezTo>
                <a:cubicBezTo>
                  <a:pt x="47" y="102"/>
                  <a:pt x="47" y="102"/>
                  <a:pt x="47" y="102"/>
                </a:cubicBezTo>
                <a:cubicBezTo>
                  <a:pt x="47" y="102"/>
                  <a:pt x="48" y="102"/>
                  <a:pt x="48" y="102"/>
                </a:cubicBezTo>
                <a:cubicBezTo>
                  <a:pt x="48" y="102"/>
                  <a:pt x="48" y="102"/>
                  <a:pt x="48" y="102"/>
                </a:cubicBezTo>
                <a:cubicBezTo>
                  <a:pt x="47" y="102"/>
                  <a:pt x="47" y="102"/>
                  <a:pt x="46" y="102"/>
                </a:cubicBezTo>
                <a:cubicBezTo>
                  <a:pt x="46" y="102"/>
                  <a:pt x="46" y="102"/>
                  <a:pt x="46" y="102"/>
                </a:cubicBezTo>
                <a:cubicBezTo>
                  <a:pt x="47" y="102"/>
                  <a:pt x="47" y="102"/>
                  <a:pt x="47" y="101"/>
                </a:cubicBezTo>
                <a:cubicBezTo>
                  <a:pt x="47" y="101"/>
                  <a:pt x="47" y="101"/>
                  <a:pt x="47" y="101"/>
                </a:cubicBezTo>
                <a:cubicBezTo>
                  <a:pt x="47" y="102"/>
                  <a:pt x="47" y="102"/>
                  <a:pt x="47" y="102"/>
                </a:cubicBezTo>
                <a:cubicBezTo>
                  <a:pt x="47" y="101"/>
                  <a:pt x="47" y="101"/>
                  <a:pt x="47" y="101"/>
                </a:cubicBezTo>
                <a:cubicBezTo>
                  <a:pt x="47" y="101"/>
                  <a:pt x="47" y="101"/>
                  <a:pt x="47" y="102"/>
                </a:cubicBezTo>
                <a:cubicBezTo>
                  <a:pt x="47" y="102"/>
                  <a:pt x="46" y="102"/>
                  <a:pt x="46" y="102"/>
                </a:cubicBezTo>
                <a:cubicBezTo>
                  <a:pt x="46" y="102"/>
                  <a:pt x="46" y="102"/>
                  <a:pt x="45" y="102"/>
                </a:cubicBezTo>
                <a:cubicBezTo>
                  <a:pt x="45" y="102"/>
                  <a:pt x="45" y="102"/>
                  <a:pt x="45" y="102"/>
                </a:cubicBezTo>
                <a:cubicBezTo>
                  <a:pt x="45" y="102"/>
                  <a:pt x="45" y="102"/>
                  <a:pt x="45" y="102"/>
                </a:cubicBezTo>
                <a:cubicBezTo>
                  <a:pt x="45" y="102"/>
                  <a:pt x="45" y="103"/>
                  <a:pt x="44" y="103"/>
                </a:cubicBezTo>
                <a:cubicBezTo>
                  <a:pt x="44" y="102"/>
                  <a:pt x="44" y="102"/>
                  <a:pt x="44" y="103"/>
                </a:cubicBezTo>
                <a:cubicBezTo>
                  <a:pt x="44" y="103"/>
                  <a:pt x="44" y="102"/>
                  <a:pt x="44" y="102"/>
                </a:cubicBezTo>
                <a:cubicBezTo>
                  <a:pt x="44" y="103"/>
                  <a:pt x="44" y="103"/>
                  <a:pt x="44" y="103"/>
                </a:cubicBezTo>
                <a:cubicBezTo>
                  <a:pt x="44" y="103"/>
                  <a:pt x="44" y="103"/>
                  <a:pt x="44" y="103"/>
                </a:cubicBezTo>
                <a:cubicBezTo>
                  <a:pt x="44" y="103"/>
                  <a:pt x="44" y="103"/>
                  <a:pt x="44" y="103"/>
                </a:cubicBezTo>
                <a:cubicBezTo>
                  <a:pt x="44" y="103"/>
                  <a:pt x="44" y="103"/>
                  <a:pt x="44" y="103"/>
                </a:cubicBezTo>
                <a:cubicBezTo>
                  <a:pt x="44" y="103"/>
                  <a:pt x="43" y="103"/>
                  <a:pt x="43" y="103"/>
                </a:cubicBezTo>
                <a:cubicBezTo>
                  <a:pt x="43" y="103"/>
                  <a:pt x="43" y="103"/>
                  <a:pt x="43" y="103"/>
                </a:cubicBezTo>
                <a:cubicBezTo>
                  <a:pt x="43" y="103"/>
                  <a:pt x="43" y="103"/>
                  <a:pt x="43" y="103"/>
                </a:cubicBezTo>
                <a:cubicBezTo>
                  <a:pt x="43" y="103"/>
                  <a:pt x="43" y="104"/>
                  <a:pt x="43" y="104"/>
                </a:cubicBezTo>
                <a:cubicBezTo>
                  <a:pt x="43" y="104"/>
                  <a:pt x="42" y="103"/>
                  <a:pt x="42" y="103"/>
                </a:cubicBezTo>
                <a:cubicBezTo>
                  <a:pt x="42" y="103"/>
                  <a:pt x="42" y="104"/>
                  <a:pt x="42" y="104"/>
                </a:cubicBezTo>
                <a:cubicBezTo>
                  <a:pt x="42" y="104"/>
                  <a:pt x="42" y="104"/>
                  <a:pt x="42" y="104"/>
                </a:cubicBezTo>
                <a:cubicBezTo>
                  <a:pt x="42" y="104"/>
                  <a:pt x="42" y="104"/>
                  <a:pt x="42" y="104"/>
                </a:cubicBezTo>
                <a:cubicBezTo>
                  <a:pt x="42" y="104"/>
                  <a:pt x="42" y="104"/>
                  <a:pt x="42" y="104"/>
                </a:cubicBezTo>
                <a:cubicBezTo>
                  <a:pt x="42" y="104"/>
                  <a:pt x="42" y="103"/>
                  <a:pt x="42" y="103"/>
                </a:cubicBezTo>
                <a:cubicBezTo>
                  <a:pt x="42" y="103"/>
                  <a:pt x="42" y="103"/>
                  <a:pt x="42" y="103"/>
                </a:cubicBezTo>
                <a:cubicBezTo>
                  <a:pt x="42" y="103"/>
                  <a:pt x="42" y="103"/>
                  <a:pt x="42" y="103"/>
                </a:cubicBezTo>
                <a:cubicBezTo>
                  <a:pt x="42" y="104"/>
                  <a:pt x="41" y="104"/>
                  <a:pt x="41" y="104"/>
                </a:cubicBezTo>
                <a:cubicBezTo>
                  <a:pt x="41" y="104"/>
                  <a:pt x="41" y="104"/>
                  <a:pt x="41" y="104"/>
                </a:cubicBezTo>
                <a:cubicBezTo>
                  <a:pt x="41" y="104"/>
                  <a:pt x="41" y="104"/>
                  <a:pt x="41" y="104"/>
                </a:cubicBezTo>
                <a:cubicBezTo>
                  <a:pt x="41" y="104"/>
                  <a:pt x="41" y="104"/>
                  <a:pt x="41" y="104"/>
                </a:cubicBezTo>
                <a:cubicBezTo>
                  <a:pt x="41" y="104"/>
                  <a:pt x="41" y="104"/>
                  <a:pt x="41" y="104"/>
                </a:cubicBezTo>
                <a:cubicBezTo>
                  <a:pt x="41" y="104"/>
                  <a:pt x="41" y="104"/>
                  <a:pt x="41" y="104"/>
                </a:cubicBezTo>
                <a:cubicBezTo>
                  <a:pt x="41" y="104"/>
                  <a:pt x="41" y="104"/>
                  <a:pt x="40" y="105"/>
                </a:cubicBezTo>
                <a:cubicBezTo>
                  <a:pt x="40" y="105"/>
                  <a:pt x="40" y="105"/>
                  <a:pt x="40" y="105"/>
                </a:cubicBezTo>
                <a:cubicBezTo>
                  <a:pt x="40" y="105"/>
                  <a:pt x="40" y="104"/>
                  <a:pt x="40" y="104"/>
                </a:cubicBezTo>
                <a:cubicBezTo>
                  <a:pt x="40" y="104"/>
                  <a:pt x="40" y="104"/>
                  <a:pt x="40" y="104"/>
                </a:cubicBezTo>
                <a:cubicBezTo>
                  <a:pt x="40" y="104"/>
                  <a:pt x="40" y="104"/>
                  <a:pt x="40" y="104"/>
                </a:cubicBezTo>
                <a:cubicBezTo>
                  <a:pt x="40" y="105"/>
                  <a:pt x="40" y="105"/>
                  <a:pt x="40" y="105"/>
                </a:cubicBezTo>
                <a:cubicBezTo>
                  <a:pt x="40" y="105"/>
                  <a:pt x="39" y="106"/>
                  <a:pt x="39" y="106"/>
                </a:cubicBezTo>
                <a:cubicBezTo>
                  <a:pt x="39" y="106"/>
                  <a:pt x="39" y="106"/>
                  <a:pt x="40" y="106"/>
                </a:cubicBezTo>
                <a:cubicBezTo>
                  <a:pt x="40" y="106"/>
                  <a:pt x="40" y="106"/>
                  <a:pt x="40" y="106"/>
                </a:cubicBezTo>
                <a:cubicBezTo>
                  <a:pt x="39" y="106"/>
                  <a:pt x="39" y="106"/>
                  <a:pt x="39" y="107"/>
                </a:cubicBezTo>
                <a:cubicBezTo>
                  <a:pt x="39" y="107"/>
                  <a:pt x="40" y="107"/>
                  <a:pt x="40" y="107"/>
                </a:cubicBezTo>
                <a:cubicBezTo>
                  <a:pt x="40" y="107"/>
                  <a:pt x="40" y="107"/>
                  <a:pt x="40" y="107"/>
                </a:cubicBezTo>
                <a:cubicBezTo>
                  <a:pt x="40" y="107"/>
                  <a:pt x="40" y="107"/>
                  <a:pt x="40" y="107"/>
                </a:cubicBezTo>
                <a:cubicBezTo>
                  <a:pt x="40" y="107"/>
                  <a:pt x="40" y="107"/>
                  <a:pt x="40" y="107"/>
                </a:cubicBezTo>
                <a:cubicBezTo>
                  <a:pt x="40" y="107"/>
                  <a:pt x="40" y="107"/>
                  <a:pt x="40" y="107"/>
                </a:cubicBezTo>
                <a:cubicBezTo>
                  <a:pt x="40" y="107"/>
                  <a:pt x="40" y="108"/>
                  <a:pt x="40" y="108"/>
                </a:cubicBezTo>
                <a:cubicBezTo>
                  <a:pt x="40" y="107"/>
                  <a:pt x="40" y="107"/>
                  <a:pt x="39" y="107"/>
                </a:cubicBezTo>
                <a:cubicBezTo>
                  <a:pt x="39" y="107"/>
                  <a:pt x="39" y="107"/>
                  <a:pt x="39" y="107"/>
                </a:cubicBezTo>
                <a:cubicBezTo>
                  <a:pt x="39" y="108"/>
                  <a:pt x="39" y="108"/>
                  <a:pt x="39" y="108"/>
                </a:cubicBezTo>
                <a:cubicBezTo>
                  <a:pt x="39" y="108"/>
                  <a:pt x="39" y="108"/>
                  <a:pt x="39" y="108"/>
                </a:cubicBezTo>
                <a:cubicBezTo>
                  <a:pt x="39" y="108"/>
                  <a:pt x="39" y="107"/>
                  <a:pt x="39" y="107"/>
                </a:cubicBezTo>
                <a:cubicBezTo>
                  <a:pt x="39" y="107"/>
                  <a:pt x="39" y="107"/>
                  <a:pt x="39" y="107"/>
                </a:cubicBezTo>
                <a:cubicBezTo>
                  <a:pt x="39" y="108"/>
                  <a:pt x="39" y="108"/>
                  <a:pt x="39" y="108"/>
                </a:cubicBezTo>
                <a:cubicBezTo>
                  <a:pt x="37" y="108"/>
                  <a:pt x="36" y="108"/>
                  <a:pt x="36" y="109"/>
                </a:cubicBezTo>
                <a:cubicBezTo>
                  <a:pt x="36" y="109"/>
                  <a:pt x="36" y="108"/>
                  <a:pt x="36" y="108"/>
                </a:cubicBezTo>
                <a:cubicBezTo>
                  <a:pt x="36" y="108"/>
                  <a:pt x="36" y="109"/>
                  <a:pt x="36" y="109"/>
                </a:cubicBezTo>
                <a:cubicBezTo>
                  <a:pt x="35" y="109"/>
                  <a:pt x="35" y="109"/>
                  <a:pt x="35" y="109"/>
                </a:cubicBezTo>
                <a:cubicBezTo>
                  <a:pt x="35" y="109"/>
                  <a:pt x="35" y="109"/>
                  <a:pt x="35" y="109"/>
                </a:cubicBezTo>
                <a:cubicBezTo>
                  <a:pt x="35" y="109"/>
                  <a:pt x="35" y="109"/>
                  <a:pt x="36" y="109"/>
                </a:cubicBezTo>
                <a:cubicBezTo>
                  <a:pt x="36" y="110"/>
                  <a:pt x="35" y="110"/>
                  <a:pt x="35" y="110"/>
                </a:cubicBezTo>
                <a:cubicBezTo>
                  <a:pt x="35" y="110"/>
                  <a:pt x="35" y="110"/>
                  <a:pt x="35" y="110"/>
                </a:cubicBezTo>
                <a:cubicBezTo>
                  <a:pt x="35" y="111"/>
                  <a:pt x="35" y="111"/>
                  <a:pt x="35" y="111"/>
                </a:cubicBezTo>
                <a:cubicBezTo>
                  <a:pt x="35" y="111"/>
                  <a:pt x="34" y="111"/>
                  <a:pt x="34" y="111"/>
                </a:cubicBezTo>
                <a:cubicBezTo>
                  <a:pt x="34" y="111"/>
                  <a:pt x="34" y="111"/>
                  <a:pt x="34" y="111"/>
                </a:cubicBezTo>
                <a:cubicBezTo>
                  <a:pt x="35" y="111"/>
                  <a:pt x="35" y="111"/>
                  <a:pt x="35" y="111"/>
                </a:cubicBezTo>
                <a:cubicBezTo>
                  <a:pt x="34" y="111"/>
                  <a:pt x="34" y="111"/>
                  <a:pt x="34" y="110"/>
                </a:cubicBezTo>
                <a:cubicBezTo>
                  <a:pt x="34" y="110"/>
                  <a:pt x="34" y="110"/>
                  <a:pt x="34" y="110"/>
                </a:cubicBezTo>
                <a:cubicBezTo>
                  <a:pt x="34" y="110"/>
                  <a:pt x="34" y="110"/>
                  <a:pt x="34" y="110"/>
                </a:cubicBezTo>
                <a:cubicBezTo>
                  <a:pt x="34" y="110"/>
                  <a:pt x="34" y="110"/>
                  <a:pt x="34" y="110"/>
                </a:cubicBezTo>
                <a:cubicBezTo>
                  <a:pt x="34" y="111"/>
                  <a:pt x="34" y="111"/>
                  <a:pt x="34" y="111"/>
                </a:cubicBezTo>
                <a:cubicBezTo>
                  <a:pt x="34" y="112"/>
                  <a:pt x="34" y="112"/>
                  <a:pt x="34" y="112"/>
                </a:cubicBezTo>
                <a:cubicBezTo>
                  <a:pt x="34" y="112"/>
                  <a:pt x="34" y="112"/>
                  <a:pt x="34" y="112"/>
                </a:cubicBezTo>
                <a:cubicBezTo>
                  <a:pt x="34" y="113"/>
                  <a:pt x="34" y="113"/>
                  <a:pt x="34" y="113"/>
                </a:cubicBezTo>
                <a:cubicBezTo>
                  <a:pt x="34" y="113"/>
                  <a:pt x="34" y="113"/>
                  <a:pt x="34" y="113"/>
                </a:cubicBezTo>
                <a:cubicBezTo>
                  <a:pt x="34" y="113"/>
                  <a:pt x="33" y="113"/>
                  <a:pt x="33" y="114"/>
                </a:cubicBezTo>
                <a:cubicBezTo>
                  <a:pt x="33" y="114"/>
                  <a:pt x="33" y="114"/>
                  <a:pt x="33" y="114"/>
                </a:cubicBezTo>
                <a:cubicBezTo>
                  <a:pt x="33" y="114"/>
                  <a:pt x="33" y="114"/>
                  <a:pt x="33" y="113"/>
                </a:cubicBezTo>
                <a:cubicBezTo>
                  <a:pt x="33" y="113"/>
                  <a:pt x="34" y="113"/>
                  <a:pt x="34" y="113"/>
                </a:cubicBezTo>
                <a:cubicBezTo>
                  <a:pt x="34" y="112"/>
                  <a:pt x="34" y="113"/>
                  <a:pt x="33" y="113"/>
                </a:cubicBezTo>
                <a:cubicBezTo>
                  <a:pt x="33" y="113"/>
                  <a:pt x="33" y="113"/>
                  <a:pt x="33" y="113"/>
                </a:cubicBezTo>
                <a:cubicBezTo>
                  <a:pt x="33" y="113"/>
                  <a:pt x="33" y="113"/>
                  <a:pt x="33" y="113"/>
                </a:cubicBezTo>
                <a:cubicBezTo>
                  <a:pt x="33" y="112"/>
                  <a:pt x="34" y="112"/>
                  <a:pt x="34"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3" y="111"/>
                  <a:pt x="33" y="111"/>
                  <a:pt x="33" y="112"/>
                </a:cubicBezTo>
                <a:cubicBezTo>
                  <a:pt x="33" y="112"/>
                  <a:pt x="33" y="112"/>
                  <a:pt x="33" y="112"/>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0"/>
                  <a:pt x="33" y="110"/>
                  <a:pt x="33" y="110"/>
                </a:cubicBezTo>
                <a:cubicBezTo>
                  <a:pt x="33" y="110"/>
                  <a:pt x="33" y="110"/>
                  <a:pt x="33" y="110"/>
                </a:cubicBezTo>
                <a:cubicBezTo>
                  <a:pt x="33" y="111"/>
                  <a:pt x="33" y="111"/>
                  <a:pt x="33" y="111"/>
                </a:cubicBezTo>
                <a:cubicBezTo>
                  <a:pt x="33" y="111"/>
                  <a:pt x="33" y="111"/>
                  <a:pt x="33" y="110"/>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1"/>
                </a:cubicBezTo>
                <a:cubicBezTo>
                  <a:pt x="33" y="111"/>
                  <a:pt x="33" y="111"/>
                  <a:pt x="33" y="112"/>
                </a:cubicBezTo>
                <a:cubicBezTo>
                  <a:pt x="33" y="112"/>
                  <a:pt x="33" y="112"/>
                  <a:pt x="33" y="112"/>
                </a:cubicBezTo>
                <a:cubicBezTo>
                  <a:pt x="33" y="112"/>
                  <a:pt x="33" y="112"/>
                  <a:pt x="33" y="112"/>
                </a:cubicBezTo>
                <a:cubicBezTo>
                  <a:pt x="33" y="112"/>
                  <a:pt x="33" y="112"/>
                  <a:pt x="33" y="112"/>
                </a:cubicBezTo>
                <a:cubicBezTo>
                  <a:pt x="33" y="112"/>
                  <a:pt x="33" y="112"/>
                  <a:pt x="33" y="112"/>
                </a:cubicBezTo>
                <a:cubicBezTo>
                  <a:pt x="32" y="112"/>
                  <a:pt x="32" y="112"/>
                  <a:pt x="32" y="112"/>
                </a:cubicBezTo>
                <a:cubicBezTo>
                  <a:pt x="33" y="112"/>
                  <a:pt x="33" y="112"/>
                  <a:pt x="33" y="112"/>
                </a:cubicBezTo>
                <a:cubicBezTo>
                  <a:pt x="33" y="112"/>
                  <a:pt x="32" y="112"/>
                  <a:pt x="32" y="112"/>
                </a:cubicBezTo>
                <a:cubicBezTo>
                  <a:pt x="32" y="112"/>
                  <a:pt x="32" y="112"/>
                  <a:pt x="32" y="112"/>
                </a:cubicBezTo>
                <a:cubicBezTo>
                  <a:pt x="32" y="112"/>
                  <a:pt x="32" y="112"/>
                  <a:pt x="32" y="112"/>
                </a:cubicBezTo>
                <a:cubicBezTo>
                  <a:pt x="32" y="112"/>
                  <a:pt x="32" y="112"/>
                  <a:pt x="32" y="112"/>
                </a:cubicBezTo>
                <a:cubicBezTo>
                  <a:pt x="32" y="112"/>
                  <a:pt x="33" y="112"/>
                  <a:pt x="33" y="113"/>
                </a:cubicBezTo>
                <a:cubicBezTo>
                  <a:pt x="33" y="113"/>
                  <a:pt x="33" y="113"/>
                  <a:pt x="33" y="113"/>
                </a:cubicBezTo>
                <a:cubicBezTo>
                  <a:pt x="33" y="113"/>
                  <a:pt x="33" y="113"/>
                  <a:pt x="33" y="113"/>
                </a:cubicBezTo>
                <a:cubicBezTo>
                  <a:pt x="33" y="113"/>
                  <a:pt x="32" y="113"/>
                  <a:pt x="32" y="113"/>
                </a:cubicBezTo>
                <a:cubicBezTo>
                  <a:pt x="32" y="113"/>
                  <a:pt x="33" y="113"/>
                  <a:pt x="33" y="113"/>
                </a:cubicBezTo>
                <a:cubicBezTo>
                  <a:pt x="33" y="113"/>
                  <a:pt x="33" y="113"/>
                  <a:pt x="33" y="113"/>
                </a:cubicBezTo>
                <a:cubicBezTo>
                  <a:pt x="33" y="113"/>
                  <a:pt x="33" y="113"/>
                  <a:pt x="33" y="113"/>
                </a:cubicBezTo>
                <a:cubicBezTo>
                  <a:pt x="33" y="113"/>
                  <a:pt x="33" y="113"/>
                  <a:pt x="33" y="113"/>
                </a:cubicBezTo>
                <a:cubicBezTo>
                  <a:pt x="33" y="113"/>
                  <a:pt x="33" y="113"/>
                  <a:pt x="33" y="113"/>
                </a:cubicBezTo>
                <a:cubicBezTo>
                  <a:pt x="33" y="113"/>
                  <a:pt x="33" y="113"/>
                  <a:pt x="33" y="113"/>
                </a:cubicBezTo>
                <a:cubicBezTo>
                  <a:pt x="33" y="113"/>
                  <a:pt x="33" y="113"/>
                  <a:pt x="33" y="113"/>
                </a:cubicBezTo>
                <a:cubicBezTo>
                  <a:pt x="33" y="113"/>
                  <a:pt x="33" y="113"/>
                  <a:pt x="32" y="113"/>
                </a:cubicBezTo>
                <a:cubicBezTo>
                  <a:pt x="33" y="113"/>
                  <a:pt x="33" y="113"/>
                  <a:pt x="33" y="113"/>
                </a:cubicBezTo>
                <a:cubicBezTo>
                  <a:pt x="33" y="113"/>
                  <a:pt x="33" y="113"/>
                  <a:pt x="33" y="113"/>
                </a:cubicBezTo>
                <a:cubicBezTo>
                  <a:pt x="33" y="113"/>
                  <a:pt x="33" y="114"/>
                  <a:pt x="33" y="114"/>
                </a:cubicBezTo>
                <a:cubicBezTo>
                  <a:pt x="33" y="114"/>
                  <a:pt x="33" y="114"/>
                  <a:pt x="33" y="114"/>
                </a:cubicBezTo>
                <a:cubicBezTo>
                  <a:pt x="33" y="114"/>
                  <a:pt x="33" y="114"/>
                  <a:pt x="33" y="114"/>
                </a:cubicBezTo>
                <a:cubicBezTo>
                  <a:pt x="33" y="114"/>
                  <a:pt x="32" y="114"/>
                  <a:pt x="32" y="113"/>
                </a:cubicBezTo>
                <a:cubicBezTo>
                  <a:pt x="32" y="113"/>
                  <a:pt x="32" y="113"/>
                  <a:pt x="32" y="113"/>
                </a:cubicBezTo>
                <a:cubicBezTo>
                  <a:pt x="32" y="114"/>
                  <a:pt x="32" y="114"/>
                  <a:pt x="32" y="114"/>
                </a:cubicBezTo>
                <a:cubicBezTo>
                  <a:pt x="32" y="114"/>
                  <a:pt x="33" y="114"/>
                  <a:pt x="33" y="114"/>
                </a:cubicBezTo>
                <a:cubicBezTo>
                  <a:pt x="33" y="114"/>
                  <a:pt x="33" y="114"/>
                  <a:pt x="33" y="114"/>
                </a:cubicBezTo>
                <a:cubicBezTo>
                  <a:pt x="33" y="114"/>
                  <a:pt x="33" y="114"/>
                  <a:pt x="33" y="114"/>
                </a:cubicBezTo>
                <a:cubicBezTo>
                  <a:pt x="33" y="114"/>
                  <a:pt x="33" y="114"/>
                  <a:pt x="33" y="115"/>
                </a:cubicBezTo>
                <a:cubicBezTo>
                  <a:pt x="33" y="115"/>
                  <a:pt x="33" y="115"/>
                  <a:pt x="33" y="115"/>
                </a:cubicBezTo>
                <a:cubicBezTo>
                  <a:pt x="33" y="115"/>
                  <a:pt x="33" y="115"/>
                  <a:pt x="34"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3" y="115"/>
                  <a:pt x="33" y="115"/>
                </a:cubicBezTo>
                <a:cubicBezTo>
                  <a:pt x="33" y="115"/>
                  <a:pt x="32" y="115"/>
                  <a:pt x="32" y="115"/>
                </a:cubicBezTo>
                <a:cubicBezTo>
                  <a:pt x="32" y="115"/>
                  <a:pt x="32" y="115"/>
                  <a:pt x="32" y="115"/>
                </a:cubicBezTo>
                <a:cubicBezTo>
                  <a:pt x="32" y="115"/>
                  <a:pt x="32" y="115"/>
                  <a:pt x="32" y="115"/>
                </a:cubicBezTo>
                <a:cubicBezTo>
                  <a:pt x="32" y="115"/>
                  <a:pt x="32" y="115"/>
                  <a:pt x="32" y="115"/>
                </a:cubicBezTo>
                <a:cubicBezTo>
                  <a:pt x="33" y="115"/>
                  <a:pt x="33" y="115"/>
                  <a:pt x="33" y="115"/>
                </a:cubicBezTo>
                <a:cubicBezTo>
                  <a:pt x="33" y="115"/>
                  <a:pt x="33" y="115"/>
                  <a:pt x="33" y="115"/>
                </a:cubicBezTo>
                <a:cubicBezTo>
                  <a:pt x="33" y="115"/>
                  <a:pt x="33" y="115"/>
                  <a:pt x="33" y="116"/>
                </a:cubicBezTo>
                <a:cubicBezTo>
                  <a:pt x="33" y="116"/>
                  <a:pt x="33" y="116"/>
                  <a:pt x="33" y="116"/>
                </a:cubicBezTo>
                <a:cubicBezTo>
                  <a:pt x="33" y="116"/>
                  <a:pt x="33" y="116"/>
                  <a:pt x="33" y="116"/>
                </a:cubicBezTo>
                <a:cubicBezTo>
                  <a:pt x="33" y="116"/>
                  <a:pt x="33" y="116"/>
                  <a:pt x="33" y="116"/>
                </a:cubicBezTo>
                <a:cubicBezTo>
                  <a:pt x="33" y="115"/>
                  <a:pt x="33" y="115"/>
                  <a:pt x="33" y="115"/>
                </a:cubicBezTo>
                <a:cubicBezTo>
                  <a:pt x="33" y="115"/>
                  <a:pt x="33" y="115"/>
                  <a:pt x="33" y="115"/>
                </a:cubicBezTo>
                <a:cubicBezTo>
                  <a:pt x="34" y="115"/>
                  <a:pt x="34" y="115"/>
                  <a:pt x="34" y="116"/>
                </a:cubicBezTo>
                <a:cubicBezTo>
                  <a:pt x="34" y="116"/>
                  <a:pt x="34" y="116"/>
                  <a:pt x="34" y="116"/>
                </a:cubicBezTo>
                <a:cubicBezTo>
                  <a:pt x="33" y="116"/>
                  <a:pt x="33" y="116"/>
                  <a:pt x="33" y="116"/>
                </a:cubicBezTo>
                <a:cubicBezTo>
                  <a:pt x="33" y="116"/>
                  <a:pt x="33" y="116"/>
                  <a:pt x="33" y="116"/>
                </a:cubicBezTo>
                <a:cubicBezTo>
                  <a:pt x="33" y="116"/>
                  <a:pt x="33" y="116"/>
                  <a:pt x="33" y="116"/>
                </a:cubicBezTo>
                <a:cubicBezTo>
                  <a:pt x="33" y="116"/>
                  <a:pt x="33" y="116"/>
                  <a:pt x="33" y="116"/>
                </a:cubicBezTo>
                <a:cubicBezTo>
                  <a:pt x="33" y="116"/>
                  <a:pt x="33" y="116"/>
                  <a:pt x="33" y="116"/>
                </a:cubicBezTo>
                <a:cubicBezTo>
                  <a:pt x="32" y="116"/>
                  <a:pt x="32" y="116"/>
                  <a:pt x="32" y="116"/>
                </a:cubicBezTo>
                <a:cubicBezTo>
                  <a:pt x="32" y="116"/>
                  <a:pt x="32" y="116"/>
                  <a:pt x="32" y="116"/>
                </a:cubicBezTo>
                <a:cubicBezTo>
                  <a:pt x="32" y="116"/>
                  <a:pt x="33" y="116"/>
                  <a:pt x="33" y="116"/>
                </a:cubicBezTo>
                <a:cubicBezTo>
                  <a:pt x="33" y="116"/>
                  <a:pt x="33" y="116"/>
                  <a:pt x="33" y="116"/>
                </a:cubicBezTo>
                <a:cubicBezTo>
                  <a:pt x="33" y="116"/>
                  <a:pt x="33" y="116"/>
                  <a:pt x="32" y="117"/>
                </a:cubicBezTo>
                <a:cubicBezTo>
                  <a:pt x="32" y="116"/>
                  <a:pt x="32" y="116"/>
                  <a:pt x="32" y="116"/>
                </a:cubicBezTo>
                <a:cubicBezTo>
                  <a:pt x="32" y="116"/>
                  <a:pt x="32" y="116"/>
                  <a:pt x="32" y="117"/>
                </a:cubicBezTo>
                <a:cubicBezTo>
                  <a:pt x="32" y="117"/>
                  <a:pt x="32" y="117"/>
                  <a:pt x="32" y="117"/>
                </a:cubicBezTo>
                <a:cubicBezTo>
                  <a:pt x="32" y="117"/>
                  <a:pt x="33" y="116"/>
                  <a:pt x="33" y="116"/>
                </a:cubicBezTo>
                <a:cubicBezTo>
                  <a:pt x="33" y="117"/>
                  <a:pt x="33" y="117"/>
                  <a:pt x="33" y="117"/>
                </a:cubicBezTo>
                <a:cubicBezTo>
                  <a:pt x="33" y="117"/>
                  <a:pt x="33" y="117"/>
                  <a:pt x="33" y="117"/>
                </a:cubicBezTo>
                <a:cubicBezTo>
                  <a:pt x="33" y="117"/>
                  <a:pt x="33" y="117"/>
                  <a:pt x="33" y="117"/>
                </a:cubicBezTo>
                <a:cubicBezTo>
                  <a:pt x="32" y="117"/>
                  <a:pt x="32" y="117"/>
                  <a:pt x="32" y="117"/>
                </a:cubicBezTo>
                <a:cubicBezTo>
                  <a:pt x="31" y="117"/>
                  <a:pt x="31" y="118"/>
                  <a:pt x="31" y="118"/>
                </a:cubicBezTo>
                <a:cubicBezTo>
                  <a:pt x="31" y="118"/>
                  <a:pt x="30" y="118"/>
                  <a:pt x="30" y="118"/>
                </a:cubicBezTo>
                <a:cubicBezTo>
                  <a:pt x="30" y="118"/>
                  <a:pt x="30" y="119"/>
                  <a:pt x="29" y="119"/>
                </a:cubicBezTo>
                <a:cubicBezTo>
                  <a:pt x="29" y="119"/>
                  <a:pt x="28" y="120"/>
                  <a:pt x="28" y="120"/>
                </a:cubicBezTo>
                <a:cubicBezTo>
                  <a:pt x="28" y="120"/>
                  <a:pt x="27" y="121"/>
                  <a:pt x="27" y="121"/>
                </a:cubicBezTo>
                <a:cubicBezTo>
                  <a:pt x="27" y="121"/>
                  <a:pt x="27" y="122"/>
                  <a:pt x="27" y="122"/>
                </a:cubicBezTo>
                <a:cubicBezTo>
                  <a:pt x="27" y="123"/>
                  <a:pt x="28" y="124"/>
                  <a:pt x="28" y="125"/>
                </a:cubicBezTo>
                <a:cubicBezTo>
                  <a:pt x="28" y="125"/>
                  <a:pt x="28" y="126"/>
                  <a:pt x="28" y="126"/>
                </a:cubicBezTo>
                <a:cubicBezTo>
                  <a:pt x="28" y="126"/>
                  <a:pt x="28" y="127"/>
                  <a:pt x="28" y="127"/>
                </a:cubicBezTo>
                <a:cubicBezTo>
                  <a:pt x="29" y="128"/>
                  <a:pt x="28" y="129"/>
                  <a:pt x="28" y="129"/>
                </a:cubicBezTo>
                <a:cubicBezTo>
                  <a:pt x="28" y="129"/>
                  <a:pt x="28" y="129"/>
                  <a:pt x="28" y="129"/>
                </a:cubicBezTo>
                <a:cubicBezTo>
                  <a:pt x="28" y="129"/>
                  <a:pt x="28" y="129"/>
                  <a:pt x="28" y="129"/>
                </a:cubicBezTo>
                <a:cubicBezTo>
                  <a:pt x="28" y="129"/>
                  <a:pt x="28" y="129"/>
                  <a:pt x="27" y="129"/>
                </a:cubicBezTo>
                <a:cubicBezTo>
                  <a:pt x="27" y="129"/>
                  <a:pt x="27" y="128"/>
                  <a:pt x="27" y="128"/>
                </a:cubicBezTo>
                <a:cubicBezTo>
                  <a:pt x="26" y="128"/>
                  <a:pt x="27" y="128"/>
                  <a:pt x="26" y="128"/>
                </a:cubicBezTo>
                <a:cubicBezTo>
                  <a:pt x="26" y="128"/>
                  <a:pt x="26" y="127"/>
                  <a:pt x="26" y="127"/>
                </a:cubicBezTo>
                <a:cubicBezTo>
                  <a:pt x="26" y="127"/>
                  <a:pt x="26" y="127"/>
                  <a:pt x="26" y="127"/>
                </a:cubicBezTo>
                <a:cubicBezTo>
                  <a:pt x="26" y="127"/>
                  <a:pt x="26" y="127"/>
                  <a:pt x="26" y="127"/>
                </a:cubicBezTo>
                <a:cubicBezTo>
                  <a:pt x="26" y="127"/>
                  <a:pt x="26" y="126"/>
                  <a:pt x="25" y="126"/>
                </a:cubicBezTo>
                <a:cubicBezTo>
                  <a:pt x="26" y="126"/>
                  <a:pt x="26" y="126"/>
                  <a:pt x="26" y="126"/>
                </a:cubicBezTo>
                <a:cubicBezTo>
                  <a:pt x="26" y="126"/>
                  <a:pt x="26" y="126"/>
                  <a:pt x="26" y="126"/>
                </a:cubicBezTo>
                <a:cubicBezTo>
                  <a:pt x="26" y="126"/>
                  <a:pt x="25" y="126"/>
                  <a:pt x="25" y="126"/>
                </a:cubicBezTo>
                <a:cubicBezTo>
                  <a:pt x="25" y="126"/>
                  <a:pt x="25" y="126"/>
                  <a:pt x="25" y="126"/>
                </a:cubicBezTo>
                <a:cubicBezTo>
                  <a:pt x="25" y="125"/>
                  <a:pt x="25" y="125"/>
                  <a:pt x="25" y="124"/>
                </a:cubicBezTo>
                <a:cubicBezTo>
                  <a:pt x="25" y="124"/>
                  <a:pt x="25" y="124"/>
                  <a:pt x="25" y="124"/>
                </a:cubicBezTo>
                <a:cubicBezTo>
                  <a:pt x="25" y="124"/>
                  <a:pt x="25" y="123"/>
                  <a:pt x="24" y="123"/>
                </a:cubicBezTo>
                <a:cubicBezTo>
                  <a:pt x="24" y="125"/>
                  <a:pt x="24" y="126"/>
                  <a:pt x="24" y="128"/>
                </a:cubicBezTo>
                <a:cubicBezTo>
                  <a:pt x="24" y="129"/>
                  <a:pt x="24" y="131"/>
                  <a:pt x="24" y="132"/>
                </a:cubicBezTo>
                <a:cubicBezTo>
                  <a:pt x="24" y="132"/>
                  <a:pt x="25" y="132"/>
                  <a:pt x="25" y="132"/>
                </a:cubicBezTo>
                <a:cubicBezTo>
                  <a:pt x="25" y="132"/>
                  <a:pt x="26" y="132"/>
                  <a:pt x="26" y="132"/>
                </a:cubicBezTo>
                <a:cubicBezTo>
                  <a:pt x="27" y="132"/>
                  <a:pt x="27" y="132"/>
                  <a:pt x="28" y="132"/>
                </a:cubicBezTo>
                <a:cubicBezTo>
                  <a:pt x="28" y="132"/>
                  <a:pt x="28" y="132"/>
                  <a:pt x="28" y="132"/>
                </a:cubicBezTo>
                <a:cubicBezTo>
                  <a:pt x="29" y="133"/>
                  <a:pt x="29" y="133"/>
                  <a:pt x="29" y="133"/>
                </a:cubicBezTo>
                <a:cubicBezTo>
                  <a:pt x="30" y="133"/>
                  <a:pt x="31" y="133"/>
                  <a:pt x="31" y="133"/>
                </a:cubicBezTo>
                <a:cubicBezTo>
                  <a:pt x="31" y="133"/>
                  <a:pt x="31" y="134"/>
                  <a:pt x="32" y="134"/>
                </a:cubicBezTo>
                <a:cubicBezTo>
                  <a:pt x="32" y="134"/>
                  <a:pt x="33" y="134"/>
                  <a:pt x="34" y="134"/>
                </a:cubicBezTo>
                <a:cubicBezTo>
                  <a:pt x="33" y="134"/>
                  <a:pt x="33" y="135"/>
                  <a:pt x="33" y="135"/>
                </a:cubicBezTo>
                <a:cubicBezTo>
                  <a:pt x="33" y="135"/>
                  <a:pt x="33" y="135"/>
                  <a:pt x="33" y="135"/>
                </a:cubicBezTo>
                <a:cubicBezTo>
                  <a:pt x="34" y="135"/>
                  <a:pt x="35" y="135"/>
                  <a:pt x="35" y="135"/>
                </a:cubicBezTo>
                <a:cubicBezTo>
                  <a:pt x="35" y="135"/>
                  <a:pt x="35" y="135"/>
                  <a:pt x="35" y="135"/>
                </a:cubicBezTo>
                <a:cubicBezTo>
                  <a:pt x="35" y="135"/>
                  <a:pt x="34" y="136"/>
                  <a:pt x="34" y="136"/>
                </a:cubicBezTo>
                <a:cubicBezTo>
                  <a:pt x="33" y="136"/>
                  <a:pt x="33" y="136"/>
                  <a:pt x="33" y="135"/>
                </a:cubicBezTo>
                <a:cubicBezTo>
                  <a:pt x="32" y="135"/>
                  <a:pt x="32" y="136"/>
                  <a:pt x="31" y="136"/>
                </a:cubicBezTo>
                <a:cubicBezTo>
                  <a:pt x="31" y="136"/>
                  <a:pt x="31" y="136"/>
                  <a:pt x="31" y="136"/>
                </a:cubicBezTo>
                <a:cubicBezTo>
                  <a:pt x="31" y="136"/>
                  <a:pt x="31" y="135"/>
                  <a:pt x="31" y="135"/>
                </a:cubicBezTo>
                <a:cubicBezTo>
                  <a:pt x="32" y="135"/>
                  <a:pt x="32" y="135"/>
                  <a:pt x="32" y="135"/>
                </a:cubicBezTo>
                <a:cubicBezTo>
                  <a:pt x="31" y="135"/>
                  <a:pt x="31" y="135"/>
                  <a:pt x="30" y="134"/>
                </a:cubicBezTo>
                <a:cubicBezTo>
                  <a:pt x="30" y="134"/>
                  <a:pt x="30" y="134"/>
                  <a:pt x="30" y="134"/>
                </a:cubicBezTo>
                <a:cubicBezTo>
                  <a:pt x="30" y="133"/>
                  <a:pt x="29" y="134"/>
                  <a:pt x="29" y="134"/>
                </a:cubicBezTo>
                <a:cubicBezTo>
                  <a:pt x="28" y="133"/>
                  <a:pt x="28" y="133"/>
                  <a:pt x="28" y="133"/>
                </a:cubicBezTo>
                <a:cubicBezTo>
                  <a:pt x="27" y="133"/>
                  <a:pt x="26" y="133"/>
                  <a:pt x="26" y="133"/>
                </a:cubicBezTo>
                <a:cubicBezTo>
                  <a:pt x="26" y="133"/>
                  <a:pt x="26" y="133"/>
                  <a:pt x="26" y="132"/>
                </a:cubicBezTo>
                <a:cubicBezTo>
                  <a:pt x="26" y="132"/>
                  <a:pt x="26" y="132"/>
                  <a:pt x="26" y="132"/>
                </a:cubicBezTo>
                <a:cubicBezTo>
                  <a:pt x="26" y="132"/>
                  <a:pt x="26" y="132"/>
                  <a:pt x="26" y="132"/>
                </a:cubicBezTo>
                <a:cubicBezTo>
                  <a:pt x="25" y="132"/>
                  <a:pt x="25" y="132"/>
                  <a:pt x="24" y="133"/>
                </a:cubicBezTo>
                <a:cubicBezTo>
                  <a:pt x="24" y="133"/>
                  <a:pt x="24" y="133"/>
                  <a:pt x="24" y="133"/>
                </a:cubicBezTo>
                <a:cubicBezTo>
                  <a:pt x="24" y="138"/>
                  <a:pt x="25" y="144"/>
                  <a:pt x="26" y="149"/>
                </a:cubicBezTo>
                <a:cubicBezTo>
                  <a:pt x="26" y="149"/>
                  <a:pt x="26" y="149"/>
                  <a:pt x="27" y="149"/>
                </a:cubicBezTo>
                <a:cubicBezTo>
                  <a:pt x="27" y="149"/>
                  <a:pt x="27" y="149"/>
                  <a:pt x="28" y="148"/>
                </a:cubicBezTo>
                <a:cubicBezTo>
                  <a:pt x="28" y="148"/>
                  <a:pt x="28" y="148"/>
                  <a:pt x="28" y="148"/>
                </a:cubicBezTo>
                <a:cubicBezTo>
                  <a:pt x="29" y="148"/>
                  <a:pt x="29" y="148"/>
                  <a:pt x="29" y="148"/>
                </a:cubicBezTo>
                <a:cubicBezTo>
                  <a:pt x="29" y="148"/>
                  <a:pt x="29" y="148"/>
                  <a:pt x="30" y="148"/>
                </a:cubicBezTo>
                <a:cubicBezTo>
                  <a:pt x="30" y="148"/>
                  <a:pt x="30" y="148"/>
                  <a:pt x="30" y="148"/>
                </a:cubicBezTo>
                <a:cubicBezTo>
                  <a:pt x="31" y="148"/>
                  <a:pt x="31" y="149"/>
                  <a:pt x="32" y="150"/>
                </a:cubicBezTo>
                <a:cubicBezTo>
                  <a:pt x="32" y="150"/>
                  <a:pt x="31" y="150"/>
                  <a:pt x="31" y="150"/>
                </a:cubicBezTo>
                <a:cubicBezTo>
                  <a:pt x="31" y="150"/>
                  <a:pt x="31" y="150"/>
                  <a:pt x="31" y="150"/>
                </a:cubicBezTo>
                <a:cubicBezTo>
                  <a:pt x="31" y="150"/>
                  <a:pt x="31" y="150"/>
                  <a:pt x="31" y="150"/>
                </a:cubicBezTo>
                <a:cubicBezTo>
                  <a:pt x="31" y="150"/>
                  <a:pt x="31" y="150"/>
                  <a:pt x="31" y="151"/>
                </a:cubicBezTo>
                <a:cubicBezTo>
                  <a:pt x="31" y="150"/>
                  <a:pt x="31" y="150"/>
                  <a:pt x="31" y="150"/>
                </a:cubicBezTo>
                <a:cubicBezTo>
                  <a:pt x="32" y="150"/>
                  <a:pt x="32" y="149"/>
                  <a:pt x="32" y="150"/>
                </a:cubicBezTo>
                <a:cubicBezTo>
                  <a:pt x="33" y="150"/>
                  <a:pt x="33" y="150"/>
                  <a:pt x="33" y="150"/>
                </a:cubicBezTo>
                <a:cubicBezTo>
                  <a:pt x="33" y="150"/>
                  <a:pt x="33" y="150"/>
                  <a:pt x="33" y="150"/>
                </a:cubicBezTo>
                <a:cubicBezTo>
                  <a:pt x="32" y="150"/>
                  <a:pt x="32" y="150"/>
                  <a:pt x="32" y="151"/>
                </a:cubicBezTo>
                <a:cubicBezTo>
                  <a:pt x="32" y="151"/>
                  <a:pt x="32" y="151"/>
                  <a:pt x="32" y="152"/>
                </a:cubicBezTo>
                <a:cubicBezTo>
                  <a:pt x="32" y="152"/>
                  <a:pt x="32" y="152"/>
                  <a:pt x="32" y="153"/>
                </a:cubicBezTo>
                <a:cubicBezTo>
                  <a:pt x="32" y="153"/>
                  <a:pt x="32" y="153"/>
                  <a:pt x="32" y="154"/>
                </a:cubicBezTo>
                <a:cubicBezTo>
                  <a:pt x="33" y="154"/>
                  <a:pt x="33" y="153"/>
                  <a:pt x="33" y="153"/>
                </a:cubicBezTo>
                <a:cubicBezTo>
                  <a:pt x="33" y="153"/>
                  <a:pt x="33" y="152"/>
                  <a:pt x="32" y="152"/>
                </a:cubicBezTo>
                <a:cubicBezTo>
                  <a:pt x="32" y="152"/>
                  <a:pt x="32" y="152"/>
                  <a:pt x="32" y="151"/>
                </a:cubicBezTo>
                <a:cubicBezTo>
                  <a:pt x="32" y="151"/>
                  <a:pt x="32" y="151"/>
                  <a:pt x="32" y="151"/>
                </a:cubicBezTo>
                <a:cubicBezTo>
                  <a:pt x="33" y="151"/>
                  <a:pt x="34" y="151"/>
                  <a:pt x="34" y="151"/>
                </a:cubicBezTo>
                <a:cubicBezTo>
                  <a:pt x="34" y="151"/>
                  <a:pt x="34" y="150"/>
                  <a:pt x="34" y="150"/>
                </a:cubicBezTo>
                <a:cubicBezTo>
                  <a:pt x="34" y="150"/>
                  <a:pt x="34" y="150"/>
                  <a:pt x="34" y="150"/>
                </a:cubicBezTo>
                <a:cubicBezTo>
                  <a:pt x="34" y="150"/>
                  <a:pt x="34" y="150"/>
                  <a:pt x="34" y="150"/>
                </a:cubicBezTo>
                <a:cubicBezTo>
                  <a:pt x="34" y="150"/>
                  <a:pt x="34" y="150"/>
                  <a:pt x="34" y="150"/>
                </a:cubicBezTo>
                <a:cubicBezTo>
                  <a:pt x="34" y="150"/>
                  <a:pt x="34" y="150"/>
                  <a:pt x="35" y="151"/>
                </a:cubicBezTo>
                <a:cubicBezTo>
                  <a:pt x="35" y="151"/>
                  <a:pt x="36" y="151"/>
                  <a:pt x="36" y="151"/>
                </a:cubicBezTo>
                <a:cubicBezTo>
                  <a:pt x="36" y="152"/>
                  <a:pt x="36" y="152"/>
                  <a:pt x="36" y="152"/>
                </a:cubicBezTo>
                <a:cubicBezTo>
                  <a:pt x="37" y="152"/>
                  <a:pt x="38" y="152"/>
                  <a:pt x="38" y="152"/>
                </a:cubicBezTo>
                <a:cubicBezTo>
                  <a:pt x="39" y="152"/>
                  <a:pt x="39" y="153"/>
                  <a:pt x="40" y="152"/>
                </a:cubicBezTo>
                <a:cubicBezTo>
                  <a:pt x="41" y="152"/>
                  <a:pt x="41" y="152"/>
                  <a:pt x="41" y="152"/>
                </a:cubicBezTo>
                <a:cubicBezTo>
                  <a:pt x="42" y="152"/>
                  <a:pt x="43" y="152"/>
                  <a:pt x="43" y="152"/>
                </a:cubicBezTo>
                <a:cubicBezTo>
                  <a:pt x="43" y="152"/>
                  <a:pt x="43" y="152"/>
                  <a:pt x="43" y="152"/>
                </a:cubicBezTo>
                <a:cubicBezTo>
                  <a:pt x="43" y="152"/>
                  <a:pt x="43" y="152"/>
                  <a:pt x="43" y="152"/>
                </a:cubicBezTo>
                <a:cubicBezTo>
                  <a:pt x="43" y="152"/>
                  <a:pt x="43" y="152"/>
                  <a:pt x="43" y="152"/>
                </a:cubicBezTo>
                <a:cubicBezTo>
                  <a:pt x="43" y="152"/>
                  <a:pt x="43" y="152"/>
                  <a:pt x="42" y="152"/>
                </a:cubicBezTo>
                <a:cubicBezTo>
                  <a:pt x="42" y="152"/>
                  <a:pt x="42" y="152"/>
                  <a:pt x="42" y="152"/>
                </a:cubicBezTo>
                <a:cubicBezTo>
                  <a:pt x="43" y="152"/>
                  <a:pt x="43" y="152"/>
                  <a:pt x="43" y="153"/>
                </a:cubicBezTo>
                <a:cubicBezTo>
                  <a:pt x="43" y="153"/>
                  <a:pt x="43" y="153"/>
                  <a:pt x="43" y="153"/>
                </a:cubicBezTo>
                <a:cubicBezTo>
                  <a:pt x="43" y="153"/>
                  <a:pt x="43" y="153"/>
                  <a:pt x="43" y="152"/>
                </a:cubicBezTo>
                <a:cubicBezTo>
                  <a:pt x="44" y="153"/>
                  <a:pt x="44" y="153"/>
                  <a:pt x="44" y="153"/>
                </a:cubicBezTo>
                <a:cubicBezTo>
                  <a:pt x="44" y="153"/>
                  <a:pt x="44" y="153"/>
                  <a:pt x="44" y="153"/>
                </a:cubicBezTo>
                <a:cubicBezTo>
                  <a:pt x="44" y="153"/>
                  <a:pt x="45" y="153"/>
                  <a:pt x="45" y="153"/>
                </a:cubicBezTo>
                <a:cubicBezTo>
                  <a:pt x="45" y="153"/>
                  <a:pt x="45" y="153"/>
                  <a:pt x="45" y="153"/>
                </a:cubicBezTo>
                <a:cubicBezTo>
                  <a:pt x="44" y="153"/>
                  <a:pt x="45" y="154"/>
                  <a:pt x="44" y="154"/>
                </a:cubicBezTo>
                <a:cubicBezTo>
                  <a:pt x="44" y="154"/>
                  <a:pt x="44" y="154"/>
                  <a:pt x="44" y="154"/>
                </a:cubicBezTo>
                <a:cubicBezTo>
                  <a:pt x="44" y="154"/>
                  <a:pt x="44" y="154"/>
                  <a:pt x="45" y="154"/>
                </a:cubicBezTo>
                <a:cubicBezTo>
                  <a:pt x="45" y="154"/>
                  <a:pt x="45" y="154"/>
                  <a:pt x="46" y="154"/>
                </a:cubicBezTo>
                <a:cubicBezTo>
                  <a:pt x="46" y="154"/>
                  <a:pt x="47" y="155"/>
                  <a:pt x="47" y="155"/>
                </a:cubicBezTo>
                <a:cubicBezTo>
                  <a:pt x="48" y="156"/>
                  <a:pt x="48" y="156"/>
                  <a:pt x="48" y="157"/>
                </a:cubicBezTo>
                <a:cubicBezTo>
                  <a:pt x="48" y="156"/>
                  <a:pt x="48" y="156"/>
                  <a:pt x="48" y="156"/>
                </a:cubicBezTo>
                <a:cubicBezTo>
                  <a:pt x="48" y="156"/>
                  <a:pt x="48" y="156"/>
                  <a:pt x="48" y="156"/>
                </a:cubicBezTo>
                <a:cubicBezTo>
                  <a:pt x="48" y="156"/>
                  <a:pt x="49" y="157"/>
                  <a:pt x="49" y="157"/>
                </a:cubicBezTo>
                <a:cubicBezTo>
                  <a:pt x="49" y="157"/>
                  <a:pt x="49" y="157"/>
                  <a:pt x="49" y="157"/>
                </a:cubicBezTo>
                <a:cubicBezTo>
                  <a:pt x="49" y="157"/>
                  <a:pt x="49" y="157"/>
                  <a:pt x="49" y="157"/>
                </a:cubicBezTo>
                <a:cubicBezTo>
                  <a:pt x="50" y="157"/>
                  <a:pt x="50" y="157"/>
                  <a:pt x="51" y="157"/>
                </a:cubicBezTo>
                <a:cubicBezTo>
                  <a:pt x="51" y="157"/>
                  <a:pt x="51" y="157"/>
                  <a:pt x="51" y="157"/>
                </a:cubicBezTo>
                <a:cubicBezTo>
                  <a:pt x="51" y="157"/>
                  <a:pt x="52" y="157"/>
                  <a:pt x="53" y="157"/>
                </a:cubicBezTo>
                <a:cubicBezTo>
                  <a:pt x="53" y="158"/>
                  <a:pt x="54" y="158"/>
                  <a:pt x="54" y="158"/>
                </a:cubicBezTo>
                <a:cubicBezTo>
                  <a:pt x="54" y="158"/>
                  <a:pt x="56" y="159"/>
                  <a:pt x="56" y="159"/>
                </a:cubicBezTo>
                <a:cubicBezTo>
                  <a:pt x="56" y="159"/>
                  <a:pt x="56" y="159"/>
                  <a:pt x="56" y="159"/>
                </a:cubicBezTo>
                <a:cubicBezTo>
                  <a:pt x="56" y="159"/>
                  <a:pt x="56" y="160"/>
                  <a:pt x="56" y="160"/>
                </a:cubicBezTo>
                <a:cubicBezTo>
                  <a:pt x="56" y="161"/>
                  <a:pt x="57" y="162"/>
                  <a:pt x="58" y="162"/>
                </a:cubicBezTo>
                <a:cubicBezTo>
                  <a:pt x="58" y="162"/>
                  <a:pt x="58" y="163"/>
                  <a:pt x="58" y="163"/>
                </a:cubicBezTo>
                <a:cubicBezTo>
                  <a:pt x="57" y="163"/>
                  <a:pt x="57" y="164"/>
                  <a:pt x="57" y="164"/>
                </a:cubicBezTo>
                <a:cubicBezTo>
                  <a:pt x="57" y="164"/>
                  <a:pt x="56" y="164"/>
                  <a:pt x="56" y="165"/>
                </a:cubicBezTo>
                <a:cubicBezTo>
                  <a:pt x="55" y="165"/>
                  <a:pt x="55" y="166"/>
                  <a:pt x="55" y="166"/>
                </a:cubicBezTo>
                <a:cubicBezTo>
                  <a:pt x="55" y="166"/>
                  <a:pt x="55" y="166"/>
                  <a:pt x="55" y="166"/>
                </a:cubicBezTo>
                <a:cubicBezTo>
                  <a:pt x="56" y="166"/>
                  <a:pt x="56" y="166"/>
                  <a:pt x="56" y="166"/>
                </a:cubicBezTo>
                <a:cubicBezTo>
                  <a:pt x="57" y="166"/>
                  <a:pt x="57" y="166"/>
                  <a:pt x="57" y="166"/>
                </a:cubicBezTo>
                <a:cubicBezTo>
                  <a:pt x="57" y="167"/>
                  <a:pt x="58" y="166"/>
                  <a:pt x="58" y="166"/>
                </a:cubicBezTo>
                <a:cubicBezTo>
                  <a:pt x="58" y="167"/>
                  <a:pt x="58" y="167"/>
                  <a:pt x="58" y="167"/>
                </a:cubicBezTo>
                <a:cubicBezTo>
                  <a:pt x="58" y="167"/>
                  <a:pt x="58" y="167"/>
                  <a:pt x="58" y="167"/>
                </a:cubicBezTo>
                <a:cubicBezTo>
                  <a:pt x="59" y="166"/>
                  <a:pt x="59" y="166"/>
                  <a:pt x="59" y="166"/>
                </a:cubicBezTo>
                <a:cubicBezTo>
                  <a:pt x="60" y="166"/>
                  <a:pt x="60" y="165"/>
                  <a:pt x="60" y="165"/>
                </a:cubicBezTo>
                <a:cubicBezTo>
                  <a:pt x="60" y="165"/>
                  <a:pt x="61" y="165"/>
                  <a:pt x="61" y="165"/>
                </a:cubicBezTo>
                <a:cubicBezTo>
                  <a:pt x="61" y="165"/>
                  <a:pt x="61" y="165"/>
                  <a:pt x="61" y="165"/>
                </a:cubicBezTo>
                <a:cubicBezTo>
                  <a:pt x="62" y="166"/>
                  <a:pt x="63" y="166"/>
                  <a:pt x="63" y="166"/>
                </a:cubicBezTo>
                <a:cubicBezTo>
                  <a:pt x="63" y="166"/>
                  <a:pt x="63" y="166"/>
                  <a:pt x="63" y="166"/>
                </a:cubicBezTo>
                <a:cubicBezTo>
                  <a:pt x="63" y="166"/>
                  <a:pt x="63" y="166"/>
                  <a:pt x="63" y="166"/>
                </a:cubicBezTo>
                <a:cubicBezTo>
                  <a:pt x="64" y="166"/>
                  <a:pt x="64" y="167"/>
                  <a:pt x="64" y="167"/>
                </a:cubicBezTo>
                <a:cubicBezTo>
                  <a:pt x="64" y="167"/>
                  <a:pt x="64" y="167"/>
                  <a:pt x="64" y="168"/>
                </a:cubicBezTo>
                <a:cubicBezTo>
                  <a:pt x="64" y="168"/>
                  <a:pt x="65" y="167"/>
                  <a:pt x="65" y="167"/>
                </a:cubicBezTo>
                <a:cubicBezTo>
                  <a:pt x="66" y="167"/>
                  <a:pt x="66" y="167"/>
                  <a:pt x="67" y="168"/>
                </a:cubicBezTo>
                <a:cubicBezTo>
                  <a:pt x="67" y="168"/>
                  <a:pt x="67" y="168"/>
                  <a:pt x="68" y="168"/>
                </a:cubicBezTo>
                <a:cubicBezTo>
                  <a:pt x="68" y="168"/>
                  <a:pt x="69" y="167"/>
                  <a:pt x="70" y="168"/>
                </a:cubicBezTo>
                <a:cubicBezTo>
                  <a:pt x="71" y="168"/>
                  <a:pt x="71" y="169"/>
                  <a:pt x="72" y="170"/>
                </a:cubicBezTo>
                <a:cubicBezTo>
                  <a:pt x="73" y="170"/>
                  <a:pt x="74" y="170"/>
                  <a:pt x="74" y="170"/>
                </a:cubicBezTo>
                <a:cubicBezTo>
                  <a:pt x="75" y="170"/>
                  <a:pt x="75" y="173"/>
                  <a:pt x="75" y="173"/>
                </a:cubicBezTo>
                <a:cubicBezTo>
                  <a:pt x="75" y="175"/>
                  <a:pt x="74" y="176"/>
                  <a:pt x="73" y="177"/>
                </a:cubicBezTo>
                <a:cubicBezTo>
                  <a:pt x="73" y="177"/>
                  <a:pt x="73" y="177"/>
                  <a:pt x="72" y="177"/>
                </a:cubicBezTo>
                <a:cubicBezTo>
                  <a:pt x="72" y="177"/>
                  <a:pt x="72" y="177"/>
                  <a:pt x="72" y="178"/>
                </a:cubicBezTo>
                <a:cubicBezTo>
                  <a:pt x="72" y="178"/>
                  <a:pt x="72" y="179"/>
                  <a:pt x="71" y="179"/>
                </a:cubicBezTo>
                <a:cubicBezTo>
                  <a:pt x="71" y="179"/>
                  <a:pt x="71" y="179"/>
                  <a:pt x="71" y="179"/>
                </a:cubicBezTo>
                <a:cubicBezTo>
                  <a:pt x="71" y="179"/>
                  <a:pt x="71" y="179"/>
                  <a:pt x="71" y="179"/>
                </a:cubicBezTo>
                <a:cubicBezTo>
                  <a:pt x="71" y="179"/>
                  <a:pt x="71" y="179"/>
                  <a:pt x="71" y="179"/>
                </a:cubicBezTo>
                <a:cubicBezTo>
                  <a:pt x="71" y="180"/>
                  <a:pt x="70" y="180"/>
                  <a:pt x="70" y="181"/>
                </a:cubicBezTo>
                <a:cubicBezTo>
                  <a:pt x="70" y="182"/>
                  <a:pt x="70" y="182"/>
                  <a:pt x="70" y="183"/>
                </a:cubicBezTo>
                <a:cubicBezTo>
                  <a:pt x="71" y="183"/>
                  <a:pt x="70" y="184"/>
                  <a:pt x="70" y="184"/>
                </a:cubicBezTo>
                <a:cubicBezTo>
                  <a:pt x="70" y="185"/>
                  <a:pt x="70" y="185"/>
                  <a:pt x="70" y="185"/>
                </a:cubicBezTo>
                <a:cubicBezTo>
                  <a:pt x="70" y="185"/>
                  <a:pt x="69" y="186"/>
                  <a:pt x="69" y="187"/>
                </a:cubicBezTo>
                <a:cubicBezTo>
                  <a:pt x="70" y="187"/>
                  <a:pt x="70" y="187"/>
                  <a:pt x="70" y="187"/>
                </a:cubicBezTo>
                <a:cubicBezTo>
                  <a:pt x="69" y="188"/>
                  <a:pt x="69" y="188"/>
                  <a:pt x="69" y="188"/>
                </a:cubicBezTo>
                <a:cubicBezTo>
                  <a:pt x="69" y="188"/>
                  <a:pt x="69" y="188"/>
                  <a:pt x="69" y="189"/>
                </a:cubicBezTo>
                <a:cubicBezTo>
                  <a:pt x="68" y="189"/>
                  <a:pt x="68" y="189"/>
                  <a:pt x="68" y="190"/>
                </a:cubicBezTo>
                <a:cubicBezTo>
                  <a:pt x="68" y="190"/>
                  <a:pt x="68" y="190"/>
                  <a:pt x="68" y="190"/>
                </a:cubicBezTo>
                <a:cubicBezTo>
                  <a:pt x="67" y="191"/>
                  <a:pt x="67" y="191"/>
                  <a:pt x="67" y="191"/>
                </a:cubicBezTo>
                <a:cubicBezTo>
                  <a:pt x="66" y="192"/>
                  <a:pt x="66" y="192"/>
                  <a:pt x="65" y="192"/>
                </a:cubicBezTo>
                <a:cubicBezTo>
                  <a:pt x="65" y="192"/>
                  <a:pt x="64" y="192"/>
                  <a:pt x="64" y="192"/>
                </a:cubicBezTo>
                <a:cubicBezTo>
                  <a:pt x="64" y="192"/>
                  <a:pt x="64" y="192"/>
                  <a:pt x="63" y="192"/>
                </a:cubicBezTo>
                <a:cubicBezTo>
                  <a:pt x="63" y="192"/>
                  <a:pt x="63" y="192"/>
                  <a:pt x="63" y="193"/>
                </a:cubicBezTo>
                <a:cubicBezTo>
                  <a:pt x="63" y="193"/>
                  <a:pt x="63" y="192"/>
                  <a:pt x="62" y="192"/>
                </a:cubicBezTo>
                <a:cubicBezTo>
                  <a:pt x="62" y="193"/>
                  <a:pt x="60" y="194"/>
                  <a:pt x="60" y="194"/>
                </a:cubicBezTo>
                <a:cubicBezTo>
                  <a:pt x="60" y="194"/>
                  <a:pt x="60" y="195"/>
                  <a:pt x="59" y="195"/>
                </a:cubicBezTo>
                <a:cubicBezTo>
                  <a:pt x="59" y="195"/>
                  <a:pt x="59" y="195"/>
                  <a:pt x="59" y="195"/>
                </a:cubicBezTo>
                <a:cubicBezTo>
                  <a:pt x="60" y="195"/>
                  <a:pt x="59" y="196"/>
                  <a:pt x="59" y="196"/>
                </a:cubicBezTo>
                <a:cubicBezTo>
                  <a:pt x="59" y="196"/>
                  <a:pt x="59" y="196"/>
                  <a:pt x="59" y="196"/>
                </a:cubicBezTo>
                <a:cubicBezTo>
                  <a:pt x="60" y="199"/>
                  <a:pt x="58" y="199"/>
                  <a:pt x="58" y="200"/>
                </a:cubicBezTo>
                <a:cubicBezTo>
                  <a:pt x="57" y="200"/>
                  <a:pt x="57" y="201"/>
                  <a:pt x="57" y="201"/>
                </a:cubicBezTo>
                <a:cubicBezTo>
                  <a:pt x="57" y="202"/>
                  <a:pt x="56" y="202"/>
                  <a:pt x="56" y="203"/>
                </a:cubicBezTo>
                <a:cubicBezTo>
                  <a:pt x="56" y="202"/>
                  <a:pt x="57" y="201"/>
                  <a:pt x="57" y="201"/>
                </a:cubicBezTo>
                <a:cubicBezTo>
                  <a:pt x="57" y="201"/>
                  <a:pt x="57" y="201"/>
                  <a:pt x="57" y="201"/>
                </a:cubicBezTo>
                <a:cubicBezTo>
                  <a:pt x="57" y="201"/>
                  <a:pt x="56" y="201"/>
                  <a:pt x="56" y="201"/>
                </a:cubicBezTo>
                <a:cubicBezTo>
                  <a:pt x="56" y="201"/>
                  <a:pt x="56" y="201"/>
                  <a:pt x="56" y="201"/>
                </a:cubicBezTo>
                <a:cubicBezTo>
                  <a:pt x="56" y="201"/>
                  <a:pt x="56" y="201"/>
                  <a:pt x="56" y="202"/>
                </a:cubicBezTo>
                <a:cubicBezTo>
                  <a:pt x="56" y="202"/>
                  <a:pt x="55" y="202"/>
                  <a:pt x="55" y="202"/>
                </a:cubicBezTo>
                <a:cubicBezTo>
                  <a:pt x="74" y="221"/>
                  <a:pt x="100" y="232"/>
                  <a:pt x="128" y="232"/>
                </a:cubicBezTo>
                <a:cubicBezTo>
                  <a:pt x="179" y="232"/>
                  <a:pt x="221" y="195"/>
                  <a:pt x="230" y="147"/>
                </a:cubicBezTo>
                <a:cubicBezTo>
                  <a:pt x="230" y="147"/>
                  <a:pt x="230" y="146"/>
                  <a:pt x="230" y="146"/>
                </a:cubicBezTo>
                <a:cubicBezTo>
                  <a:pt x="230" y="146"/>
                  <a:pt x="230" y="146"/>
                  <a:pt x="230" y="146"/>
                </a:cubicBezTo>
                <a:cubicBezTo>
                  <a:pt x="229" y="146"/>
                  <a:pt x="230" y="145"/>
                  <a:pt x="230" y="145"/>
                </a:cubicBezTo>
                <a:cubicBezTo>
                  <a:pt x="229" y="145"/>
                  <a:pt x="229" y="145"/>
                  <a:pt x="229" y="145"/>
                </a:cubicBezTo>
                <a:cubicBezTo>
                  <a:pt x="229" y="144"/>
                  <a:pt x="229" y="143"/>
                  <a:pt x="229" y="143"/>
                </a:cubicBezTo>
                <a:cubicBezTo>
                  <a:pt x="229" y="143"/>
                  <a:pt x="229" y="143"/>
                  <a:pt x="229" y="143"/>
                </a:cubicBezTo>
                <a:cubicBezTo>
                  <a:pt x="229" y="143"/>
                  <a:pt x="229" y="143"/>
                  <a:pt x="229" y="143"/>
                </a:cubicBezTo>
                <a:cubicBezTo>
                  <a:pt x="228" y="143"/>
                  <a:pt x="228" y="143"/>
                  <a:pt x="228" y="143"/>
                </a:cubicBezTo>
                <a:cubicBezTo>
                  <a:pt x="228" y="142"/>
                  <a:pt x="228" y="142"/>
                  <a:pt x="228" y="142"/>
                </a:cubicBezTo>
                <a:cubicBezTo>
                  <a:pt x="228" y="142"/>
                  <a:pt x="228" y="142"/>
                  <a:pt x="228" y="142"/>
                </a:cubicBezTo>
                <a:cubicBezTo>
                  <a:pt x="228" y="141"/>
                  <a:pt x="227" y="141"/>
                  <a:pt x="227" y="141"/>
                </a:cubicBezTo>
                <a:cubicBezTo>
                  <a:pt x="227" y="141"/>
                  <a:pt x="227" y="141"/>
                  <a:pt x="227" y="141"/>
                </a:cubicBezTo>
                <a:cubicBezTo>
                  <a:pt x="227" y="140"/>
                  <a:pt x="227" y="139"/>
                  <a:pt x="227" y="139"/>
                </a:cubicBezTo>
                <a:cubicBezTo>
                  <a:pt x="227" y="138"/>
                  <a:pt x="227" y="138"/>
                  <a:pt x="227" y="138"/>
                </a:cubicBezTo>
                <a:cubicBezTo>
                  <a:pt x="227" y="138"/>
                  <a:pt x="227" y="137"/>
                  <a:pt x="228" y="137"/>
                </a:cubicBezTo>
                <a:cubicBezTo>
                  <a:pt x="227" y="137"/>
                  <a:pt x="227" y="137"/>
                  <a:pt x="227" y="137"/>
                </a:cubicBezTo>
                <a:cubicBezTo>
                  <a:pt x="227" y="136"/>
                  <a:pt x="227" y="136"/>
                  <a:pt x="227" y="135"/>
                </a:cubicBezTo>
                <a:cubicBezTo>
                  <a:pt x="227" y="134"/>
                  <a:pt x="226" y="134"/>
                  <a:pt x="226" y="133"/>
                </a:cubicBezTo>
                <a:cubicBezTo>
                  <a:pt x="226" y="133"/>
                  <a:pt x="226" y="132"/>
                  <a:pt x="226" y="131"/>
                </a:cubicBezTo>
                <a:cubicBezTo>
                  <a:pt x="226" y="131"/>
                  <a:pt x="226" y="130"/>
                  <a:pt x="225" y="130"/>
                </a:cubicBezTo>
                <a:cubicBezTo>
                  <a:pt x="225" y="130"/>
                  <a:pt x="225" y="130"/>
                  <a:pt x="225" y="130"/>
                </a:cubicBezTo>
                <a:cubicBezTo>
                  <a:pt x="225" y="131"/>
                  <a:pt x="225" y="131"/>
                  <a:pt x="224" y="131"/>
                </a:cubicBezTo>
                <a:cubicBezTo>
                  <a:pt x="224" y="132"/>
                  <a:pt x="224" y="132"/>
                  <a:pt x="223" y="132"/>
                </a:cubicBezTo>
                <a:cubicBezTo>
                  <a:pt x="223" y="132"/>
                  <a:pt x="223" y="132"/>
                  <a:pt x="223" y="132"/>
                </a:cubicBezTo>
                <a:cubicBezTo>
                  <a:pt x="223" y="132"/>
                  <a:pt x="223" y="132"/>
                  <a:pt x="223" y="132"/>
                </a:cubicBezTo>
                <a:cubicBezTo>
                  <a:pt x="223" y="132"/>
                  <a:pt x="223" y="132"/>
                  <a:pt x="223" y="132"/>
                </a:cubicBezTo>
                <a:cubicBezTo>
                  <a:pt x="223" y="132"/>
                  <a:pt x="223" y="132"/>
                  <a:pt x="223" y="132"/>
                </a:cubicBezTo>
                <a:cubicBezTo>
                  <a:pt x="223" y="132"/>
                  <a:pt x="223" y="131"/>
                  <a:pt x="223" y="131"/>
                </a:cubicBezTo>
                <a:cubicBezTo>
                  <a:pt x="222" y="131"/>
                  <a:pt x="222" y="132"/>
                  <a:pt x="222" y="132"/>
                </a:cubicBezTo>
                <a:cubicBezTo>
                  <a:pt x="222" y="132"/>
                  <a:pt x="222" y="132"/>
                  <a:pt x="222" y="132"/>
                </a:cubicBezTo>
                <a:cubicBezTo>
                  <a:pt x="222" y="131"/>
                  <a:pt x="222" y="131"/>
                  <a:pt x="222" y="130"/>
                </a:cubicBezTo>
                <a:cubicBezTo>
                  <a:pt x="223" y="129"/>
                  <a:pt x="222" y="128"/>
                  <a:pt x="222" y="128"/>
                </a:cubicBezTo>
                <a:cubicBezTo>
                  <a:pt x="222" y="128"/>
                  <a:pt x="222" y="128"/>
                  <a:pt x="222" y="128"/>
                </a:cubicBezTo>
                <a:cubicBezTo>
                  <a:pt x="222" y="128"/>
                  <a:pt x="222" y="128"/>
                  <a:pt x="222" y="128"/>
                </a:cubicBezTo>
                <a:cubicBezTo>
                  <a:pt x="221" y="128"/>
                  <a:pt x="221" y="128"/>
                  <a:pt x="221" y="128"/>
                </a:cubicBezTo>
                <a:cubicBezTo>
                  <a:pt x="221" y="128"/>
                  <a:pt x="221" y="128"/>
                  <a:pt x="222" y="128"/>
                </a:cubicBezTo>
                <a:cubicBezTo>
                  <a:pt x="222" y="128"/>
                  <a:pt x="222" y="128"/>
                  <a:pt x="222" y="128"/>
                </a:cubicBezTo>
                <a:cubicBezTo>
                  <a:pt x="222" y="127"/>
                  <a:pt x="221" y="127"/>
                  <a:pt x="221" y="127"/>
                </a:cubicBezTo>
                <a:cubicBezTo>
                  <a:pt x="221" y="127"/>
                  <a:pt x="221" y="127"/>
                  <a:pt x="221" y="127"/>
                </a:cubicBezTo>
                <a:cubicBezTo>
                  <a:pt x="221" y="126"/>
                  <a:pt x="221" y="126"/>
                  <a:pt x="221" y="126"/>
                </a:cubicBezTo>
                <a:cubicBezTo>
                  <a:pt x="220" y="126"/>
                  <a:pt x="220" y="126"/>
                  <a:pt x="220" y="126"/>
                </a:cubicBezTo>
                <a:cubicBezTo>
                  <a:pt x="219" y="126"/>
                  <a:pt x="220" y="124"/>
                  <a:pt x="219" y="123"/>
                </a:cubicBezTo>
                <a:cubicBezTo>
                  <a:pt x="219" y="124"/>
                  <a:pt x="219" y="124"/>
                  <a:pt x="218" y="124"/>
                </a:cubicBezTo>
                <a:cubicBezTo>
                  <a:pt x="218" y="123"/>
                  <a:pt x="218" y="123"/>
                  <a:pt x="218" y="123"/>
                </a:cubicBezTo>
                <a:cubicBezTo>
                  <a:pt x="218" y="123"/>
                  <a:pt x="218" y="123"/>
                  <a:pt x="218" y="123"/>
                </a:cubicBezTo>
                <a:cubicBezTo>
                  <a:pt x="218" y="123"/>
                  <a:pt x="218" y="123"/>
                  <a:pt x="218" y="124"/>
                </a:cubicBezTo>
                <a:cubicBezTo>
                  <a:pt x="218" y="124"/>
                  <a:pt x="218" y="124"/>
                  <a:pt x="218" y="124"/>
                </a:cubicBezTo>
                <a:cubicBezTo>
                  <a:pt x="218" y="124"/>
                  <a:pt x="218" y="124"/>
                  <a:pt x="218" y="125"/>
                </a:cubicBezTo>
                <a:cubicBezTo>
                  <a:pt x="217" y="125"/>
                  <a:pt x="217" y="125"/>
                  <a:pt x="217" y="125"/>
                </a:cubicBezTo>
                <a:cubicBezTo>
                  <a:pt x="217" y="125"/>
                  <a:pt x="217" y="124"/>
                  <a:pt x="217" y="124"/>
                </a:cubicBezTo>
                <a:cubicBezTo>
                  <a:pt x="217" y="124"/>
                  <a:pt x="217" y="124"/>
                  <a:pt x="217" y="124"/>
                </a:cubicBezTo>
                <a:cubicBezTo>
                  <a:pt x="217" y="124"/>
                  <a:pt x="217" y="125"/>
                  <a:pt x="217" y="125"/>
                </a:cubicBezTo>
                <a:cubicBezTo>
                  <a:pt x="217" y="125"/>
                  <a:pt x="217" y="125"/>
                  <a:pt x="217" y="125"/>
                </a:cubicBezTo>
                <a:cubicBezTo>
                  <a:pt x="217" y="125"/>
                  <a:pt x="217" y="125"/>
                  <a:pt x="217" y="124"/>
                </a:cubicBezTo>
                <a:cubicBezTo>
                  <a:pt x="217" y="124"/>
                  <a:pt x="217" y="125"/>
                  <a:pt x="216" y="125"/>
                </a:cubicBezTo>
                <a:cubicBezTo>
                  <a:pt x="216" y="125"/>
                  <a:pt x="216" y="125"/>
                  <a:pt x="216" y="125"/>
                </a:cubicBezTo>
                <a:cubicBezTo>
                  <a:pt x="216" y="125"/>
                  <a:pt x="216" y="125"/>
                  <a:pt x="216" y="125"/>
                </a:cubicBezTo>
                <a:cubicBezTo>
                  <a:pt x="216" y="125"/>
                  <a:pt x="216" y="125"/>
                  <a:pt x="216" y="125"/>
                </a:cubicBezTo>
                <a:cubicBezTo>
                  <a:pt x="216" y="125"/>
                  <a:pt x="216" y="125"/>
                  <a:pt x="216" y="125"/>
                </a:cubicBezTo>
                <a:cubicBezTo>
                  <a:pt x="216" y="125"/>
                  <a:pt x="216" y="125"/>
                  <a:pt x="216" y="125"/>
                </a:cubicBezTo>
                <a:cubicBezTo>
                  <a:pt x="215" y="125"/>
                  <a:pt x="215" y="125"/>
                  <a:pt x="215" y="125"/>
                </a:cubicBezTo>
                <a:cubicBezTo>
                  <a:pt x="215" y="125"/>
                  <a:pt x="215" y="125"/>
                  <a:pt x="215" y="125"/>
                </a:cubicBezTo>
                <a:cubicBezTo>
                  <a:pt x="215" y="125"/>
                  <a:pt x="215" y="125"/>
                  <a:pt x="215" y="125"/>
                </a:cubicBezTo>
                <a:cubicBezTo>
                  <a:pt x="215" y="125"/>
                  <a:pt x="215" y="125"/>
                  <a:pt x="215" y="124"/>
                </a:cubicBezTo>
                <a:cubicBezTo>
                  <a:pt x="215" y="125"/>
                  <a:pt x="215" y="125"/>
                  <a:pt x="215" y="125"/>
                </a:cubicBezTo>
                <a:cubicBezTo>
                  <a:pt x="214" y="125"/>
                  <a:pt x="214" y="125"/>
                  <a:pt x="213" y="125"/>
                </a:cubicBezTo>
                <a:cubicBezTo>
                  <a:pt x="213" y="126"/>
                  <a:pt x="214" y="126"/>
                  <a:pt x="214" y="126"/>
                </a:cubicBezTo>
                <a:cubicBezTo>
                  <a:pt x="213" y="126"/>
                  <a:pt x="213" y="127"/>
                  <a:pt x="213" y="127"/>
                </a:cubicBezTo>
                <a:cubicBezTo>
                  <a:pt x="212" y="127"/>
                  <a:pt x="212" y="127"/>
                  <a:pt x="212" y="127"/>
                </a:cubicBezTo>
                <a:cubicBezTo>
                  <a:pt x="211" y="128"/>
                  <a:pt x="211" y="128"/>
                  <a:pt x="210" y="129"/>
                </a:cubicBezTo>
                <a:cubicBezTo>
                  <a:pt x="210" y="129"/>
                  <a:pt x="210" y="129"/>
                  <a:pt x="210" y="129"/>
                </a:cubicBezTo>
                <a:cubicBezTo>
                  <a:pt x="210" y="129"/>
                  <a:pt x="209" y="130"/>
                  <a:pt x="209" y="130"/>
                </a:cubicBezTo>
                <a:cubicBezTo>
                  <a:pt x="209" y="130"/>
                  <a:pt x="209" y="130"/>
                  <a:pt x="208" y="130"/>
                </a:cubicBezTo>
                <a:cubicBezTo>
                  <a:pt x="208" y="130"/>
                  <a:pt x="208" y="131"/>
                  <a:pt x="208" y="131"/>
                </a:cubicBezTo>
                <a:cubicBezTo>
                  <a:pt x="208" y="131"/>
                  <a:pt x="207" y="131"/>
                  <a:pt x="207" y="131"/>
                </a:cubicBezTo>
                <a:cubicBezTo>
                  <a:pt x="207" y="132"/>
                  <a:pt x="207" y="132"/>
                  <a:pt x="207" y="132"/>
                </a:cubicBezTo>
                <a:cubicBezTo>
                  <a:pt x="206" y="132"/>
                  <a:pt x="206" y="132"/>
                  <a:pt x="206" y="132"/>
                </a:cubicBezTo>
                <a:cubicBezTo>
                  <a:pt x="206" y="132"/>
                  <a:pt x="206" y="132"/>
                  <a:pt x="206" y="133"/>
                </a:cubicBezTo>
                <a:cubicBezTo>
                  <a:pt x="205" y="133"/>
                  <a:pt x="206" y="134"/>
                  <a:pt x="206" y="134"/>
                </a:cubicBezTo>
                <a:cubicBezTo>
                  <a:pt x="206" y="135"/>
                  <a:pt x="205" y="136"/>
                  <a:pt x="205" y="137"/>
                </a:cubicBezTo>
                <a:cubicBezTo>
                  <a:pt x="205" y="137"/>
                  <a:pt x="205" y="138"/>
                  <a:pt x="205" y="138"/>
                </a:cubicBezTo>
                <a:cubicBezTo>
                  <a:pt x="205" y="138"/>
                  <a:pt x="205" y="138"/>
                  <a:pt x="205" y="139"/>
                </a:cubicBezTo>
                <a:cubicBezTo>
                  <a:pt x="204" y="139"/>
                  <a:pt x="204" y="139"/>
                  <a:pt x="204" y="139"/>
                </a:cubicBezTo>
                <a:cubicBezTo>
                  <a:pt x="204" y="139"/>
                  <a:pt x="204" y="140"/>
                  <a:pt x="204" y="140"/>
                </a:cubicBezTo>
                <a:cubicBezTo>
                  <a:pt x="204" y="140"/>
                  <a:pt x="204" y="140"/>
                  <a:pt x="204" y="140"/>
                </a:cubicBezTo>
                <a:cubicBezTo>
                  <a:pt x="203" y="140"/>
                  <a:pt x="203" y="140"/>
                  <a:pt x="203" y="141"/>
                </a:cubicBezTo>
                <a:cubicBezTo>
                  <a:pt x="203" y="141"/>
                  <a:pt x="203" y="141"/>
                  <a:pt x="202" y="141"/>
                </a:cubicBezTo>
                <a:cubicBezTo>
                  <a:pt x="202" y="141"/>
                  <a:pt x="202" y="141"/>
                  <a:pt x="202" y="140"/>
                </a:cubicBezTo>
                <a:cubicBezTo>
                  <a:pt x="202" y="140"/>
                  <a:pt x="201" y="139"/>
                  <a:pt x="201" y="139"/>
                </a:cubicBezTo>
                <a:cubicBezTo>
                  <a:pt x="201" y="138"/>
                  <a:pt x="201" y="138"/>
                  <a:pt x="200" y="137"/>
                </a:cubicBezTo>
                <a:cubicBezTo>
                  <a:pt x="200" y="137"/>
                  <a:pt x="200" y="137"/>
                  <a:pt x="200" y="136"/>
                </a:cubicBezTo>
                <a:cubicBezTo>
                  <a:pt x="200" y="136"/>
                  <a:pt x="200" y="136"/>
                  <a:pt x="200" y="135"/>
                </a:cubicBezTo>
                <a:cubicBezTo>
                  <a:pt x="199" y="135"/>
                  <a:pt x="199" y="134"/>
                  <a:pt x="199" y="134"/>
                </a:cubicBezTo>
                <a:cubicBezTo>
                  <a:pt x="199" y="133"/>
                  <a:pt x="198" y="132"/>
                  <a:pt x="198" y="131"/>
                </a:cubicBezTo>
                <a:cubicBezTo>
                  <a:pt x="198" y="130"/>
                  <a:pt x="198" y="129"/>
                  <a:pt x="197" y="128"/>
                </a:cubicBezTo>
                <a:cubicBezTo>
                  <a:pt x="197" y="128"/>
                  <a:pt x="197" y="127"/>
                  <a:pt x="197" y="127"/>
                </a:cubicBezTo>
                <a:cubicBezTo>
                  <a:pt x="197" y="126"/>
                  <a:pt x="197" y="126"/>
                  <a:pt x="197" y="126"/>
                </a:cubicBezTo>
                <a:cubicBezTo>
                  <a:pt x="198" y="126"/>
                  <a:pt x="197" y="126"/>
                  <a:pt x="197" y="125"/>
                </a:cubicBezTo>
                <a:cubicBezTo>
                  <a:pt x="197" y="125"/>
                  <a:pt x="197" y="125"/>
                  <a:pt x="197" y="124"/>
                </a:cubicBezTo>
                <a:cubicBezTo>
                  <a:pt x="197" y="124"/>
                  <a:pt x="197" y="124"/>
                  <a:pt x="196" y="124"/>
                </a:cubicBezTo>
                <a:cubicBezTo>
                  <a:pt x="196" y="124"/>
                  <a:pt x="196" y="125"/>
                  <a:pt x="196" y="125"/>
                </a:cubicBezTo>
                <a:cubicBezTo>
                  <a:pt x="197" y="125"/>
                  <a:pt x="196" y="126"/>
                  <a:pt x="195" y="126"/>
                </a:cubicBezTo>
                <a:cubicBezTo>
                  <a:pt x="195" y="126"/>
                  <a:pt x="195" y="126"/>
                  <a:pt x="195" y="126"/>
                </a:cubicBezTo>
                <a:cubicBezTo>
                  <a:pt x="194" y="126"/>
                  <a:pt x="193" y="124"/>
                  <a:pt x="193" y="124"/>
                </a:cubicBezTo>
                <a:cubicBezTo>
                  <a:pt x="193" y="124"/>
                  <a:pt x="193" y="124"/>
                  <a:pt x="193" y="124"/>
                </a:cubicBezTo>
                <a:cubicBezTo>
                  <a:pt x="193" y="124"/>
                  <a:pt x="194" y="124"/>
                  <a:pt x="194" y="124"/>
                </a:cubicBezTo>
                <a:cubicBezTo>
                  <a:pt x="194" y="124"/>
                  <a:pt x="194" y="124"/>
                  <a:pt x="194" y="123"/>
                </a:cubicBezTo>
                <a:cubicBezTo>
                  <a:pt x="193" y="124"/>
                  <a:pt x="192" y="123"/>
                  <a:pt x="192" y="123"/>
                </a:cubicBezTo>
                <a:cubicBezTo>
                  <a:pt x="192" y="123"/>
                  <a:pt x="192" y="122"/>
                  <a:pt x="192" y="122"/>
                </a:cubicBezTo>
                <a:cubicBezTo>
                  <a:pt x="191" y="122"/>
                  <a:pt x="191" y="122"/>
                  <a:pt x="191" y="122"/>
                </a:cubicBezTo>
                <a:cubicBezTo>
                  <a:pt x="191" y="122"/>
                  <a:pt x="191" y="121"/>
                  <a:pt x="190" y="121"/>
                </a:cubicBezTo>
                <a:cubicBezTo>
                  <a:pt x="190" y="121"/>
                  <a:pt x="190" y="121"/>
                  <a:pt x="190" y="121"/>
                </a:cubicBezTo>
                <a:cubicBezTo>
                  <a:pt x="190" y="120"/>
                  <a:pt x="190" y="120"/>
                  <a:pt x="190" y="120"/>
                </a:cubicBezTo>
                <a:cubicBezTo>
                  <a:pt x="189" y="120"/>
                  <a:pt x="187" y="121"/>
                  <a:pt x="187" y="120"/>
                </a:cubicBezTo>
                <a:cubicBezTo>
                  <a:pt x="187" y="120"/>
                  <a:pt x="186" y="120"/>
                  <a:pt x="186" y="120"/>
                </a:cubicBezTo>
                <a:cubicBezTo>
                  <a:pt x="185" y="120"/>
                  <a:pt x="185" y="120"/>
                  <a:pt x="185" y="120"/>
                </a:cubicBezTo>
                <a:cubicBezTo>
                  <a:pt x="185" y="121"/>
                  <a:pt x="184" y="121"/>
                  <a:pt x="184" y="121"/>
                </a:cubicBezTo>
                <a:cubicBezTo>
                  <a:pt x="183" y="121"/>
                  <a:pt x="183" y="120"/>
                  <a:pt x="183" y="120"/>
                </a:cubicBezTo>
                <a:cubicBezTo>
                  <a:pt x="182" y="120"/>
                  <a:pt x="182" y="120"/>
                  <a:pt x="181" y="120"/>
                </a:cubicBezTo>
                <a:cubicBezTo>
                  <a:pt x="181" y="120"/>
                  <a:pt x="181" y="120"/>
                  <a:pt x="181" y="120"/>
                </a:cubicBezTo>
                <a:cubicBezTo>
                  <a:pt x="180" y="120"/>
                  <a:pt x="180" y="120"/>
                  <a:pt x="180" y="120"/>
                </a:cubicBezTo>
                <a:cubicBezTo>
                  <a:pt x="179" y="120"/>
                  <a:pt x="179" y="120"/>
                  <a:pt x="179" y="120"/>
                </a:cubicBezTo>
                <a:cubicBezTo>
                  <a:pt x="179" y="119"/>
                  <a:pt x="179" y="119"/>
                  <a:pt x="179" y="119"/>
                </a:cubicBezTo>
                <a:cubicBezTo>
                  <a:pt x="178" y="119"/>
                  <a:pt x="178" y="118"/>
                  <a:pt x="178" y="118"/>
                </a:cubicBezTo>
                <a:cubicBezTo>
                  <a:pt x="178" y="118"/>
                  <a:pt x="178" y="118"/>
                  <a:pt x="178" y="118"/>
                </a:cubicBezTo>
                <a:cubicBezTo>
                  <a:pt x="178" y="118"/>
                  <a:pt x="177" y="118"/>
                  <a:pt x="177" y="118"/>
                </a:cubicBezTo>
                <a:cubicBezTo>
                  <a:pt x="177" y="118"/>
                  <a:pt x="176" y="119"/>
                  <a:pt x="176" y="119"/>
                </a:cubicBezTo>
                <a:cubicBezTo>
                  <a:pt x="176" y="119"/>
                  <a:pt x="175" y="119"/>
                  <a:pt x="175" y="119"/>
                </a:cubicBezTo>
                <a:cubicBezTo>
                  <a:pt x="175" y="118"/>
                  <a:pt x="174" y="118"/>
                  <a:pt x="174" y="118"/>
                </a:cubicBezTo>
                <a:cubicBezTo>
                  <a:pt x="174" y="118"/>
                  <a:pt x="173" y="118"/>
                  <a:pt x="173" y="117"/>
                </a:cubicBezTo>
                <a:cubicBezTo>
                  <a:pt x="173" y="117"/>
                  <a:pt x="172" y="117"/>
                  <a:pt x="172" y="117"/>
                </a:cubicBezTo>
                <a:cubicBezTo>
                  <a:pt x="172" y="117"/>
                  <a:pt x="171" y="116"/>
                  <a:pt x="171" y="116"/>
                </a:cubicBezTo>
                <a:cubicBezTo>
                  <a:pt x="171" y="115"/>
                  <a:pt x="171" y="115"/>
                  <a:pt x="171" y="115"/>
                </a:cubicBezTo>
                <a:cubicBezTo>
                  <a:pt x="171" y="115"/>
                  <a:pt x="171" y="115"/>
                  <a:pt x="171" y="114"/>
                </a:cubicBezTo>
                <a:cubicBezTo>
                  <a:pt x="170" y="114"/>
                  <a:pt x="170" y="114"/>
                  <a:pt x="170" y="114"/>
                </a:cubicBezTo>
                <a:cubicBezTo>
                  <a:pt x="170" y="114"/>
                  <a:pt x="170" y="114"/>
                  <a:pt x="170" y="114"/>
                </a:cubicBezTo>
                <a:cubicBezTo>
                  <a:pt x="169" y="114"/>
                  <a:pt x="169" y="114"/>
                  <a:pt x="169" y="114"/>
                </a:cubicBezTo>
                <a:cubicBezTo>
                  <a:pt x="169" y="114"/>
                  <a:pt x="169" y="114"/>
                  <a:pt x="169" y="114"/>
                </a:cubicBezTo>
                <a:cubicBezTo>
                  <a:pt x="169" y="114"/>
                  <a:pt x="168" y="114"/>
                  <a:pt x="168" y="115"/>
                </a:cubicBezTo>
                <a:cubicBezTo>
                  <a:pt x="168" y="115"/>
                  <a:pt x="168" y="115"/>
                  <a:pt x="168" y="115"/>
                </a:cubicBezTo>
                <a:cubicBezTo>
                  <a:pt x="168" y="115"/>
                  <a:pt x="168" y="115"/>
                  <a:pt x="168" y="115"/>
                </a:cubicBezTo>
                <a:cubicBezTo>
                  <a:pt x="168" y="115"/>
                  <a:pt x="168" y="115"/>
                  <a:pt x="168" y="115"/>
                </a:cubicBezTo>
                <a:cubicBezTo>
                  <a:pt x="168" y="115"/>
                  <a:pt x="168" y="115"/>
                  <a:pt x="168" y="115"/>
                </a:cubicBezTo>
                <a:cubicBezTo>
                  <a:pt x="168" y="115"/>
                  <a:pt x="168" y="115"/>
                  <a:pt x="168" y="115"/>
                </a:cubicBezTo>
                <a:cubicBezTo>
                  <a:pt x="168" y="116"/>
                  <a:pt x="169" y="117"/>
                  <a:pt x="169" y="117"/>
                </a:cubicBezTo>
                <a:cubicBezTo>
                  <a:pt x="169" y="117"/>
                  <a:pt x="169" y="117"/>
                  <a:pt x="170" y="118"/>
                </a:cubicBezTo>
                <a:cubicBezTo>
                  <a:pt x="170" y="118"/>
                  <a:pt x="169" y="118"/>
                  <a:pt x="170" y="118"/>
                </a:cubicBezTo>
                <a:cubicBezTo>
                  <a:pt x="170" y="118"/>
                  <a:pt x="170" y="118"/>
                  <a:pt x="171" y="118"/>
                </a:cubicBezTo>
                <a:cubicBezTo>
                  <a:pt x="171" y="119"/>
                  <a:pt x="171" y="119"/>
                  <a:pt x="170" y="119"/>
                </a:cubicBezTo>
                <a:cubicBezTo>
                  <a:pt x="170" y="119"/>
                  <a:pt x="171" y="119"/>
                  <a:pt x="171" y="119"/>
                </a:cubicBezTo>
                <a:cubicBezTo>
                  <a:pt x="170" y="119"/>
                  <a:pt x="171" y="120"/>
                  <a:pt x="171" y="120"/>
                </a:cubicBezTo>
                <a:cubicBezTo>
                  <a:pt x="171" y="120"/>
                  <a:pt x="171" y="120"/>
                  <a:pt x="171" y="120"/>
                </a:cubicBezTo>
                <a:cubicBezTo>
                  <a:pt x="171" y="120"/>
                  <a:pt x="171" y="121"/>
                  <a:pt x="171" y="121"/>
                </a:cubicBezTo>
                <a:cubicBezTo>
                  <a:pt x="172" y="121"/>
                  <a:pt x="172" y="121"/>
                  <a:pt x="172" y="121"/>
                </a:cubicBezTo>
                <a:cubicBezTo>
                  <a:pt x="171" y="120"/>
                  <a:pt x="172" y="120"/>
                  <a:pt x="172" y="119"/>
                </a:cubicBezTo>
                <a:cubicBezTo>
                  <a:pt x="172" y="119"/>
                  <a:pt x="172" y="119"/>
                  <a:pt x="172" y="119"/>
                </a:cubicBezTo>
                <a:cubicBezTo>
                  <a:pt x="172" y="120"/>
                  <a:pt x="172" y="119"/>
                  <a:pt x="172" y="120"/>
                </a:cubicBezTo>
                <a:cubicBezTo>
                  <a:pt x="172" y="120"/>
                  <a:pt x="172" y="121"/>
                  <a:pt x="172" y="121"/>
                </a:cubicBezTo>
                <a:cubicBezTo>
                  <a:pt x="172" y="121"/>
                  <a:pt x="172" y="121"/>
                  <a:pt x="172" y="122"/>
                </a:cubicBezTo>
                <a:cubicBezTo>
                  <a:pt x="172" y="122"/>
                  <a:pt x="172" y="122"/>
                  <a:pt x="172" y="122"/>
                </a:cubicBezTo>
                <a:cubicBezTo>
                  <a:pt x="173" y="122"/>
                  <a:pt x="173" y="122"/>
                  <a:pt x="173" y="122"/>
                </a:cubicBezTo>
                <a:cubicBezTo>
                  <a:pt x="173" y="122"/>
                  <a:pt x="173" y="122"/>
                  <a:pt x="173" y="122"/>
                </a:cubicBezTo>
                <a:cubicBezTo>
                  <a:pt x="174" y="122"/>
                  <a:pt x="175" y="122"/>
                  <a:pt x="175" y="122"/>
                </a:cubicBezTo>
                <a:cubicBezTo>
                  <a:pt x="175" y="122"/>
                  <a:pt x="175" y="122"/>
                  <a:pt x="175" y="122"/>
                </a:cubicBezTo>
                <a:cubicBezTo>
                  <a:pt x="175" y="122"/>
                  <a:pt x="175" y="122"/>
                  <a:pt x="176" y="122"/>
                </a:cubicBezTo>
                <a:cubicBezTo>
                  <a:pt x="176" y="122"/>
                  <a:pt x="176" y="122"/>
                  <a:pt x="176" y="121"/>
                </a:cubicBezTo>
                <a:cubicBezTo>
                  <a:pt x="176" y="121"/>
                  <a:pt x="176" y="121"/>
                  <a:pt x="176" y="121"/>
                </a:cubicBezTo>
                <a:cubicBezTo>
                  <a:pt x="177" y="120"/>
                  <a:pt x="177" y="120"/>
                  <a:pt x="177" y="120"/>
                </a:cubicBezTo>
                <a:cubicBezTo>
                  <a:pt x="178" y="120"/>
                  <a:pt x="178" y="119"/>
                  <a:pt x="178" y="119"/>
                </a:cubicBezTo>
                <a:cubicBezTo>
                  <a:pt x="178" y="119"/>
                  <a:pt x="178" y="119"/>
                  <a:pt x="178" y="119"/>
                </a:cubicBezTo>
                <a:cubicBezTo>
                  <a:pt x="178" y="120"/>
                  <a:pt x="178" y="120"/>
                  <a:pt x="178" y="120"/>
                </a:cubicBezTo>
                <a:cubicBezTo>
                  <a:pt x="178" y="120"/>
                  <a:pt x="178" y="120"/>
                  <a:pt x="178" y="120"/>
                </a:cubicBezTo>
                <a:cubicBezTo>
                  <a:pt x="178" y="120"/>
                  <a:pt x="178" y="121"/>
                  <a:pt x="178" y="121"/>
                </a:cubicBezTo>
                <a:cubicBezTo>
                  <a:pt x="178" y="121"/>
                  <a:pt x="179" y="122"/>
                  <a:pt x="179" y="122"/>
                </a:cubicBezTo>
                <a:cubicBezTo>
                  <a:pt x="179" y="122"/>
                  <a:pt x="180" y="122"/>
                  <a:pt x="180" y="123"/>
                </a:cubicBezTo>
                <a:cubicBezTo>
                  <a:pt x="180" y="123"/>
                  <a:pt x="180" y="122"/>
                  <a:pt x="181" y="123"/>
                </a:cubicBezTo>
                <a:cubicBezTo>
                  <a:pt x="181" y="123"/>
                  <a:pt x="181" y="123"/>
                  <a:pt x="181" y="124"/>
                </a:cubicBezTo>
                <a:cubicBezTo>
                  <a:pt x="181" y="124"/>
                  <a:pt x="182" y="124"/>
                  <a:pt x="182" y="124"/>
                </a:cubicBezTo>
                <a:cubicBezTo>
                  <a:pt x="182" y="124"/>
                  <a:pt x="182" y="125"/>
                  <a:pt x="181" y="125"/>
                </a:cubicBezTo>
                <a:cubicBezTo>
                  <a:pt x="181" y="125"/>
                  <a:pt x="181" y="125"/>
                  <a:pt x="181" y="125"/>
                </a:cubicBezTo>
                <a:cubicBezTo>
                  <a:pt x="181" y="126"/>
                  <a:pt x="181" y="126"/>
                  <a:pt x="180" y="126"/>
                </a:cubicBezTo>
                <a:cubicBezTo>
                  <a:pt x="180" y="126"/>
                  <a:pt x="180" y="126"/>
                  <a:pt x="180" y="126"/>
                </a:cubicBezTo>
                <a:cubicBezTo>
                  <a:pt x="180" y="127"/>
                  <a:pt x="180" y="128"/>
                  <a:pt x="180" y="128"/>
                </a:cubicBezTo>
                <a:cubicBezTo>
                  <a:pt x="179" y="128"/>
                  <a:pt x="178" y="128"/>
                  <a:pt x="178" y="129"/>
                </a:cubicBezTo>
                <a:cubicBezTo>
                  <a:pt x="178" y="129"/>
                  <a:pt x="178" y="129"/>
                  <a:pt x="178" y="129"/>
                </a:cubicBezTo>
                <a:cubicBezTo>
                  <a:pt x="178" y="129"/>
                  <a:pt x="177" y="129"/>
                  <a:pt x="177" y="129"/>
                </a:cubicBezTo>
                <a:cubicBezTo>
                  <a:pt x="177" y="129"/>
                  <a:pt x="177" y="130"/>
                  <a:pt x="177" y="130"/>
                </a:cubicBezTo>
                <a:cubicBezTo>
                  <a:pt x="176" y="130"/>
                  <a:pt x="176" y="130"/>
                  <a:pt x="176" y="130"/>
                </a:cubicBezTo>
                <a:cubicBezTo>
                  <a:pt x="176" y="130"/>
                  <a:pt x="176" y="130"/>
                  <a:pt x="175" y="130"/>
                </a:cubicBezTo>
                <a:cubicBezTo>
                  <a:pt x="175" y="131"/>
                  <a:pt x="174" y="131"/>
                  <a:pt x="174" y="131"/>
                </a:cubicBezTo>
                <a:cubicBezTo>
                  <a:pt x="174" y="131"/>
                  <a:pt x="173" y="131"/>
                  <a:pt x="173" y="132"/>
                </a:cubicBezTo>
                <a:cubicBezTo>
                  <a:pt x="173" y="132"/>
                  <a:pt x="173" y="132"/>
                  <a:pt x="173" y="132"/>
                </a:cubicBezTo>
                <a:cubicBezTo>
                  <a:pt x="172" y="133"/>
                  <a:pt x="171" y="133"/>
                  <a:pt x="170" y="133"/>
                </a:cubicBezTo>
                <a:cubicBezTo>
                  <a:pt x="169" y="133"/>
                  <a:pt x="169" y="134"/>
                  <a:pt x="169" y="134"/>
                </a:cubicBezTo>
                <a:cubicBezTo>
                  <a:pt x="169" y="134"/>
                  <a:pt x="168" y="134"/>
                  <a:pt x="168" y="134"/>
                </a:cubicBezTo>
                <a:cubicBezTo>
                  <a:pt x="168" y="134"/>
                  <a:pt x="167" y="134"/>
                  <a:pt x="167" y="135"/>
                </a:cubicBezTo>
                <a:cubicBezTo>
                  <a:pt x="166" y="135"/>
                  <a:pt x="166" y="135"/>
                  <a:pt x="166" y="135"/>
                </a:cubicBezTo>
                <a:cubicBezTo>
                  <a:pt x="165" y="135"/>
                  <a:pt x="165" y="135"/>
                  <a:pt x="165" y="135"/>
                </a:cubicBezTo>
                <a:cubicBezTo>
                  <a:pt x="164" y="136"/>
                  <a:pt x="163" y="136"/>
                  <a:pt x="163" y="135"/>
                </a:cubicBezTo>
                <a:cubicBezTo>
                  <a:pt x="163" y="134"/>
                  <a:pt x="163" y="134"/>
                  <a:pt x="163" y="134"/>
                </a:cubicBezTo>
                <a:cubicBezTo>
                  <a:pt x="162" y="134"/>
                  <a:pt x="162" y="133"/>
                  <a:pt x="162" y="132"/>
                </a:cubicBezTo>
                <a:cubicBezTo>
                  <a:pt x="162" y="132"/>
                  <a:pt x="162" y="132"/>
                  <a:pt x="162" y="132"/>
                </a:cubicBezTo>
                <a:cubicBezTo>
                  <a:pt x="162" y="131"/>
                  <a:pt x="162" y="131"/>
                  <a:pt x="162" y="131"/>
                </a:cubicBezTo>
                <a:cubicBezTo>
                  <a:pt x="162" y="130"/>
                  <a:pt x="161" y="130"/>
                  <a:pt x="161" y="129"/>
                </a:cubicBezTo>
                <a:cubicBezTo>
                  <a:pt x="161" y="129"/>
                  <a:pt x="161" y="129"/>
                  <a:pt x="161" y="129"/>
                </a:cubicBezTo>
                <a:cubicBezTo>
                  <a:pt x="160" y="127"/>
                  <a:pt x="160" y="127"/>
                  <a:pt x="160" y="127"/>
                </a:cubicBezTo>
                <a:cubicBezTo>
                  <a:pt x="159" y="127"/>
                  <a:pt x="159" y="127"/>
                  <a:pt x="158" y="126"/>
                </a:cubicBezTo>
                <a:cubicBezTo>
                  <a:pt x="158" y="126"/>
                  <a:pt x="158" y="126"/>
                  <a:pt x="158" y="125"/>
                </a:cubicBezTo>
                <a:cubicBezTo>
                  <a:pt x="158" y="125"/>
                  <a:pt x="158" y="124"/>
                  <a:pt x="158" y="123"/>
                </a:cubicBezTo>
                <a:cubicBezTo>
                  <a:pt x="157" y="123"/>
                  <a:pt x="157" y="123"/>
                  <a:pt x="157" y="122"/>
                </a:cubicBezTo>
                <a:cubicBezTo>
                  <a:pt x="156" y="122"/>
                  <a:pt x="156" y="122"/>
                  <a:pt x="156" y="121"/>
                </a:cubicBezTo>
                <a:cubicBezTo>
                  <a:pt x="156" y="120"/>
                  <a:pt x="155" y="120"/>
                  <a:pt x="155" y="119"/>
                </a:cubicBezTo>
                <a:cubicBezTo>
                  <a:pt x="154" y="119"/>
                  <a:pt x="154" y="118"/>
                  <a:pt x="154" y="118"/>
                </a:cubicBezTo>
                <a:cubicBezTo>
                  <a:pt x="153" y="117"/>
                  <a:pt x="153" y="117"/>
                  <a:pt x="153" y="117"/>
                </a:cubicBezTo>
                <a:cubicBezTo>
                  <a:pt x="153" y="117"/>
                  <a:pt x="153" y="117"/>
                  <a:pt x="153" y="117"/>
                </a:cubicBezTo>
                <a:cubicBezTo>
                  <a:pt x="153" y="116"/>
                  <a:pt x="153" y="116"/>
                  <a:pt x="153" y="115"/>
                </a:cubicBezTo>
                <a:cubicBezTo>
                  <a:pt x="153" y="115"/>
                  <a:pt x="153" y="115"/>
                  <a:pt x="153" y="115"/>
                </a:cubicBezTo>
                <a:cubicBezTo>
                  <a:pt x="153" y="114"/>
                  <a:pt x="152" y="114"/>
                  <a:pt x="152" y="113"/>
                </a:cubicBezTo>
                <a:cubicBezTo>
                  <a:pt x="152" y="112"/>
                  <a:pt x="152" y="112"/>
                  <a:pt x="153" y="111"/>
                </a:cubicBezTo>
                <a:cubicBezTo>
                  <a:pt x="153" y="111"/>
                  <a:pt x="153" y="111"/>
                  <a:pt x="153" y="111"/>
                </a:cubicBezTo>
                <a:cubicBezTo>
                  <a:pt x="153" y="110"/>
                  <a:pt x="153" y="109"/>
                  <a:pt x="154" y="109"/>
                </a:cubicBezTo>
                <a:cubicBezTo>
                  <a:pt x="154" y="108"/>
                  <a:pt x="154" y="108"/>
                  <a:pt x="154" y="107"/>
                </a:cubicBezTo>
                <a:cubicBezTo>
                  <a:pt x="154" y="107"/>
                  <a:pt x="154" y="107"/>
                  <a:pt x="154" y="107"/>
                </a:cubicBezTo>
                <a:cubicBezTo>
                  <a:pt x="154" y="107"/>
                  <a:pt x="154" y="106"/>
                  <a:pt x="154" y="106"/>
                </a:cubicBezTo>
                <a:cubicBezTo>
                  <a:pt x="154" y="106"/>
                  <a:pt x="154" y="106"/>
                  <a:pt x="154" y="106"/>
                </a:cubicBezTo>
                <a:cubicBezTo>
                  <a:pt x="154" y="106"/>
                  <a:pt x="154" y="106"/>
                  <a:pt x="154" y="106"/>
                </a:cubicBezTo>
                <a:cubicBezTo>
                  <a:pt x="154" y="106"/>
                  <a:pt x="154" y="106"/>
                  <a:pt x="154" y="106"/>
                </a:cubicBezTo>
                <a:cubicBezTo>
                  <a:pt x="154" y="106"/>
                  <a:pt x="154" y="106"/>
                  <a:pt x="154" y="106"/>
                </a:cubicBezTo>
                <a:cubicBezTo>
                  <a:pt x="154" y="106"/>
                  <a:pt x="154" y="106"/>
                  <a:pt x="153" y="106"/>
                </a:cubicBezTo>
                <a:cubicBezTo>
                  <a:pt x="153" y="106"/>
                  <a:pt x="153" y="106"/>
                  <a:pt x="152" y="106"/>
                </a:cubicBezTo>
                <a:cubicBezTo>
                  <a:pt x="152" y="106"/>
                  <a:pt x="152" y="106"/>
                  <a:pt x="152" y="106"/>
                </a:cubicBezTo>
                <a:cubicBezTo>
                  <a:pt x="151" y="106"/>
                  <a:pt x="151" y="107"/>
                  <a:pt x="150" y="107"/>
                </a:cubicBezTo>
                <a:cubicBezTo>
                  <a:pt x="150" y="106"/>
                  <a:pt x="150" y="106"/>
                  <a:pt x="149" y="106"/>
                </a:cubicBezTo>
                <a:cubicBezTo>
                  <a:pt x="149" y="106"/>
                  <a:pt x="148" y="105"/>
                  <a:pt x="148" y="106"/>
                </a:cubicBezTo>
                <a:cubicBezTo>
                  <a:pt x="148" y="106"/>
                  <a:pt x="148" y="106"/>
                  <a:pt x="148" y="106"/>
                </a:cubicBezTo>
                <a:cubicBezTo>
                  <a:pt x="148" y="106"/>
                  <a:pt x="148" y="106"/>
                  <a:pt x="147" y="106"/>
                </a:cubicBezTo>
                <a:cubicBezTo>
                  <a:pt x="147" y="106"/>
                  <a:pt x="147" y="106"/>
                  <a:pt x="146" y="106"/>
                </a:cubicBezTo>
                <a:cubicBezTo>
                  <a:pt x="146" y="106"/>
                  <a:pt x="146" y="106"/>
                  <a:pt x="146" y="106"/>
                </a:cubicBezTo>
                <a:cubicBezTo>
                  <a:pt x="146" y="106"/>
                  <a:pt x="146" y="106"/>
                  <a:pt x="146" y="106"/>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5" y="105"/>
                  <a:pt x="145" y="105"/>
                  <a:pt x="145" y="105"/>
                </a:cubicBezTo>
                <a:cubicBezTo>
                  <a:pt x="145" y="105"/>
                  <a:pt x="145" y="105"/>
                  <a:pt x="145" y="105"/>
                </a:cubicBezTo>
                <a:cubicBezTo>
                  <a:pt x="145" y="105"/>
                  <a:pt x="144" y="105"/>
                  <a:pt x="144" y="105"/>
                </a:cubicBezTo>
                <a:cubicBezTo>
                  <a:pt x="144" y="105"/>
                  <a:pt x="144" y="105"/>
                  <a:pt x="144" y="105"/>
                </a:cubicBezTo>
                <a:cubicBezTo>
                  <a:pt x="144" y="105"/>
                  <a:pt x="144" y="105"/>
                  <a:pt x="144" y="105"/>
                </a:cubicBezTo>
                <a:cubicBezTo>
                  <a:pt x="144" y="105"/>
                  <a:pt x="144" y="105"/>
                  <a:pt x="144" y="105"/>
                </a:cubicBezTo>
                <a:cubicBezTo>
                  <a:pt x="144" y="105"/>
                  <a:pt x="144" y="105"/>
                  <a:pt x="144" y="105"/>
                </a:cubicBezTo>
                <a:cubicBezTo>
                  <a:pt x="144" y="104"/>
                  <a:pt x="144" y="104"/>
                  <a:pt x="144" y="104"/>
                </a:cubicBezTo>
                <a:cubicBezTo>
                  <a:pt x="143" y="104"/>
                  <a:pt x="143" y="104"/>
                  <a:pt x="143" y="104"/>
                </a:cubicBezTo>
                <a:cubicBezTo>
                  <a:pt x="143" y="104"/>
                  <a:pt x="143" y="104"/>
                  <a:pt x="143" y="104"/>
                </a:cubicBezTo>
                <a:cubicBezTo>
                  <a:pt x="143" y="103"/>
                  <a:pt x="143" y="103"/>
                  <a:pt x="143" y="103"/>
                </a:cubicBezTo>
                <a:cubicBezTo>
                  <a:pt x="143" y="103"/>
                  <a:pt x="143" y="103"/>
                  <a:pt x="143" y="103"/>
                </a:cubicBezTo>
                <a:cubicBezTo>
                  <a:pt x="144" y="103"/>
                  <a:pt x="144" y="103"/>
                  <a:pt x="143" y="103"/>
                </a:cubicBezTo>
                <a:cubicBezTo>
                  <a:pt x="143" y="103"/>
                  <a:pt x="143" y="103"/>
                  <a:pt x="143" y="103"/>
                </a:cubicBezTo>
                <a:cubicBezTo>
                  <a:pt x="143" y="103"/>
                  <a:pt x="144" y="103"/>
                  <a:pt x="144" y="103"/>
                </a:cubicBezTo>
                <a:cubicBezTo>
                  <a:pt x="144" y="103"/>
                  <a:pt x="144" y="103"/>
                  <a:pt x="144" y="103"/>
                </a:cubicBezTo>
                <a:cubicBezTo>
                  <a:pt x="143" y="103"/>
                  <a:pt x="143" y="103"/>
                  <a:pt x="143" y="103"/>
                </a:cubicBezTo>
                <a:cubicBezTo>
                  <a:pt x="143" y="102"/>
                  <a:pt x="143" y="102"/>
                  <a:pt x="143" y="102"/>
                </a:cubicBezTo>
                <a:cubicBezTo>
                  <a:pt x="143" y="102"/>
                  <a:pt x="143" y="102"/>
                  <a:pt x="143" y="102"/>
                </a:cubicBezTo>
                <a:cubicBezTo>
                  <a:pt x="143" y="102"/>
                  <a:pt x="143" y="102"/>
                  <a:pt x="143" y="102"/>
                </a:cubicBezTo>
                <a:cubicBezTo>
                  <a:pt x="143" y="102"/>
                  <a:pt x="143" y="102"/>
                  <a:pt x="144" y="102"/>
                </a:cubicBezTo>
                <a:cubicBezTo>
                  <a:pt x="144" y="102"/>
                  <a:pt x="144" y="102"/>
                  <a:pt x="144" y="102"/>
                </a:cubicBezTo>
                <a:cubicBezTo>
                  <a:pt x="143" y="102"/>
                  <a:pt x="143" y="102"/>
                  <a:pt x="143" y="102"/>
                </a:cubicBezTo>
                <a:cubicBezTo>
                  <a:pt x="143" y="102"/>
                  <a:pt x="143" y="101"/>
                  <a:pt x="143" y="101"/>
                </a:cubicBezTo>
                <a:cubicBezTo>
                  <a:pt x="143" y="101"/>
                  <a:pt x="143" y="101"/>
                  <a:pt x="143" y="101"/>
                </a:cubicBezTo>
                <a:cubicBezTo>
                  <a:pt x="143" y="101"/>
                  <a:pt x="144" y="101"/>
                  <a:pt x="144" y="100"/>
                </a:cubicBezTo>
                <a:cubicBezTo>
                  <a:pt x="144" y="101"/>
                  <a:pt x="144" y="101"/>
                  <a:pt x="145" y="101"/>
                </a:cubicBezTo>
                <a:cubicBezTo>
                  <a:pt x="145" y="101"/>
                  <a:pt x="145" y="101"/>
                  <a:pt x="145" y="101"/>
                </a:cubicBezTo>
                <a:cubicBezTo>
                  <a:pt x="145" y="101"/>
                  <a:pt x="144" y="101"/>
                  <a:pt x="144" y="101"/>
                </a:cubicBezTo>
                <a:cubicBezTo>
                  <a:pt x="144" y="100"/>
                  <a:pt x="144" y="100"/>
                  <a:pt x="144" y="100"/>
                </a:cubicBezTo>
                <a:cubicBezTo>
                  <a:pt x="145" y="100"/>
                  <a:pt x="145" y="100"/>
                  <a:pt x="145" y="100"/>
                </a:cubicBezTo>
                <a:cubicBezTo>
                  <a:pt x="145" y="101"/>
                  <a:pt x="145" y="101"/>
                  <a:pt x="145" y="101"/>
                </a:cubicBezTo>
                <a:cubicBezTo>
                  <a:pt x="145" y="101"/>
                  <a:pt x="146" y="101"/>
                  <a:pt x="146" y="101"/>
                </a:cubicBezTo>
                <a:cubicBezTo>
                  <a:pt x="146" y="101"/>
                  <a:pt x="146" y="101"/>
                  <a:pt x="146" y="101"/>
                </a:cubicBezTo>
                <a:cubicBezTo>
                  <a:pt x="146" y="101"/>
                  <a:pt x="146" y="101"/>
                  <a:pt x="146" y="101"/>
                </a:cubicBezTo>
                <a:cubicBezTo>
                  <a:pt x="146" y="100"/>
                  <a:pt x="146" y="100"/>
                  <a:pt x="146" y="100"/>
                </a:cubicBezTo>
                <a:cubicBezTo>
                  <a:pt x="146" y="100"/>
                  <a:pt x="146" y="100"/>
                  <a:pt x="146" y="100"/>
                </a:cubicBezTo>
                <a:cubicBezTo>
                  <a:pt x="146" y="100"/>
                  <a:pt x="147" y="100"/>
                  <a:pt x="147" y="100"/>
                </a:cubicBezTo>
                <a:cubicBezTo>
                  <a:pt x="147" y="100"/>
                  <a:pt x="147" y="100"/>
                  <a:pt x="147" y="100"/>
                </a:cubicBezTo>
                <a:cubicBezTo>
                  <a:pt x="147" y="100"/>
                  <a:pt x="147" y="100"/>
                  <a:pt x="146" y="100"/>
                </a:cubicBezTo>
                <a:cubicBezTo>
                  <a:pt x="146" y="100"/>
                  <a:pt x="146" y="100"/>
                  <a:pt x="146" y="100"/>
                </a:cubicBezTo>
                <a:cubicBezTo>
                  <a:pt x="146" y="99"/>
                  <a:pt x="146" y="99"/>
                  <a:pt x="146" y="99"/>
                </a:cubicBezTo>
                <a:cubicBezTo>
                  <a:pt x="146" y="99"/>
                  <a:pt x="147" y="100"/>
                  <a:pt x="147" y="100"/>
                </a:cubicBezTo>
                <a:cubicBezTo>
                  <a:pt x="147" y="100"/>
                  <a:pt x="147" y="99"/>
                  <a:pt x="147" y="99"/>
                </a:cubicBezTo>
                <a:cubicBezTo>
                  <a:pt x="148" y="100"/>
                  <a:pt x="148" y="100"/>
                  <a:pt x="149" y="100"/>
                </a:cubicBezTo>
                <a:cubicBezTo>
                  <a:pt x="149" y="99"/>
                  <a:pt x="149" y="99"/>
                  <a:pt x="149" y="99"/>
                </a:cubicBezTo>
                <a:cubicBezTo>
                  <a:pt x="149" y="99"/>
                  <a:pt x="150" y="99"/>
                  <a:pt x="151" y="98"/>
                </a:cubicBezTo>
                <a:cubicBezTo>
                  <a:pt x="152" y="98"/>
                  <a:pt x="152" y="99"/>
                  <a:pt x="153" y="98"/>
                </a:cubicBezTo>
                <a:cubicBezTo>
                  <a:pt x="153" y="98"/>
                  <a:pt x="153" y="99"/>
                  <a:pt x="153" y="99"/>
                </a:cubicBezTo>
                <a:cubicBezTo>
                  <a:pt x="154" y="99"/>
                  <a:pt x="154" y="99"/>
                  <a:pt x="154" y="99"/>
                </a:cubicBezTo>
                <a:cubicBezTo>
                  <a:pt x="154" y="99"/>
                  <a:pt x="154" y="99"/>
                  <a:pt x="155" y="99"/>
                </a:cubicBezTo>
                <a:cubicBezTo>
                  <a:pt x="155" y="99"/>
                  <a:pt x="155" y="100"/>
                  <a:pt x="156" y="100"/>
                </a:cubicBezTo>
                <a:cubicBezTo>
                  <a:pt x="156" y="100"/>
                  <a:pt x="157" y="100"/>
                  <a:pt x="157" y="100"/>
                </a:cubicBezTo>
                <a:cubicBezTo>
                  <a:pt x="157" y="100"/>
                  <a:pt x="158" y="100"/>
                  <a:pt x="158" y="100"/>
                </a:cubicBezTo>
                <a:cubicBezTo>
                  <a:pt x="158" y="100"/>
                  <a:pt x="159" y="100"/>
                  <a:pt x="159" y="100"/>
                </a:cubicBezTo>
                <a:cubicBezTo>
                  <a:pt x="160" y="100"/>
                  <a:pt x="161" y="99"/>
                  <a:pt x="161" y="98"/>
                </a:cubicBezTo>
                <a:cubicBezTo>
                  <a:pt x="161" y="98"/>
                  <a:pt x="160" y="98"/>
                  <a:pt x="160" y="97"/>
                </a:cubicBezTo>
                <a:cubicBezTo>
                  <a:pt x="160" y="97"/>
                  <a:pt x="159" y="97"/>
                  <a:pt x="159" y="97"/>
                </a:cubicBezTo>
                <a:cubicBezTo>
                  <a:pt x="159" y="96"/>
                  <a:pt x="159" y="96"/>
                  <a:pt x="159" y="96"/>
                </a:cubicBezTo>
                <a:cubicBezTo>
                  <a:pt x="159" y="96"/>
                  <a:pt x="158" y="96"/>
                  <a:pt x="158" y="96"/>
                </a:cubicBezTo>
                <a:cubicBezTo>
                  <a:pt x="158" y="95"/>
                  <a:pt x="158" y="95"/>
                  <a:pt x="157" y="95"/>
                </a:cubicBezTo>
                <a:cubicBezTo>
                  <a:pt x="157" y="95"/>
                  <a:pt x="157" y="95"/>
                  <a:pt x="157" y="95"/>
                </a:cubicBezTo>
                <a:cubicBezTo>
                  <a:pt x="156" y="95"/>
                  <a:pt x="156" y="94"/>
                  <a:pt x="156" y="94"/>
                </a:cubicBezTo>
                <a:cubicBezTo>
                  <a:pt x="156" y="94"/>
                  <a:pt x="156" y="94"/>
                  <a:pt x="156" y="94"/>
                </a:cubicBezTo>
                <a:cubicBezTo>
                  <a:pt x="156" y="94"/>
                  <a:pt x="155" y="94"/>
                  <a:pt x="155" y="94"/>
                </a:cubicBezTo>
                <a:cubicBezTo>
                  <a:pt x="155" y="94"/>
                  <a:pt x="156" y="94"/>
                  <a:pt x="156" y="93"/>
                </a:cubicBezTo>
                <a:cubicBezTo>
                  <a:pt x="156" y="93"/>
                  <a:pt x="156" y="93"/>
                  <a:pt x="156" y="93"/>
                </a:cubicBezTo>
                <a:cubicBezTo>
                  <a:pt x="157" y="93"/>
                  <a:pt x="157" y="93"/>
                  <a:pt x="157" y="92"/>
                </a:cubicBezTo>
                <a:cubicBezTo>
                  <a:pt x="157" y="92"/>
                  <a:pt x="156" y="92"/>
                  <a:pt x="156" y="92"/>
                </a:cubicBezTo>
                <a:cubicBezTo>
                  <a:pt x="156" y="92"/>
                  <a:pt x="156" y="92"/>
                  <a:pt x="156" y="92"/>
                </a:cubicBezTo>
                <a:cubicBezTo>
                  <a:pt x="157" y="92"/>
                  <a:pt x="157" y="91"/>
                  <a:pt x="158" y="91"/>
                </a:cubicBezTo>
                <a:cubicBezTo>
                  <a:pt x="158" y="91"/>
                  <a:pt x="158" y="91"/>
                  <a:pt x="158" y="91"/>
                </a:cubicBezTo>
                <a:cubicBezTo>
                  <a:pt x="157" y="91"/>
                  <a:pt x="157" y="91"/>
                  <a:pt x="157" y="91"/>
                </a:cubicBezTo>
                <a:cubicBezTo>
                  <a:pt x="157" y="91"/>
                  <a:pt x="157" y="91"/>
                  <a:pt x="157" y="91"/>
                </a:cubicBezTo>
                <a:cubicBezTo>
                  <a:pt x="156" y="91"/>
                  <a:pt x="156" y="91"/>
                  <a:pt x="156" y="91"/>
                </a:cubicBezTo>
                <a:cubicBezTo>
                  <a:pt x="156" y="91"/>
                  <a:pt x="156" y="91"/>
                  <a:pt x="155" y="91"/>
                </a:cubicBezTo>
                <a:cubicBezTo>
                  <a:pt x="155" y="92"/>
                  <a:pt x="154" y="92"/>
                  <a:pt x="154" y="92"/>
                </a:cubicBezTo>
                <a:cubicBezTo>
                  <a:pt x="154" y="92"/>
                  <a:pt x="154" y="92"/>
                  <a:pt x="154" y="92"/>
                </a:cubicBezTo>
                <a:cubicBezTo>
                  <a:pt x="153" y="92"/>
                  <a:pt x="153" y="92"/>
                  <a:pt x="153" y="92"/>
                </a:cubicBezTo>
                <a:cubicBezTo>
                  <a:pt x="153" y="92"/>
                  <a:pt x="153" y="92"/>
                  <a:pt x="153" y="92"/>
                </a:cubicBezTo>
                <a:cubicBezTo>
                  <a:pt x="153" y="92"/>
                  <a:pt x="153" y="92"/>
                  <a:pt x="153" y="92"/>
                </a:cubicBezTo>
                <a:cubicBezTo>
                  <a:pt x="153" y="92"/>
                  <a:pt x="153" y="92"/>
                  <a:pt x="153" y="92"/>
                </a:cubicBezTo>
                <a:cubicBezTo>
                  <a:pt x="152" y="92"/>
                  <a:pt x="152" y="92"/>
                  <a:pt x="152" y="92"/>
                </a:cubicBezTo>
                <a:cubicBezTo>
                  <a:pt x="152" y="92"/>
                  <a:pt x="152" y="92"/>
                  <a:pt x="152" y="92"/>
                </a:cubicBezTo>
                <a:cubicBezTo>
                  <a:pt x="152" y="93"/>
                  <a:pt x="153" y="93"/>
                  <a:pt x="153" y="94"/>
                </a:cubicBezTo>
                <a:cubicBezTo>
                  <a:pt x="153" y="94"/>
                  <a:pt x="154" y="94"/>
                  <a:pt x="154" y="94"/>
                </a:cubicBezTo>
                <a:cubicBezTo>
                  <a:pt x="154" y="94"/>
                  <a:pt x="154" y="94"/>
                  <a:pt x="155" y="94"/>
                </a:cubicBezTo>
                <a:cubicBezTo>
                  <a:pt x="155" y="94"/>
                  <a:pt x="154" y="94"/>
                  <a:pt x="154" y="94"/>
                </a:cubicBezTo>
                <a:cubicBezTo>
                  <a:pt x="154" y="94"/>
                  <a:pt x="154" y="94"/>
                  <a:pt x="154" y="94"/>
                </a:cubicBezTo>
                <a:cubicBezTo>
                  <a:pt x="154" y="94"/>
                  <a:pt x="154" y="94"/>
                  <a:pt x="153" y="94"/>
                </a:cubicBezTo>
                <a:cubicBezTo>
                  <a:pt x="153" y="94"/>
                  <a:pt x="153" y="94"/>
                  <a:pt x="153" y="94"/>
                </a:cubicBezTo>
                <a:cubicBezTo>
                  <a:pt x="153" y="94"/>
                  <a:pt x="153" y="94"/>
                  <a:pt x="152" y="94"/>
                </a:cubicBezTo>
                <a:cubicBezTo>
                  <a:pt x="152" y="95"/>
                  <a:pt x="152" y="95"/>
                  <a:pt x="151" y="95"/>
                </a:cubicBezTo>
                <a:cubicBezTo>
                  <a:pt x="151" y="95"/>
                  <a:pt x="151" y="95"/>
                  <a:pt x="151" y="95"/>
                </a:cubicBezTo>
                <a:cubicBezTo>
                  <a:pt x="151" y="94"/>
                  <a:pt x="151" y="94"/>
                  <a:pt x="150" y="94"/>
                </a:cubicBezTo>
                <a:cubicBezTo>
                  <a:pt x="150" y="94"/>
                  <a:pt x="150" y="94"/>
                  <a:pt x="150" y="94"/>
                </a:cubicBezTo>
                <a:cubicBezTo>
                  <a:pt x="150" y="93"/>
                  <a:pt x="151" y="93"/>
                  <a:pt x="151" y="93"/>
                </a:cubicBezTo>
                <a:cubicBezTo>
                  <a:pt x="151" y="93"/>
                  <a:pt x="151" y="93"/>
                  <a:pt x="151" y="92"/>
                </a:cubicBezTo>
                <a:cubicBezTo>
                  <a:pt x="150" y="92"/>
                  <a:pt x="150" y="93"/>
                  <a:pt x="149" y="92"/>
                </a:cubicBezTo>
                <a:cubicBezTo>
                  <a:pt x="149" y="92"/>
                  <a:pt x="149" y="92"/>
                  <a:pt x="149" y="92"/>
                </a:cubicBezTo>
                <a:cubicBezTo>
                  <a:pt x="149" y="92"/>
                  <a:pt x="149" y="92"/>
                  <a:pt x="150" y="92"/>
                </a:cubicBezTo>
                <a:cubicBezTo>
                  <a:pt x="150" y="92"/>
                  <a:pt x="150" y="92"/>
                  <a:pt x="150" y="92"/>
                </a:cubicBezTo>
                <a:cubicBezTo>
                  <a:pt x="149" y="92"/>
                  <a:pt x="149" y="92"/>
                  <a:pt x="149" y="91"/>
                </a:cubicBezTo>
                <a:cubicBezTo>
                  <a:pt x="149" y="91"/>
                  <a:pt x="149" y="92"/>
                  <a:pt x="149" y="92"/>
                </a:cubicBezTo>
                <a:cubicBezTo>
                  <a:pt x="149" y="92"/>
                  <a:pt x="149" y="92"/>
                  <a:pt x="149" y="92"/>
                </a:cubicBezTo>
                <a:cubicBezTo>
                  <a:pt x="148" y="92"/>
                  <a:pt x="148" y="92"/>
                  <a:pt x="147" y="93"/>
                </a:cubicBezTo>
                <a:cubicBezTo>
                  <a:pt x="147" y="93"/>
                  <a:pt x="146" y="93"/>
                  <a:pt x="147" y="93"/>
                </a:cubicBezTo>
                <a:cubicBezTo>
                  <a:pt x="147" y="94"/>
                  <a:pt x="147" y="94"/>
                  <a:pt x="147" y="94"/>
                </a:cubicBezTo>
                <a:cubicBezTo>
                  <a:pt x="147" y="94"/>
                  <a:pt x="147" y="94"/>
                  <a:pt x="146" y="94"/>
                </a:cubicBezTo>
                <a:cubicBezTo>
                  <a:pt x="146" y="94"/>
                  <a:pt x="145" y="95"/>
                  <a:pt x="145" y="96"/>
                </a:cubicBezTo>
                <a:cubicBezTo>
                  <a:pt x="145" y="96"/>
                  <a:pt x="145" y="96"/>
                  <a:pt x="145" y="96"/>
                </a:cubicBezTo>
                <a:cubicBezTo>
                  <a:pt x="145" y="96"/>
                  <a:pt x="145" y="96"/>
                  <a:pt x="145" y="97"/>
                </a:cubicBezTo>
                <a:cubicBezTo>
                  <a:pt x="145" y="97"/>
                  <a:pt x="145" y="97"/>
                  <a:pt x="145" y="97"/>
                </a:cubicBezTo>
                <a:cubicBezTo>
                  <a:pt x="144" y="97"/>
                  <a:pt x="144" y="98"/>
                  <a:pt x="144" y="98"/>
                </a:cubicBezTo>
                <a:cubicBezTo>
                  <a:pt x="144" y="98"/>
                  <a:pt x="144" y="98"/>
                  <a:pt x="144" y="98"/>
                </a:cubicBezTo>
                <a:cubicBezTo>
                  <a:pt x="144" y="98"/>
                  <a:pt x="145" y="99"/>
                  <a:pt x="145" y="99"/>
                </a:cubicBezTo>
                <a:cubicBezTo>
                  <a:pt x="145" y="99"/>
                  <a:pt x="146" y="99"/>
                  <a:pt x="146" y="99"/>
                </a:cubicBezTo>
                <a:cubicBezTo>
                  <a:pt x="146" y="100"/>
                  <a:pt x="146" y="100"/>
                  <a:pt x="146" y="100"/>
                </a:cubicBezTo>
                <a:cubicBezTo>
                  <a:pt x="145" y="100"/>
                  <a:pt x="145" y="100"/>
                  <a:pt x="145" y="100"/>
                </a:cubicBezTo>
                <a:cubicBezTo>
                  <a:pt x="144" y="100"/>
                  <a:pt x="144" y="100"/>
                  <a:pt x="144" y="100"/>
                </a:cubicBezTo>
                <a:cubicBezTo>
                  <a:pt x="144" y="100"/>
                  <a:pt x="144" y="100"/>
                  <a:pt x="144" y="100"/>
                </a:cubicBezTo>
                <a:cubicBezTo>
                  <a:pt x="144" y="100"/>
                  <a:pt x="143" y="100"/>
                  <a:pt x="143" y="101"/>
                </a:cubicBezTo>
                <a:cubicBezTo>
                  <a:pt x="143" y="101"/>
                  <a:pt x="143" y="101"/>
                  <a:pt x="143" y="101"/>
                </a:cubicBezTo>
                <a:cubicBezTo>
                  <a:pt x="143" y="101"/>
                  <a:pt x="143" y="101"/>
                  <a:pt x="143" y="101"/>
                </a:cubicBezTo>
                <a:cubicBezTo>
                  <a:pt x="143" y="101"/>
                  <a:pt x="143" y="101"/>
                  <a:pt x="143" y="100"/>
                </a:cubicBezTo>
                <a:cubicBezTo>
                  <a:pt x="143" y="100"/>
                  <a:pt x="143" y="100"/>
                  <a:pt x="143" y="100"/>
                </a:cubicBezTo>
                <a:cubicBezTo>
                  <a:pt x="143" y="100"/>
                  <a:pt x="143" y="100"/>
                  <a:pt x="142" y="100"/>
                </a:cubicBezTo>
                <a:cubicBezTo>
                  <a:pt x="142" y="100"/>
                  <a:pt x="142" y="100"/>
                  <a:pt x="142" y="100"/>
                </a:cubicBezTo>
                <a:cubicBezTo>
                  <a:pt x="142" y="100"/>
                  <a:pt x="141" y="100"/>
                  <a:pt x="141" y="100"/>
                </a:cubicBezTo>
                <a:cubicBezTo>
                  <a:pt x="141" y="100"/>
                  <a:pt x="141" y="100"/>
                  <a:pt x="141" y="100"/>
                </a:cubicBezTo>
                <a:cubicBezTo>
                  <a:pt x="141" y="100"/>
                  <a:pt x="141" y="100"/>
                  <a:pt x="140" y="100"/>
                </a:cubicBezTo>
                <a:cubicBezTo>
                  <a:pt x="140" y="100"/>
                  <a:pt x="140" y="100"/>
                  <a:pt x="140" y="100"/>
                </a:cubicBezTo>
                <a:cubicBezTo>
                  <a:pt x="140" y="100"/>
                  <a:pt x="140" y="100"/>
                  <a:pt x="140" y="100"/>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1"/>
                  <a:pt x="139" y="101"/>
                  <a:pt x="139" y="101"/>
                </a:cubicBezTo>
                <a:cubicBezTo>
                  <a:pt x="139" y="101"/>
                  <a:pt x="139" y="101"/>
                  <a:pt x="139" y="101"/>
                </a:cubicBezTo>
                <a:cubicBezTo>
                  <a:pt x="139" y="101"/>
                  <a:pt x="139" y="101"/>
                  <a:pt x="140" y="101"/>
                </a:cubicBezTo>
                <a:cubicBezTo>
                  <a:pt x="140" y="101"/>
                  <a:pt x="140" y="101"/>
                  <a:pt x="140" y="101"/>
                </a:cubicBezTo>
                <a:cubicBezTo>
                  <a:pt x="139" y="101"/>
                  <a:pt x="139" y="101"/>
                  <a:pt x="139" y="101"/>
                </a:cubicBezTo>
                <a:cubicBezTo>
                  <a:pt x="139" y="101"/>
                  <a:pt x="139" y="101"/>
                  <a:pt x="139" y="101"/>
                </a:cubicBezTo>
                <a:cubicBezTo>
                  <a:pt x="139" y="100"/>
                  <a:pt x="139" y="100"/>
                  <a:pt x="139" y="100"/>
                </a:cubicBezTo>
                <a:cubicBezTo>
                  <a:pt x="139" y="100"/>
                  <a:pt x="139" y="100"/>
                  <a:pt x="139" y="100"/>
                </a:cubicBezTo>
                <a:cubicBezTo>
                  <a:pt x="139" y="100"/>
                  <a:pt x="139" y="100"/>
                  <a:pt x="139" y="100"/>
                </a:cubicBezTo>
                <a:cubicBezTo>
                  <a:pt x="139" y="100"/>
                  <a:pt x="138" y="100"/>
                  <a:pt x="138" y="101"/>
                </a:cubicBezTo>
                <a:cubicBezTo>
                  <a:pt x="138" y="101"/>
                  <a:pt x="138" y="101"/>
                  <a:pt x="138" y="101"/>
                </a:cubicBezTo>
                <a:cubicBezTo>
                  <a:pt x="138" y="101"/>
                  <a:pt x="138" y="101"/>
                  <a:pt x="138" y="101"/>
                </a:cubicBezTo>
                <a:cubicBezTo>
                  <a:pt x="138"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2"/>
                </a:cubicBezTo>
                <a:cubicBezTo>
                  <a:pt x="139" y="102"/>
                  <a:pt x="139" y="102"/>
                  <a:pt x="139" y="103"/>
                </a:cubicBezTo>
                <a:cubicBezTo>
                  <a:pt x="139" y="103"/>
                  <a:pt x="138" y="103"/>
                  <a:pt x="138" y="103"/>
                </a:cubicBezTo>
                <a:cubicBezTo>
                  <a:pt x="138" y="103"/>
                  <a:pt x="138" y="103"/>
                  <a:pt x="138" y="103"/>
                </a:cubicBezTo>
                <a:cubicBezTo>
                  <a:pt x="139" y="103"/>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39" y="104"/>
                </a:cubicBezTo>
                <a:cubicBezTo>
                  <a:pt x="139" y="104"/>
                  <a:pt x="139" y="104"/>
                  <a:pt x="139" y="104"/>
                </a:cubicBezTo>
                <a:cubicBezTo>
                  <a:pt x="139" y="104"/>
                  <a:pt x="139" y="104"/>
                  <a:pt x="139" y="104"/>
                </a:cubicBezTo>
                <a:cubicBezTo>
                  <a:pt x="139" y="104"/>
                  <a:pt x="139" y="104"/>
                  <a:pt x="139" y="104"/>
                </a:cubicBezTo>
                <a:cubicBezTo>
                  <a:pt x="139" y="105"/>
                  <a:pt x="139" y="105"/>
                  <a:pt x="139" y="105"/>
                </a:cubicBezTo>
                <a:cubicBezTo>
                  <a:pt x="139" y="105"/>
                  <a:pt x="139" y="105"/>
                  <a:pt x="139" y="105"/>
                </a:cubicBezTo>
                <a:cubicBezTo>
                  <a:pt x="139" y="105"/>
                  <a:pt x="139" y="105"/>
                  <a:pt x="139" y="105"/>
                </a:cubicBezTo>
                <a:cubicBezTo>
                  <a:pt x="139" y="105"/>
                  <a:pt x="139" y="105"/>
                  <a:pt x="139" y="105"/>
                </a:cubicBezTo>
                <a:cubicBezTo>
                  <a:pt x="139" y="105"/>
                  <a:pt x="139" y="105"/>
                  <a:pt x="139" y="105"/>
                </a:cubicBezTo>
                <a:cubicBezTo>
                  <a:pt x="139" y="105"/>
                  <a:pt x="139" y="105"/>
                  <a:pt x="138" y="105"/>
                </a:cubicBezTo>
                <a:cubicBezTo>
                  <a:pt x="138" y="105"/>
                  <a:pt x="138" y="105"/>
                  <a:pt x="138" y="105"/>
                </a:cubicBezTo>
                <a:cubicBezTo>
                  <a:pt x="139" y="105"/>
                  <a:pt x="139" y="105"/>
                  <a:pt x="139" y="106"/>
                </a:cubicBezTo>
                <a:cubicBezTo>
                  <a:pt x="139" y="106"/>
                  <a:pt x="138" y="106"/>
                  <a:pt x="138" y="106"/>
                </a:cubicBezTo>
                <a:cubicBezTo>
                  <a:pt x="138" y="106"/>
                  <a:pt x="138" y="106"/>
                  <a:pt x="138" y="106"/>
                </a:cubicBezTo>
                <a:cubicBezTo>
                  <a:pt x="138" y="106"/>
                  <a:pt x="138" y="106"/>
                  <a:pt x="138" y="106"/>
                </a:cubicBezTo>
                <a:cubicBezTo>
                  <a:pt x="138" y="106"/>
                  <a:pt x="138" y="105"/>
                  <a:pt x="138" y="105"/>
                </a:cubicBezTo>
                <a:cubicBezTo>
                  <a:pt x="138" y="105"/>
                  <a:pt x="138" y="105"/>
                  <a:pt x="137" y="106"/>
                </a:cubicBezTo>
                <a:cubicBezTo>
                  <a:pt x="137" y="105"/>
                  <a:pt x="137" y="105"/>
                  <a:pt x="137" y="105"/>
                </a:cubicBezTo>
                <a:cubicBezTo>
                  <a:pt x="137" y="105"/>
                  <a:pt x="137" y="105"/>
                  <a:pt x="137" y="105"/>
                </a:cubicBezTo>
                <a:cubicBezTo>
                  <a:pt x="137" y="105"/>
                  <a:pt x="137" y="104"/>
                  <a:pt x="137" y="104"/>
                </a:cubicBezTo>
                <a:cubicBezTo>
                  <a:pt x="137" y="104"/>
                  <a:pt x="137" y="104"/>
                  <a:pt x="137" y="104"/>
                </a:cubicBezTo>
                <a:cubicBezTo>
                  <a:pt x="137" y="104"/>
                  <a:pt x="138" y="104"/>
                  <a:pt x="138" y="104"/>
                </a:cubicBezTo>
                <a:cubicBezTo>
                  <a:pt x="138" y="104"/>
                  <a:pt x="139" y="104"/>
                  <a:pt x="139" y="104"/>
                </a:cubicBezTo>
                <a:cubicBezTo>
                  <a:pt x="139" y="104"/>
                  <a:pt x="139" y="104"/>
                  <a:pt x="139" y="104"/>
                </a:cubicBezTo>
                <a:cubicBezTo>
                  <a:pt x="139" y="104"/>
                  <a:pt x="138" y="103"/>
                  <a:pt x="138" y="103"/>
                </a:cubicBezTo>
                <a:cubicBezTo>
                  <a:pt x="138" y="103"/>
                  <a:pt x="137" y="103"/>
                  <a:pt x="137" y="103"/>
                </a:cubicBezTo>
                <a:cubicBezTo>
                  <a:pt x="137" y="103"/>
                  <a:pt x="136" y="103"/>
                  <a:pt x="136" y="103"/>
                </a:cubicBezTo>
                <a:cubicBezTo>
                  <a:pt x="136" y="103"/>
                  <a:pt x="136" y="103"/>
                  <a:pt x="136" y="103"/>
                </a:cubicBezTo>
                <a:cubicBezTo>
                  <a:pt x="136" y="103"/>
                  <a:pt x="137" y="103"/>
                  <a:pt x="137" y="103"/>
                </a:cubicBezTo>
                <a:cubicBezTo>
                  <a:pt x="137" y="103"/>
                  <a:pt x="137" y="103"/>
                  <a:pt x="137" y="103"/>
                </a:cubicBezTo>
                <a:cubicBezTo>
                  <a:pt x="137" y="103"/>
                  <a:pt x="137" y="103"/>
                  <a:pt x="137" y="102"/>
                </a:cubicBezTo>
                <a:cubicBezTo>
                  <a:pt x="136" y="103"/>
                  <a:pt x="136" y="102"/>
                  <a:pt x="135" y="102"/>
                </a:cubicBezTo>
                <a:cubicBezTo>
                  <a:pt x="135" y="102"/>
                  <a:pt x="135" y="102"/>
                  <a:pt x="135" y="101"/>
                </a:cubicBezTo>
                <a:cubicBezTo>
                  <a:pt x="135" y="101"/>
                  <a:pt x="135" y="101"/>
                  <a:pt x="135" y="101"/>
                </a:cubicBezTo>
                <a:cubicBezTo>
                  <a:pt x="135" y="101"/>
                  <a:pt x="135" y="101"/>
                  <a:pt x="135" y="101"/>
                </a:cubicBezTo>
                <a:cubicBezTo>
                  <a:pt x="135" y="101"/>
                  <a:pt x="135" y="101"/>
                  <a:pt x="135" y="100"/>
                </a:cubicBezTo>
                <a:cubicBezTo>
                  <a:pt x="135" y="100"/>
                  <a:pt x="135" y="100"/>
                  <a:pt x="135" y="100"/>
                </a:cubicBezTo>
                <a:cubicBezTo>
                  <a:pt x="135" y="100"/>
                  <a:pt x="135" y="99"/>
                  <a:pt x="135" y="99"/>
                </a:cubicBezTo>
                <a:cubicBezTo>
                  <a:pt x="135" y="99"/>
                  <a:pt x="135" y="99"/>
                  <a:pt x="135" y="99"/>
                </a:cubicBezTo>
                <a:cubicBezTo>
                  <a:pt x="135" y="99"/>
                  <a:pt x="135" y="99"/>
                  <a:pt x="134" y="99"/>
                </a:cubicBezTo>
                <a:cubicBezTo>
                  <a:pt x="134" y="98"/>
                  <a:pt x="134" y="98"/>
                  <a:pt x="134" y="98"/>
                </a:cubicBezTo>
                <a:cubicBezTo>
                  <a:pt x="134" y="98"/>
                  <a:pt x="133" y="98"/>
                  <a:pt x="132" y="97"/>
                </a:cubicBezTo>
                <a:cubicBezTo>
                  <a:pt x="132" y="97"/>
                  <a:pt x="132" y="97"/>
                  <a:pt x="132" y="97"/>
                </a:cubicBezTo>
                <a:cubicBezTo>
                  <a:pt x="132" y="97"/>
                  <a:pt x="131" y="96"/>
                  <a:pt x="131" y="96"/>
                </a:cubicBezTo>
                <a:cubicBezTo>
                  <a:pt x="131" y="96"/>
                  <a:pt x="131" y="96"/>
                  <a:pt x="131" y="96"/>
                </a:cubicBezTo>
                <a:cubicBezTo>
                  <a:pt x="130" y="96"/>
                  <a:pt x="130" y="96"/>
                  <a:pt x="130" y="95"/>
                </a:cubicBezTo>
                <a:cubicBezTo>
                  <a:pt x="130" y="95"/>
                  <a:pt x="130" y="95"/>
                  <a:pt x="130" y="95"/>
                </a:cubicBezTo>
                <a:cubicBezTo>
                  <a:pt x="130" y="95"/>
                  <a:pt x="130" y="95"/>
                  <a:pt x="130" y="95"/>
                </a:cubicBezTo>
                <a:cubicBezTo>
                  <a:pt x="129" y="95"/>
                  <a:pt x="130" y="94"/>
                  <a:pt x="129" y="94"/>
                </a:cubicBezTo>
                <a:cubicBezTo>
                  <a:pt x="129" y="94"/>
                  <a:pt x="129" y="94"/>
                  <a:pt x="129" y="94"/>
                </a:cubicBezTo>
                <a:cubicBezTo>
                  <a:pt x="128" y="94"/>
                  <a:pt x="128" y="94"/>
                  <a:pt x="128" y="95"/>
                </a:cubicBezTo>
                <a:cubicBezTo>
                  <a:pt x="128" y="94"/>
                  <a:pt x="128" y="94"/>
                  <a:pt x="128" y="94"/>
                </a:cubicBezTo>
                <a:cubicBezTo>
                  <a:pt x="128" y="94"/>
                  <a:pt x="128" y="93"/>
                  <a:pt x="128" y="93"/>
                </a:cubicBezTo>
                <a:cubicBezTo>
                  <a:pt x="128" y="93"/>
                  <a:pt x="128" y="93"/>
                  <a:pt x="128" y="93"/>
                </a:cubicBezTo>
                <a:cubicBezTo>
                  <a:pt x="128" y="93"/>
                  <a:pt x="128" y="93"/>
                  <a:pt x="127" y="93"/>
                </a:cubicBezTo>
                <a:cubicBezTo>
                  <a:pt x="127" y="93"/>
                  <a:pt x="127" y="93"/>
                  <a:pt x="127" y="93"/>
                </a:cubicBezTo>
                <a:cubicBezTo>
                  <a:pt x="127" y="93"/>
                  <a:pt x="127" y="94"/>
                  <a:pt x="126" y="94"/>
                </a:cubicBezTo>
                <a:cubicBezTo>
                  <a:pt x="126" y="94"/>
                  <a:pt x="126" y="94"/>
                  <a:pt x="126" y="94"/>
                </a:cubicBezTo>
                <a:cubicBezTo>
                  <a:pt x="126" y="94"/>
                  <a:pt x="126" y="94"/>
                  <a:pt x="126" y="94"/>
                </a:cubicBezTo>
                <a:cubicBezTo>
                  <a:pt x="126" y="94"/>
                  <a:pt x="127" y="94"/>
                  <a:pt x="127" y="94"/>
                </a:cubicBezTo>
                <a:cubicBezTo>
                  <a:pt x="127" y="95"/>
                  <a:pt x="126" y="95"/>
                  <a:pt x="126" y="95"/>
                </a:cubicBezTo>
                <a:cubicBezTo>
                  <a:pt x="127" y="95"/>
                  <a:pt x="127" y="96"/>
                  <a:pt x="127" y="96"/>
                </a:cubicBezTo>
                <a:cubicBezTo>
                  <a:pt x="128" y="96"/>
                  <a:pt x="128" y="96"/>
                  <a:pt x="128" y="96"/>
                </a:cubicBezTo>
                <a:cubicBezTo>
                  <a:pt x="128" y="97"/>
                  <a:pt x="128" y="97"/>
                  <a:pt x="128" y="97"/>
                </a:cubicBezTo>
                <a:cubicBezTo>
                  <a:pt x="128" y="98"/>
                  <a:pt x="129" y="98"/>
                  <a:pt x="129" y="98"/>
                </a:cubicBezTo>
                <a:cubicBezTo>
                  <a:pt x="130" y="99"/>
                  <a:pt x="131" y="98"/>
                  <a:pt x="131" y="99"/>
                </a:cubicBezTo>
                <a:cubicBezTo>
                  <a:pt x="131" y="99"/>
                  <a:pt x="131" y="99"/>
                  <a:pt x="131" y="99"/>
                </a:cubicBezTo>
                <a:cubicBezTo>
                  <a:pt x="131" y="99"/>
                  <a:pt x="131" y="99"/>
                  <a:pt x="131" y="99"/>
                </a:cubicBezTo>
                <a:cubicBezTo>
                  <a:pt x="131" y="99"/>
                  <a:pt x="131" y="99"/>
                  <a:pt x="131" y="99"/>
                </a:cubicBezTo>
                <a:cubicBezTo>
                  <a:pt x="132" y="100"/>
                  <a:pt x="133" y="100"/>
                  <a:pt x="134" y="101"/>
                </a:cubicBezTo>
                <a:cubicBezTo>
                  <a:pt x="134" y="101"/>
                  <a:pt x="134" y="101"/>
                  <a:pt x="133" y="102"/>
                </a:cubicBezTo>
                <a:cubicBezTo>
                  <a:pt x="133" y="101"/>
                  <a:pt x="133" y="101"/>
                  <a:pt x="133" y="101"/>
                </a:cubicBezTo>
                <a:cubicBezTo>
                  <a:pt x="133" y="101"/>
                  <a:pt x="133" y="101"/>
                  <a:pt x="133" y="101"/>
                </a:cubicBezTo>
                <a:cubicBezTo>
                  <a:pt x="133" y="101"/>
                  <a:pt x="132" y="101"/>
                  <a:pt x="132" y="101"/>
                </a:cubicBezTo>
                <a:cubicBezTo>
                  <a:pt x="132" y="100"/>
                  <a:pt x="131" y="101"/>
                  <a:pt x="131" y="102"/>
                </a:cubicBezTo>
                <a:cubicBezTo>
                  <a:pt x="132" y="102"/>
                  <a:pt x="132" y="102"/>
                  <a:pt x="132" y="102"/>
                </a:cubicBezTo>
                <a:cubicBezTo>
                  <a:pt x="132" y="102"/>
                  <a:pt x="132" y="102"/>
                  <a:pt x="132" y="103"/>
                </a:cubicBezTo>
                <a:cubicBezTo>
                  <a:pt x="132" y="103"/>
                  <a:pt x="132" y="103"/>
                  <a:pt x="132" y="103"/>
                </a:cubicBezTo>
                <a:cubicBezTo>
                  <a:pt x="132" y="103"/>
                  <a:pt x="132" y="103"/>
                  <a:pt x="131" y="103"/>
                </a:cubicBezTo>
                <a:cubicBezTo>
                  <a:pt x="131" y="103"/>
                  <a:pt x="131" y="103"/>
                  <a:pt x="131" y="103"/>
                </a:cubicBezTo>
                <a:cubicBezTo>
                  <a:pt x="131" y="104"/>
                  <a:pt x="131" y="104"/>
                  <a:pt x="131" y="104"/>
                </a:cubicBezTo>
                <a:cubicBezTo>
                  <a:pt x="130" y="104"/>
                  <a:pt x="130" y="104"/>
                  <a:pt x="130" y="104"/>
                </a:cubicBezTo>
                <a:cubicBezTo>
                  <a:pt x="130" y="104"/>
                  <a:pt x="130" y="104"/>
                  <a:pt x="130" y="104"/>
                </a:cubicBezTo>
                <a:cubicBezTo>
                  <a:pt x="130" y="104"/>
                  <a:pt x="130" y="104"/>
                  <a:pt x="130" y="104"/>
                </a:cubicBezTo>
                <a:cubicBezTo>
                  <a:pt x="131" y="104"/>
                  <a:pt x="131" y="103"/>
                  <a:pt x="131" y="103"/>
                </a:cubicBezTo>
                <a:cubicBezTo>
                  <a:pt x="131" y="103"/>
                  <a:pt x="131" y="103"/>
                  <a:pt x="131" y="103"/>
                </a:cubicBezTo>
                <a:cubicBezTo>
                  <a:pt x="131" y="103"/>
                  <a:pt x="131" y="103"/>
                  <a:pt x="131" y="103"/>
                </a:cubicBezTo>
                <a:cubicBezTo>
                  <a:pt x="131" y="103"/>
                  <a:pt x="131" y="103"/>
                  <a:pt x="131" y="103"/>
                </a:cubicBezTo>
                <a:cubicBezTo>
                  <a:pt x="131" y="103"/>
                  <a:pt x="130" y="101"/>
                  <a:pt x="130" y="101"/>
                </a:cubicBezTo>
                <a:cubicBezTo>
                  <a:pt x="130" y="101"/>
                  <a:pt x="130" y="101"/>
                  <a:pt x="130" y="101"/>
                </a:cubicBezTo>
                <a:cubicBezTo>
                  <a:pt x="130" y="101"/>
                  <a:pt x="130" y="101"/>
                  <a:pt x="129" y="101"/>
                </a:cubicBezTo>
                <a:cubicBezTo>
                  <a:pt x="129" y="101"/>
                  <a:pt x="130" y="101"/>
                  <a:pt x="129" y="101"/>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8" y="100"/>
                </a:cubicBezTo>
                <a:cubicBezTo>
                  <a:pt x="128" y="99"/>
                  <a:pt x="128" y="100"/>
                  <a:pt x="127" y="99"/>
                </a:cubicBezTo>
                <a:cubicBezTo>
                  <a:pt x="126" y="99"/>
                  <a:pt x="126" y="98"/>
                  <a:pt x="125" y="98"/>
                </a:cubicBezTo>
                <a:cubicBezTo>
                  <a:pt x="124" y="97"/>
                  <a:pt x="124" y="96"/>
                  <a:pt x="123" y="95"/>
                </a:cubicBezTo>
                <a:cubicBezTo>
                  <a:pt x="123" y="95"/>
                  <a:pt x="122" y="95"/>
                  <a:pt x="122" y="95"/>
                </a:cubicBezTo>
                <a:cubicBezTo>
                  <a:pt x="122" y="95"/>
                  <a:pt x="121" y="96"/>
                  <a:pt x="121" y="96"/>
                </a:cubicBezTo>
                <a:cubicBezTo>
                  <a:pt x="121" y="96"/>
                  <a:pt x="121" y="96"/>
                  <a:pt x="121" y="96"/>
                </a:cubicBezTo>
                <a:cubicBezTo>
                  <a:pt x="120" y="96"/>
                  <a:pt x="120" y="97"/>
                  <a:pt x="119" y="97"/>
                </a:cubicBezTo>
                <a:cubicBezTo>
                  <a:pt x="118" y="97"/>
                  <a:pt x="118" y="97"/>
                  <a:pt x="118" y="97"/>
                </a:cubicBezTo>
                <a:cubicBezTo>
                  <a:pt x="118" y="96"/>
                  <a:pt x="118" y="97"/>
                  <a:pt x="117" y="97"/>
                </a:cubicBezTo>
                <a:cubicBezTo>
                  <a:pt x="117" y="97"/>
                  <a:pt x="117" y="96"/>
                  <a:pt x="116" y="97"/>
                </a:cubicBezTo>
                <a:cubicBezTo>
                  <a:pt x="115" y="97"/>
                  <a:pt x="116" y="98"/>
                  <a:pt x="116" y="99"/>
                </a:cubicBezTo>
                <a:cubicBezTo>
                  <a:pt x="115" y="99"/>
                  <a:pt x="115" y="99"/>
                  <a:pt x="115" y="99"/>
                </a:cubicBezTo>
                <a:cubicBezTo>
                  <a:pt x="115" y="99"/>
                  <a:pt x="114" y="99"/>
                  <a:pt x="114" y="99"/>
                </a:cubicBezTo>
                <a:cubicBezTo>
                  <a:pt x="114" y="100"/>
                  <a:pt x="113" y="99"/>
                  <a:pt x="113" y="100"/>
                </a:cubicBezTo>
                <a:cubicBezTo>
                  <a:pt x="113" y="100"/>
                  <a:pt x="113" y="100"/>
                  <a:pt x="113" y="100"/>
                </a:cubicBezTo>
                <a:cubicBezTo>
                  <a:pt x="113" y="100"/>
                  <a:pt x="113" y="100"/>
                  <a:pt x="113" y="100"/>
                </a:cubicBezTo>
                <a:cubicBezTo>
                  <a:pt x="112" y="100"/>
                  <a:pt x="112" y="101"/>
                  <a:pt x="112" y="102"/>
                </a:cubicBezTo>
                <a:cubicBezTo>
                  <a:pt x="112" y="102"/>
                  <a:pt x="112" y="102"/>
                  <a:pt x="112" y="103"/>
                </a:cubicBezTo>
                <a:cubicBezTo>
                  <a:pt x="112" y="103"/>
                  <a:pt x="112" y="103"/>
                  <a:pt x="112" y="103"/>
                </a:cubicBezTo>
                <a:cubicBezTo>
                  <a:pt x="112" y="103"/>
                  <a:pt x="112" y="103"/>
                  <a:pt x="112" y="103"/>
                </a:cubicBezTo>
                <a:cubicBezTo>
                  <a:pt x="112" y="103"/>
                  <a:pt x="111" y="104"/>
                  <a:pt x="111" y="104"/>
                </a:cubicBezTo>
                <a:cubicBezTo>
                  <a:pt x="111" y="104"/>
                  <a:pt x="111" y="104"/>
                  <a:pt x="111" y="105"/>
                </a:cubicBezTo>
                <a:cubicBezTo>
                  <a:pt x="111" y="105"/>
                  <a:pt x="110" y="105"/>
                  <a:pt x="110" y="105"/>
                </a:cubicBezTo>
                <a:cubicBezTo>
                  <a:pt x="110" y="105"/>
                  <a:pt x="110" y="105"/>
                  <a:pt x="109" y="106"/>
                </a:cubicBezTo>
                <a:cubicBezTo>
                  <a:pt x="109" y="106"/>
                  <a:pt x="109" y="106"/>
                  <a:pt x="109" y="106"/>
                </a:cubicBezTo>
                <a:cubicBezTo>
                  <a:pt x="109" y="106"/>
                  <a:pt x="109" y="106"/>
                  <a:pt x="109" y="106"/>
                </a:cubicBezTo>
                <a:cubicBezTo>
                  <a:pt x="108" y="106"/>
                  <a:pt x="107" y="106"/>
                  <a:pt x="107" y="106"/>
                </a:cubicBezTo>
                <a:cubicBezTo>
                  <a:pt x="107" y="106"/>
                  <a:pt x="107" y="106"/>
                  <a:pt x="106" y="106"/>
                </a:cubicBezTo>
                <a:cubicBezTo>
                  <a:pt x="106" y="106"/>
                  <a:pt x="106" y="106"/>
                  <a:pt x="106" y="107"/>
                </a:cubicBezTo>
                <a:cubicBezTo>
                  <a:pt x="106" y="107"/>
                  <a:pt x="106" y="107"/>
                  <a:pt x="106" y="107"/>
                </a:cubicBezTo>
                <a:cubicBezTo>
                  <a:pt x="106" y="107"/>
                  <a:pt x="106" y="106"/>
                  <a:pt x="106" y="106"/>
                </a:cubicBezTo>
                <a:cubicBezTo>
                  <a:pt x="106" y="106"/>
                  <a:pt x="106" y="106"/>
                  <a:pt x="106" y="106"/>
                </a:cubicBezTo>
                <a:cubicBezTo>
                  <a:pt x="106" y="107"/>
                  <a:pt x="106" y="107"/>
                  <a:pt x="106" y="107"/>
                </a:cubicBezTo>
                <a:cubicBezTo>
                  <a:pt x="105" y="107"/>
                  <a:pt x="105" y="106"/>
                  <a:pt x="105" y="106"/>
                </a:cubicBezTo>
                <a:cubicBezTo>
                  <a:pt x="105" y="106"/>
                  <a:pt x="105" y="106"/>
                  <a:pt x="104" y="106"/>
                </a:cubicBezTo>
                <a:cubicBezTo>
                  <a:pt x="104" y="105"/>
                  <a:pt x="104" y="105"/>
                  <a:pt x="103" y="105"/>
                </a:cubicBezTo>
                <a:cubicBezTo>
                  <a:pt x="103" y="105"/>
                  <a:pt x="103" y="105"/>
                  <a:pt x="103" y="105"/>
                </a:cubicBezTo>
                <a:cubicBezTo>
                  <a:pt x="103" y="105"/>
                  <a:pt x="102" y="105"/>
                  <a:pt x="102" y="105"/>
                </a:cubicBezTo>
                <a:cubicBezTo>
                  <a:pt x="102" y="105"/>
                  <a:pt x="102" y="105"/>
                  <a:pt x="102" y="105"/>
                </a:cubicBezTo>
                <a:cubicBezTo>
                  <a:pt x="102" y="105"/>
                  <a:pt x="102" y="105"/>
                  <a:pt x="102" y="105"/>
                </a:cubicBezTo>
                <a:cubicBezTo>
                  <a:pt x="101" y="105"/>
                  <a:pt x="102" y="105"/>
                  <a:pt x="102" y="105"/>
                </a:cubicBezTo>
                <a:cubicBezTo>
                  <a:pt x="102" y="104"/>
                  <a:pt x="102" y="104"/>
                  <a:pt x="102" y="104"/>
                </a:cubicBezTo>
                <a:cubicBezTo>
                  <a:pt x="102" y="104"/>
                  <a:pt x="102" y="104"/>
                  <a:pt x="102" y="104"/>
                </a:cubicBezTo>
                <a:cubicBezTo>
                  <a:pt x="102" y="104"/>
                  <a:pt x="102" y="104"/>
                  <a:pt x="102" y="103"/>
                </a:cubicBezTo>
                <a:cubicBezTo>
                  <a:pt x="102" y="103"/>
                  <a:pt x="102" y="103"/>
                  <a:pt x="102" y="103"/>
                </a:cubicBezTo>
                <a:cubicBezTo>
                  <a:pt x="102" y="103"/>
                  <a:pt x="101" y="103"/>
                  <a:pt x="101" y="103"/>
                </a:cubicBezTo>
                <a:cubicBezTo>
                  <a:pt x="101" y="103"/>
                  <a:pt x="101" y="103"/>
                  <a:pt x="101" y="103"/>
                </a:cubicBezTo>
                <a:cubicBezTo>
                  <a:pt x="101" y="103"/>
                  <a:pt x="101" y="103"/>
                  <a:pt x="101" y="103"/>
                </a:cubicBezTo>
                <a:cubicBezTo>
                  <a:pt x="101" y="103"/>
                  <a:pt x="101" y="103"/>
                  <a:pt x="102" y="103"/>
                </a:cubicBezTo>
                <a:cubicBezTo>
                  <a:pt x="102" y="103"/>
                  <a:pt x="102" y="103"/>
                  <a:pt x="101" y="103"/>
                </a:cubicBezTo>
                <a:cubicBezTo>
                  <a:pt x="101" y="103"/>
                  <a:pt x="101" y="103"/>
                  <a:pt x="101" y="103"/>
                </a:cubicBezTo>
                <a:cubicBezTo>
                  <a:pt x="101" y="103"/>
                  <a:pt x="101" y="103"/>
                  <a:pt x="101" y="103"/>
                </a:cubicBezTo>
                <a:cubicBezTo>
                  <a:pt x="101" y="103"/>
                  <a:pt x="101" y="103"/>
                  <a:pt x="101" y="103"/>
                </a:cubicBezTo>
                <a:cubicBezTo>
                  <a:pt x="101" y="103"/>
                  <a:pt x="101" y="102"/>
                  <a:pt x="101" y="102"/>
                </a:cubicBezTo>
                <a:cubicBezTo>
                  <a:pt x="102" y="102"/>
                  <a:pt x="102" y="100"/>
                  <a:pt x="102" y="99"/>
                </a:cubicBezTo>
                <a:cubicBezTo>
                  <a:pt x="102" y="99"/>
                  <a:pt x="102" y="98"/>
                  <a:pt x="102" y="98"/>
                </a:cubicBezTo>
                <a:cubicBezTo>
                  <a:pt x="102" y="98"/>
                  <a:pt x="102" y="97"/>
                  <a:pt x="101" y="97"/>
                </a:cubicBezTo>
                <a:cubicBezTo>
                  <a:pt x="101" y="97"/>
                  <a:pt x="101" y="97"/>
                  <a:pt x="101" y="97"/>
                </a:cubicBezTo>
                <a:cubicBezTo>
                  <a:pt x="101" y="97"/>
                  <a:pt x="102" y="97"/>
                  <a:pt x="102" y="97"/>
                </a:cubicBezTo>
                <a:cubicBezTo>
                  <a:pt x="102" y="97"/>
                  <a:pt x="102" y="97"/>
                  <a:pt x="102" y="97"/>
                </a:cubicBezTo>
                <a:cubicBezTo>
                  <a:pt x="102" y="96"/>
                  <a:pt x="102" y="96"/>
                  <a:pt x="102" y="96"/>
                </a:cubicBezTo>
                <a:cubicBezTo>
                  <a:pt x="103" y="96"/>
                  <a:pt x="103" y="96"/>
                  <a:pt x="104" y="96"/>
                </a:cubicBezTo>
                <a:cubicBezTo>
                  <a:pt x="104" y="96"/>
                  <a:pt x="105" y="96"/>
                  <a:pt x="105" y="96"/>
                </a:cubicBezTo>
                <a:cubicBezTo>
                  <a:pt x="105" y="96"/>
                  <a:pt x="106" y="96"/>
                  <a:pt x="106" y="96"/>
                </a:cubicBezTo>
                <a:cubicBezTo>
                  <a:pt x="107" y="96"/>
                  <a:pt x="108" y="97"/>
                  <a:pt x="109" y="96"/>
                </a:cubicBezTo>
                <a:cubicBezTo>
                  <a:pt x="109" y="96"/>
                  <a:pt x="109" y="97"/>
                  <a:pt x="110" y="97"/>
                </a:cubicBezTo>
                <a:cubicBezTo>
                  <a:pt x="110" y="96"/>
                  <a:pt x="110" y="95"/>
                  <a:pt x="110" y="95"/>
                </a:cubicBezTo>
                <a:cubicBezTo>
                  <a:pt x="111" y="95"/>
                  <a:pt x="111" y="95"/>
                  <a:pt x="111" y="95"/>
                </a:cubicBezTo>
                <a:cubicBezTo>
                  <a:pt x="111" y="95"/>
                  <a:pt x="111" y="95"/>
                  <a:pt x="111" y="95"/>
                </a:cubicBezTo>
                <a:cubicBezTo>
                  <a:pt x="111" y="95"/>
                  <a:pt x="111" y="95"/>
                  <a:pt x="110" y="95"/>
                </a:cubicBezTo>
                <a:cubicBezTo>
                  <a:pt x="110" y="94"/>
                  <a:pt x="111" y="94"/>
                  <a:pt x="111" y="93"/>
                </a:cubicBezTo>
                <a:cubicBezTo>
                  <a:pt x="111" y="93"/>
                  <a:pt x="111" y="93"/>
                  <a:pt x="111" y="93"/>
                </a:cubicBezTo>
                <a:cubicBezTo>
                  <a:pt x="111" y="94"/>
                  <a:pt x="111" y="94"/>
                  <a:pt x="111" y="94"/>
                </a:cubicBezTo>
                <a:cubicBezTo>
                  <a:pt x="111" y="94"/>
                  <a:pt x="111" y="93"/>
                  <a:pt x="111" y="93"/>
                </a:cubicBezTo>
                <a:cubicBezTo>
                  <a:pt x="111" y="93"/>
                  <a:pt x="111" y="93"/>
                  <a:pt x="111" y="93"/>
                </a:cubicBezTo>
                <a:cubicBezTo>
                  <a:pt x="110" y="92"/>
                  <a:pt x="111" y="92"/>
                  <a:pt x="110" y="92"/>
                </a:cubicBezTo>
                <a:cubicBezTo>
                  <a:pt x="110" y="92"/>
                  <a:pt x="110" y="92"/>
                  <a:pt x="110" y="91"/>
                </a:cubicBezTo>
                <a:cubicBezTo>
                  <a:pt x="110" y="91"/>
                  <a:pt x="110" y="91"/>
                  <a:pt x="110" y="91"/>
                </a:cubicBezTo>
                <a:cubicBezTo>
                  <a:pt x="109" y="91"/>
                  <a:pt x="109" y="91"/>
                  <a:pt x="109" y="91"/>
                </a:cubicBezTo>
                <a:cubicBezTo>
                  <a:pt x="109" y="91"/>
                  <a:pt x="109" y="91"/>
                  <a:pt x="109" y="91"/>
                </a:cubicBezTo>
                <a:cubicBezTo>
                  <a:pt x="109" y="90"/>
                  <a:pt x="109" y="90"/>
                  <a:pt x="109" y="90"/>
                </a:cubicBezTo>
                <a:cubicBezTo>
                  <a:pt x="109" y="90"/>
                  <a:pt x="109" y="91"/>
                  <a:pt x="109" y="91"/>
                </a:cubicBezTo>
                <a:cubicBezTo>
                  <a:pt x="108" y="90"/>
                  <a:pt x="108" y="90"/>
                  <a:pt x="107" y="90"/>
                </a:cubicBezTo>
                <a:cubicBezTo>
                  <a:pt x="107" y="90"/>
                  <a:pt x="107" y="90"/>
                  <a:pt x="107" y="90"/>
                </a:cubicBezTo>
                <a:cubicBezTo>
                  <a:pt x="107" y="90"/>
                  <a:pt x="107" y="90"/>
                  <a:pt x="107" y="90"/>
                </a:cubicBezTo>
                <a:cubicBezTo>
                  <a:pt x="107" y="90"/>
                  <a:pt x="107" y="90"/>
                  <a:pt x="107" y="90"/>
                </a:cubicBezTo>
                <a:cubicBezTo>
                  <a:pt x="107" y="90"/>
                  <a:pt x="107" y="90"/>
                  <a:pt x="107" y="90"/>
                </a:cubicBezTo>
                <a:cubicBezTo>
                  <a:pt x="107" y="90"/>
                  <a:pt x="107" y="90"/>
                  <a:pt x="107" y="89"/>
                </a:cubicBezTo>
                <a:cubicBezTo>
                  <a:pt x="107" y="89"/>
                  <a:pt x="107" y="89"/>
                  <a:pt x="107" y="89"/>
                </a:cubicBezTo>
                <a:cubicBezTo>
                  <a:pt x="107" y="89"/>
                  <a:pt x="107" y="89"/>
                  <a:pt x="107" y="89"/>
                </a:cubicBezTo>
                <a:cubicBezTo>
                  <a:pt x="107" y="89"/>
                  <a:pt x="107" y="89"/>
                  <a:pt x="106" y="89"/>
                </a:cubicBezTo>
                <a:cubicBezTo>
                  <a:pt x="106" y="89"/>
                  <a:pt x="106" y="89"/>
                  <a:pt x="106" y="89"/>
                </a:cubicBezTo>
                <a:cubicBezTo>
                  <a:pt x="107" y="89"/>
                  <a:pt x="107" y="89"/>
                  <a:pt x="107" y="89"/>
                </a:cubicBezTo>
                <a:cubicBezTo>
                  <a:pt x="107" y="89"/>
                  <a:pt x="107" y="89"/>
                  <a:pt x="107" y="89"/>
                </a:cubicBezTo>
                <a:cubicBezTo>
                  <a:pt x="107" y="89"/>
                  <a:pt x="108" y="89"/>
                  <a:pt x="108" y="89"/>
                </a:cubicBezTo>
                <a:cubicBezTo>
                  <a:pt x="108" y="89"/>
                  <a:pt x="108" y="89"/>
                  <a:pt x="108" y="89"/>
                </a:cubicBezTo>
                <a:cubicBezTo>
                  <a:pt x="108" y="89"/>
                  <a:pt x="108" y="88"/>
                  <a:pt x="108" y="88"/>
                </a:cubicBezTo>
                <a:cubicBezTo>
                  <a:pt x="109" y="89"/>
                  <a:pt x="109" y="89"/>
                  <a:pt x="109" y="89"/>
                </a:cubicBezTo>
                <a:cubicBezTo>
                  <a:pt x="109" y="89"/>
                  <a:pt x="110" y="89"/>
                  <a:pt x="110" y="89"/>
                </a:cubicBezTo>
                <a:cubicBezTo>
                  <a:pt x="110" y="89"/>
                  <a:pt x="110" y="89"/>
                  <a:pt x="110" y="89"/>
                </a:cubicBezTo>
                <a:cubicBezTo>
                  <a:pt x="110" y="89"/>
                  <a:pt x="110" y="89"/>
                  <a:pt x="110" y="89"/>
                </a:cubicBezTo>
                <a:cubicBezTo>
                  <a:pt x="110" y="89"/>
                  <a:pt x="110" y="88"/>
                  <a:pt x="110" y="88"/>
                </a:cubicBezTo>
                <a:cubicBezTo>
                  <a:pt x="110" y="88"/>
                  <a:pt x="110" y="88"/>
                  <a:pt x="110" y="87"/>
                </a:cubicBezTo>
                <a:cubicBezTo>
                  <a:pt x="110" y="87"/>
                  <a:pt x="110" y="87"/>
                  <a:pt x="111" y="87"/>
                </a:cubicBezTo>
                <a:cubicBezTo>
                  <a:pt x="111" y="87"/>
                  <a:pt x="111" y="88"/>
                  <a:pt x="111" y="88"/>
                </a:cubicBezTo>
                <a:cubicBezTo>
                  <a:pt x="111" y="87"/>
                  <a:pt x="112" y="88"/>
                  <a:pt x="112" y="88"/>
                </a:cubicBezTo>
                <a:cubicBezTo>
                  <a:pt x="112" y="88"/>
                  <a:pt x="112" y="88"/>
                  <a:pt x="112" y="88"/>
                </a:cubicBezTo>
                <a:cubicBezTo>
                  <a:pt x="112" y="87"/>
                  <a:pt x="112" y="87"/>
                  <a:pt x="112" y="87"/>
                </a:cubicBezTo>
                <a:cubicBezTo>
                  <a:pt x="112" y="87"/>
                  <a:pt x="113" y="87"/>
                  <a:pt x="114" y="87"/>
                </a:cubicBezTo>
                <a:cubicBezTo>
                  <a:pt x="114" y="86"/>
                  <a:pt x="114" y="86"/>
                  <a:pt x="114" y="85"/>
                </a:cubicBezTo>
                <a:cubicBezTo>
                  <a:pt x="114" y="85"/>
                  <a:pt x="114" y="85"/>
                  <a:pt x="114" y="85"/>
                </a:cubicBezTo>
                <a:cubicBezTo>
                  <a:pt x="115" y="85"/>
                  <a:pt x="115" y="85"/>
                  <a:pt x="115" y="85"/>
                </a:cubicBezTo>
                <a:cubicBezTo>
                  <a:pt x="115" y="85"/>
                  <a:pt x="115" y="85"/>
                  <a:pt x="116" y="85"/>
                </a:cubicBezTo>
                <a:cubicBezTo>
                  <a:pt x="116" y="85"/>
                  <a:pt x="116" y="85"/>
                  <a:pt x="116" y="85"/>
                </a:cubicBezTo>
                <a:cubicBezTo>
                  <a:pt x="116" y="84"/>
                  <a:pt x="116" y="84"/>
                  <a:pt x="116" y="84"/>
                </a:cubicBezTo>
                <a:cubicBezTo>
                  <a:pt x="116" y="84"/>
                  <a:pt x="117" y="84"/>
                  <a:pt x="117" y="84"/>
                </a:cubicBezTo>
                <a:cubicBezTo>
                  <a:pt x="117" y="83"/>
                  <a:pt x="117" y="83"/>
                  <a:pt x="117" y="82"/>
                </a:cubicBezTo>
                <a:cubicBezTo>
                  <a:pt x="118" y="82"/>
                  <a:pt x="118" y="82"/>
                  <a:pt x="118" y="82"/>
                </a:cubicBezTo>
                <a:cubicBezTo>
                  <a:pt x="118" y="82"/>
                  <a:pt x="118" y="82"/>
                  <a:pt x="118" y="83"/>
                </a:cubicBezTo>
                <a:cubicBezTo>
                  <a:pt x="118" y="83"/>
                  <a:pt x="118" y="83"/>
                  <a:pt x="118" y="83"/>
                </a:cubicBezTo>
                <a:cubicBezTo>
                  <a:pt x="118" y="83"/>
                  <a:pt x="118" y="83"/>
                  <a:pt x="118" y="83"/>
                </a:cubicBezTo>
                <a:cubicBezTo>
                  <a:pt x="118" y="83"/>
                  <a:pt x="118" y="83"/>
                  <a:pt x="118" y="83"/>
                </a:cubicBezTo>
                <a:cubicBezTo>
                  <a:pt x="118" y="83"/>
                  <a:pt x="118" y="83"/>
                  <a:pt x="118" y="83"/>
                </a:cubicBezTo>
                <a:cubicBezTo>
                  <a:pt x="119" y="83"/>
                  <a:pt x="119" y="83"/>
                  <a:pt x="119" y="83"/>
                </a:cubicBezTo>
                <a:cubicBezTo>
                  <a:pt x="119" y="83"/>
                  <a:pt x="119" y="83"/>
                  <a:pt x="118" y="83"/>
                </a:cubicBezTo>
                <a:cubicBezTo>
                  <a:pt x="118" y="83"/>
                  <a:pt x="119" y="83"/>
                  <a:pt x="119" y="82"/>
                </a:cubicBezTo>
                <a:cubicBezTo>
                  <a:pt x="118" y="82"/>
                  <a:pt x="118" y="82"/>
                  <a:pt x="118" y="82"/>
                </a:cubicBezTo>
                <a:cubicBezTo>
                  <a:pt x="118" y="82"/>
                  <a:pt x="118" y="82"/>
                  <a:pt x="118" y="82"/>
                </a:cubicBezTo>
                <a:cubicBezTo>
                  <a:pt x="119" y="82"/>
                  <a:pt x="119" y="81"/>
                  <a:pt x="120" y="82"/>
                </a:cubicBezTo>
                <a:cubicBezTo>
                  <a:pt x="120" y="82"/>
                  <a:pt x="120" y="82"/>
                  <a:pt x="120" y="82"/>
                </a:cubicBezTo>
                <a:cubicBezTo>
                  <a:pt x="120" y="82"/>
                  <a:pt x="120" y="82"/>
                  <a:pt x="120" y="82"/>
                </a:cubicBezTo>
                <a:cubicBezTo>
                  <a:pt x="120" y="82"/>
                  <a:pt x="120" y="82"/>
                  <a:pt x="120" y="82"/>
                </a:cubicBezTo>
                <a:cubicBezTo>
                  <a:pt x="120" y="82"/>
                  <a:pt x="120" y="82"/>
                  <a:pt x="120" y="81"/>
                </a:cubicBezTo>
                <a:cubicBezTo>
                  <a:pt x="120" y="81"/>
                  <a:pt x="120" y="81"/>
                  <a:pt x="120" y="81"/>
                </a:cubicBezTo>
                <a:cubicBezTo>
                  <a:pt x="121" y="81"/>
                  <a:pt x="121" y="81"/>
                  <a:pt x="121" y="81"/>
                </a:cubicBezTo>
                <a:cubicBezTo>
                  <a:pt x="121" y="81"/>
                  <a:pt x="121" y="81"/>
                  <a:pt x="121" y="82"/>
                </a:cubicBezTo>
                <a:cubicBezTo>
                  <a:pt x="121" y="82"/>
                  <a:pt x="121" y="82"/>
                  <a:pt x="122" y="82"/>
                </a:cubicBezTo>
                <a:cubicBezTo>
                  <a:pt x="122" y="82"/>
                  <a:pt x="122" y="82"/>
                  <a:pt x="122" y="82"/>
                </a:cubicBezTo>
                <a:cubicBezTo>
                  <a:pt x="122" y="82"/>
                  <a:pt x="122" y="82"/>
                  <a:pt x="122" y="81"/>
                </a:cubicBezTo>
                <a:cubicBezTo>
                  <a:pt x="122" y="81"/>
                  <a:pt x="122" y="81"/>
                  <a:pt x="122" y="81"/>
                </a:cubicBezTo>
                <a:cubicBezTo>
                  <a:pt x="122" y="81"/>
                  <a:pt x="122" y="81"/>
                  <a:pt x="122" y="81"/>
                </a:cubicBezTo>
                <a:cubicBezTo>
                  <a:pt x="122" y="81"/>
                  <a:pt x="122" y="81"/>
                  <a:pt x="122" y="81"/>
                </a:cubicBezTo>
                <a:cubicBezTo>
                  <a:pt x="122" y="81"/>
                  <a:pt x="122" y="81"/>
                  <a:pt x="123" y="81"/>
                </a:cubicBezTo>
                <a:cubicBezTo>
                  <a:pt x="123" y="81"/>
                  <a:pt x="122" y="81"/>
                  <a:pt x="122" y="81"/>
                </a:cubicBezTo>
                <a:cubicBezTo>
                  <a:pt x="122" y="81"/>
                  <a:pt x="122" y="81"/>
                  <a:pt x="122" y="81"/>
                </a:cubicBezTo>
                <a:cubicBezTo>
                  <a:pt x="122" y="81"/>
                  <a:pt x="122" y="81"/>
                  <a:pt x="122" y="80"/>
                </a:cubicBezTo>
                <a:cubicBezTo>
                  <a:pt x="122" y="80"/>
                  <a:pt x="122" y="80"/>
                  <a:pt x="122" y="80"/>
                </a:cubicBezTo>
                <a:cubicBezTo>
                  <a:pt x="122" y="80"/>
                  <a:pt x="122" y="80"/>
                  <a:pt x="122" y="80"/>
                </a:cubicBezTo>
                <a:cubicBezTo>
                  <a:pt x="122" y="80"/>
                  <a:pt x="122" y="80"/>
                  <a:pt x="122" y="80"/>
                </a:cubicBezTo>
                <a:cubicBezTo>
                  <a:pt x="122" y="80"/>
                  <a:pt x="122" y="80"/>
                  <a:pt x="122" y="80"/>
                </a:cubicBezTo>
                <a:cubicBezTo>
                  <a:pt x="122" y="80"/>
                  <a:pt x="122" y="79"/>
                  <a:pt x="122" y="79"/>
                </a:cubicBezTo>
                <a:cubicBezTo>
                  <a:pt x="122" y="79"/>
                  <a:pt x="122" y="79"/>
                  <a:pt x="122" y="78"/>
                </a:cubicBezTo>
                <a:cubicBezTo>
                  <a:pt x="122" y="78"/>
                  <a:pt x="122" y="78"/>
                  <a:pt x="122" y="78"/>
                </a:cubicBezTo>
                <a:cubicBezTo>
                  <a:pt x="122" y="78"/>
                  <a:pt x="122" y="78"/>
                  <a:pt x="122" y="78"/>
                </a:cubicBezTo>
                <a:cubicBezTo>
                  <a:pt x="122" y="78"/>
                  <a:pt x="121" y="78"/>
                  <a:pt x="121" y="78"/>
                </a:cubicBezTo>
                <a:cubicBezTo>
                  <a:pt x="121" y="78"/>
                  <a:pt x="122" y="78"/>
                  <a:pt x="122" y="78"/>
                </a:cubicBezTo>
                <a:cubicBezTo>
                  <a:pt x="122" y="77"/>
                  <a:pt x="121" y="77"/>
                  <a:pt x="122" y="77"/>
                </a:cubicBezTo>
                <a:cubicBezTo>
                  <a:pt x="122" y="76"/>
                  <a:pt x="122" y="77"/>
                  <a:pt x="122" y="77"/>
                </a:cubicBezTo>
                <a:cubicBezTo>
                  <a:pt x="122" y="77"/>
                  <a:pt x="122" y="76"/>
                  <a:pt x="123" y="76"/>
                </a:cubicBezTo>
                <a:cubicBezTo>
                  <a:pt x="123" y="76"/>
                  <a:pt x="123" y="76"/>
                  <a:pt x="123" y="77"/>
                </a:cubicBezTo>
                <a:cubicBezTo>
                  <a:pt x="123" y="76"/>
                  <a:pt x="123" y="76"/>
                  <a:pt x="123" y="76"/>
                </a:cubicBezTo>
                <a:cubicBezTo>
                  <a:pt x="123" y="76"/>
                  <a:pt x="123" y="76"/>
                  <a:pt x="123" y="76"/>
                </a:cubicBezTo>
                <a:cubicBezTo>
                  <a:pt x="123" y="76"/>
                  <a:pt x="124" y="76"/>
                  <a:pt x="124" y="76"/>
                </a:cubicBezTo>
                <a:cubicBezTo>
                  <a:pt x="124" y="76"/>
                  <a:pt x="124" y="76"/>
                  <a:pt x="124" y="76"/>
                </a:cubicBezTo>
                <a:cubicBezTo>
                  <a:pt x="124" y="76"/>
                  <a:pt x="124" y="77"/>
                  <a:pt x="125" y="77"/>
                </a:cubicBezTo>
                <a:cubicBezTo>
                  <a:pt x="125" y="77"/>
                  <a:pt x="125" y="77"/>
                  <a:pt x="125" y="77"/>
                </a:cubicBezTo>
                <a:cubicBezTo>
                  <a:pt x="124" y="77"/>
                  <a:pt x="124" y="77"/>
                  <a:pt x="124" y="77"/>
                </a:cubicBezTo>
                <a:cubicBezTo>
                  <a:pt x="124" y="77"/>
                  <a:pt x="124" y="77"/>
                  <a:pt x="124" y="77"/>
                </a:cubicBezTo>
                <a:cubicBezTo>
                  <a:pt x="124" y="77"/>
                  <a:pt x="124" y="77"/>
                  <a:pt x="124" y="77"/>
                </a:cubicBezTo>
                <a:cubicBezTo>
                  <a:pt x="124" y="78"/>
                  <a:pt x="124" y="78"/>
                  <a:pt x="124" y="78"/>
                </a:cubicBezTo>
                <a:cubicBezTo>
                  <a:pt x="124" y="78"/>
                  <a:pt x="123" y="78"/>
                  <a:pt x="123" y="78"/>
                </a:cubicBezTo>
                <a:cubicBezTo>
                  <a:pt x="123" y="78"/>
                  <a:pt x="123" y="78"/>
                  <a:pt x="123" y="78"/>
                </a:cubicBezTo>
                <a:cubicBezTo>
                  <a:pt x="123" y="78"/>
                  <a:pt x="123" y="79"/>
                  <a:pt x="123" y="79"/>
                </a:cubicBezTo>
                <a:cubicBezTo>
                  <a:pt x="123" y="79"/>
                  <a:pt x="124" y="79"/>
                  <a:pt x="124" y="80"/>
                </a:cubicBezTo>
                <a:cubicBezTo>
                  <a:pt x="124" y="80"/>
                  <a:pt x="124" y="80"/>
                  <a:pt x="124" y="80"/>
                </a:cubicBezTo>
                <a:cubicBezTo>
                  <a:pt x="124" y="80"/>
                  <a:pt x="124" y="80"/>
                  <a:pt x="124" y="80"/>
                </a:cubicBezTo>
                <a:cubicBezTo>
                  <a:pt x="125" y="80"/>
                  <a:pt x="125" y="80"/>
                  <a:pt x="125" y="80"/>
                </a:cubicBezTo>
                <a:cubicBezTo>
                  <a:pt x="125" y="80"/>
                  <a:pt x="125" y="80"/>
                  <a:pt x="125" y="80"/>
                </a:cubicBezTo>
                <a:cubicBezTo>
                  <a:pt x="125" y="80"/>
                  <a:pt x="125" y="80"/>
                  <a:pt x="125" y="81"/>
                </a:cubicBezTo>
                <a:cubicBezTo>
                  <a:pt x="125" y="81"/>
                  <a:pt x="125" y="81"/>
                  <a:pt x="125" y="81"/>
                </a:cubicBezTo>
                <a:cubicBezTo>
                  <a:pt x="125" y="81"/>
                  <a:pt x="125" y="81"/>
                  <a:pt x="125" y="81"/>
                </a:cubicBezTo>
                <a:cubicBezTo>
                  <a:pt x="125" y="81"/>
                  <a:pt x="125" y="81"/>
                  <a:pt x="125" y="81"/>
                </a:cubicBezTo>
                <a:cubicBezTo>
                  <a:pt x="125" y="81"/>
                  <a:pt x="125" y="81"/>
                  <a:pt x="125" y="81"/>
                </a:cubicBezTo>
                <a:cubicBezTo>
                  <a:pt x="125" y="81"/>
                  <a:pt x="125" y="81"/>
                  <a:pt x="125" y="81"/>
                </a:cubicBezTo>
                <a:cubicBezTo>
                  <a:pt x="125" y="80"/>
                  <a:pt x="127" y="80"/>
                  <a:pt x="127" y="80"/>
                </a:cubicBezTo>
                <a:cubicBezTo>
                  <a:pt x="127" y="81"/>
                  <a:pt x="128" y="80"/>
                  <a:pt x="128" y="80"/>
                </a:cubicBezTo>
                <a:cubicBezTo>
                  <a:pt x="128" y="81"/>
                  <a:pt x="128" y="81"/>
                  <a:pt x="128" y="81"/>
                </a:cubicBezTo>
                <a:cubicBezTo>
                  <a:pt x="128" y="81"/>
                  <a:pt x="129" y="81"/>
                  <a:pt x="129" y="81"/>
                </a:cubicBezTo>
                <a:cubicBezTo>
                  <a:pt x="129" y="81"/>
                  <a:pt x="129" y="81"/>
                  <a:pt x="129" y="81"/>
                </a:cubicBezTo>
                <a:cubicBezTo>
                  <a:pt x="130" y="81"/>
                  <a:pt x="131" y="80"/>
                  <a:pt x="132" y="79"/>
                </a:cubicBezTo>
                <a:cubicBezTo>
                  <a:pt x="133" y="79"/>
                  <a:pt x="133" y="79"/>
                  <a:pt x="133" y="80"/>
                </a:cubicBezTo>
                <a:cubicBezTo>
                  <a:pt x="134" y="80"/>
                  <a:pt x="134" y="80"/>
                  <a:pt x="134" y="80"/>
                </a:cubicBezTo>
                <a:cubicBezTo>
                  <a:pt x="134" y="80"/>
                  <a:pt x="135" y="80"/>
                  <a:pt x="135" y="80"/>
                </a:cubicBezTo>
                <a:cubicBezTo>
                  <a:pt x="135" y="79"/>
                  <a:pt x="135" y="79"/>
                  <a:pt x="135" y="79"/>
                </a:cubicBezTo>
                <a:cubicBezTo>
                  <a:pt x="136" y="79"/>
                  <a:pt x="136" y="79"/>
                  <a:pt x="137" y="79"/>
                </a:cubicBezTo>
                <a:cubicBezTo>
                  <a:pt x="137" y="79"/>
                  <a:pt x="137" y="79"/>
                  <a:pt x="137" y="79"/>
                </a:cubicBezTo>
                <a:cubicBezTo>
                  <a:pt x="137" y="79"/>
                  <a:pt x="137" y="79"/>
                  <a:pt x="137" y="79"/>
                </a:cubicBezTo>
                <a:cubicBezTo>
                  <a:pt x="137" y="78"/>
                  <a:pt x="137" y="79"/>
                  <a:pt x="137" y="78"/>
                </a:cubicBezTo>
                <a:cubicBezTo>
                  <a:pt x="137" y="78"/>
                  <a:pt x="136" y="77"/>
                  <a:pt x="137" y="76"/>
                </a:cubicBezTo>
                <a:cubicBezTo>
                  <a:pt x="137" y="76"/>
                  <a:pt x="137" y="76"/>
                  <a:pt x="137" y="76"/>
                </a:cubicBezTo>
                <a:cubicBezTo>
                  <a:pt x="137" y="76"/>
                  <a:pt x="137" y="75"/>
                  <a:pt x="137" y="75"/>
                </a:cubicBezTo>
                <a:cubicBezTo>
                  <a:pt x="137" y="75"/>
                  <a:pt x="137" y="75"/>
                  <a:pt x="137" y="75"/>
                </a:cubicBezTo>
                <a:cubicBezTo>
                  <a:pt x="138" y="75"/>
                  <a:pt x="138" y="75"/>
                  <a:pt x="138" y="75"/>
                </a:cubicBezTo>
                <a:cubicBezTo>
                  <a:pt x="138" y="75"/>
                  <a:pt x="138" y="75"/>
                  <a:pt x="138" y="75"/>
                </a:cubicBezTo>
                <a:cubicBezTo>
                  <a:pt x="139" y="75"/>
                  <a:pt x="139" y="75"/>
                  <a:pt x="139" y="75"/>
                </a:cubicBezTo>
                <a:cubicBezTo>
                  <a:pt x="139" y="75"/>
                  <a:pt x="139" y="75"/>
                  <a:pt x="139" y="76"/>
                </a:cubicBezTo>
                <a:cubicBezTo>
                  <a:pt x="140" y="76"/>
                  <a:pt x="140" y="76"/>
                  <a:pt x="140" y="75"/>
                </a:cubicBezTo>
                <a:cubicBezTo>
                  <a:pt x="140" y="75"/>
                  <a:pt x="140" y="74"/>
                  <a:pt x="141" y="74"/>
                </a:cubicBezTo>
                <a:cubicBezTo>
                  <a:pt x="141" y="74"/>
                  <a:pt x="140" y="73"/>
                  <a:pt x="140" y="73"/>
                </a:cubicBezTo>
                <a:cubicBezTo>
                  <a:pt x="140" y="74"/>
                  <a:pt x="140" y="74"/>
                  <a:pt x="140" y="74"/>
                </a:cubicBezTo>
                <a:cubicBezTo>
                  <a:pt x="140" y="74"/>
                  <a:pt x="140" y="74"/>
                  <a:pt x="140" y="74"/>
                </a:cubicBezTo>
                <a:cubicBezTo>
                  <a:pt x="140" y="73"/>
                  <a:pt x="140" y="73"/>
                  <a:pt x="140" y="73"/>
                </a:cubicBezTo>
                <a:cubicBezTo>
                  <a:pt x="140" y="73"/>
                  <a:pt x="140" y="73"/>
                  <a:pt x="139" y="73"/>
                </a:cubicBezTo>
                <a:cubicBezTo>
                  <a:pt x="139" y="73"/>
                  <a:pt x="139" y="73"/>
                  <a:pt x="139" y="72"/>
                </a:cubicBezTo>
                <a:cubicBezTo>
                  <a:pt x="139" y="72"/>
                  <a:pt x="139" y="72"/>
                  <a:pt x="139" y="72"/>
                </a:cubicBezTo>
                <a:cubicBezTo>
                  <a:pt x="140" y="72"/>
                  <a:pt x="140" y="72"/>
                  <a:pt x="140" y="72"/>
                </a:cubicBezTo>
                <a:cubicBezTo>
                  <a:pt x="141" y="72"/>
                  <a:pt x="141" y="72"/>
                  <a:pt x="141" y="72"/>
                </a:cubicBezTo>
                <a:cubicBezTo>
                  <a:pt x="141" y="72"/>
                  <a:pt x="141" y="71"/>
                  <a:pt x="141" y="71"/>
                </a:cubicBezTo>
                <a:cubicBezTo>
                  <a:pt x="141" y="71"/>
                  <a:pt x="141" y="72"/>
                  <a:pt x="142" y="72"/>
                </a:cubicBezTo>
                <a:cubicBezTo>
                  <a:pt x="142" y="71"/>
                  <a:pt x="142" y="71"/>
                  <a:pt x="142" y="71"/>
                </a:cubicBezTo>
                <a:cubicBezTo>
                  <a:pt x="142" y="71"/>
                  <a:pt x="142" y="71"/>
                  <a:pt x="143" y="71"/>
                </a:cubicBezTo>
                <a:cubicBezTo>
                  <a:pt x="143" y="72"/>
                  <a:pt x="144" y="72"/>
                  <a:pt x="144" y="72"/>
                </a:cubicBezTo>
                <a:cubicBezTo>
                  <a:pt x="145" y="72"/>
                  <a:pt x="145" y="71"/>
                  <a:pt x="145" y="71"/>
                </a:cubicBezTo>
                <a:cubicBezTo>
                  <a:pt x="145" y="71"/>
                  <a:pt x="145" y="71"/>
                  <a:pt x="145" y="72"/>
                </a:cubicBezTo>
                <a:cubicBezTo>
                  <a:pt x="145" y="71"/>
                  <a:pt x="145" y="71"/>
                  <a:pt x="145" y="71"/>
                </a:cubicBezTo>
                <a:cubicBezTo>
                  <a:pt x="145" y="71"/>
                  <a:pt x="145" y="71"/>
                  <a:pt x="145" y="71"/>
                </a:cubicBezTo>
                <a:cubicBezTo>
                  <a:pt x="145" y="71"/>
                  <a:pt x="145" y="71"/>
                  <a:pt x="145" y="71"/>
                </a:cubicBezTo>
                <a:cubicBezTo>
                  <a:pt x="145" y="71"/>
                  <a:pt x="145" y="71"/>
                  <a:pt x="145" y="71"/>
                </a:cubicBezTo>
                <a:cubicBezTo>
                  <a:pt x="145" y="71"/>
                  <a:pt x="145" y="71"/>
                  <a:pt x="145" y="71"/>
                </a:cubicBezTo>
                <a:cubicBezTo>
                  <a:pt x="145" y="71"/>
                  <a:pt x="145" y="71"/>
                  <a:pt x="146" y="71"/>
                </a:cubicBezTo>
                <a:cubicBezTo>
                  <a:pt x="146" y="71"/>
                  <a:pt x="146" y="71"/>
                  <a:pt x="146" y="70"/>
                </a:cubicBezTo>
                <a:cubicBezTo>
                  <a:pt x="146" y="71"/>
                  <a:pt x="147" y="71"/>
                  <a:pt x="147" y="71"/>
                </a:cubicBezTo>
                <a:cubicBezTo>
                  <a:pt x="147" y="71"/>
                  <a:pt x="147" y="71"/>
                  <a:pt x="147" y="71"/>
                </a:cubicBezTo>
                <a:cubicBezTo>
                  <a:pt x="147" y="70"/>
                  <a:pt x="146" y="71"/>
                  <a:pt x="145" y="70"/>
                </a:cubicBezTo>
                <a:cubicBezTo>
                  <a:pt x="145" y="70"/>
                  <a:pt x="145" y="69"/>
                  <a:pt x="145" y="69"/>
                </a:cubicBezTo>
                <a:cubicBezTo>
                  <a:pt x="145" y="69"/>
                  <a:pt x="145" y="69"/>
                  <a:pt x="145" y="69"/>
                </a:cubicBezTo>
                <a:cubicBezTo>
                  <a:pt x="145" y="69"/>
                  <a:pt x="144" y="70"/>
                  <a:pt x="144" y="70"/>
                </a:cubicBezTo>
                <a:cubicBezTo>
                  <a:pt x="144" y="70"/>
                  <a:pt x="144" y="70"/>
                  <a:pt x="144" y="70"/>
                </a:cubicBezTo>
                <a:cubicBezTo>
                  <a:pt x="144" y="70"/>
                  <a:pt x="144" y="70"/>
                  <a:pt x="143" y="70"/>
                </a:cubicBezTo>
                <a:cubicBezTo>
                  <a:pt x="143" y="70"/>
                  <a:pt x="143" y="70"/>
                  <a:pt x="143" y="70"/>
                </a:cubicBezTo>
                <a:cubicBezTo>
                  <a:pt x="143" y="70"/>
                  <a:pt x="143" y="70"/>
                  <a:pt x="143" y="70"/>
                </a:cubicBezTo>
                <a:cubicBezTo>
                  <a:pt x="143" y="70"/>
                  <a:pt x="143" y="70"/>
                  <a:pt x="143" y="70"/>
                </a:cubicBezTo>
                <a:cubicBezTo>
                  <a:pt x="143" y="70"/>
                  <a:pt x="142" y="70"/>
                  <a:pt x="142" y="70"/>
                </a:cubicBezTo>
                <a:cubicBezTo>
                  <a:pt x="142" y="70"/>
                  <a:pt x="142" y="70"/>
                  <a:pt x="142" y="70"/>
                </a:cubicBezTo>
                <a:cubicBezTo>
                  <a:pt x="142" y="70"/>
                  <a:pt x="142" y="70"/>
                  <a:pt x="142" y="70"/>
                </a:cubicBezTo>
                <a:cubicBezTo>
                  <a:pt x="142" y="70"/>
                  <a:pt x="141" y="70"/>
                  <a:pt x="141" y="70"/>
                </a:cubicBezTo>
                <a:cubicBezTo>
                  <a:pt x="141" y="70"/>
                  <a:pt x="141" y="70"/>
                  <a:pt x="141" y="70"/>
                </a:cubicBezTo>
                <a:cubicBezTo>
                  <a:pt x="141" y="70"/>
                  <a:pt x="141" y="70"/>
                  <a:pt x="141" y="71"/>
                </a:cubicBezTo>
                <a:cubicBezTo>
                  <a:pt x="140" y="71"/>
                  <a:pt x="140" y="71"/>
                  <a:pt x="140" y="71"/>
                </a:cubicBezTo>
                <a:cubicBezTo>
                  <a:pt x="140" y="71"/>
                  <a:pt x="140" y="71"/>
                  <a:pt x="140" y="71"/>
                </a:cubicBezTo>
                <a:cubicBezTo>
                  <a:pt x="140" y="71"/>
                  <a:pt x="139" y="71"/>
                  <a:pt x="139" y="71"/>
                </a:cubicBezTo>
                <a:cubicBezTo>
                  <a:pt x="139" y="71"/>
                  <a:pt x="139" y="71"/>
                  <a:pt x="139" y="70"/>
                </a:cubicBezTo>
                <a:cubicBezTo>
                  <a:pt x="139" y="70"/>
                  <a:pt x="139" y="70"/>
                  <a:pt x="139" y="70"/>
                </a:cubicBezTo>
                <a:cubicBezTo>
                  <a:pt x="139" y="70"/>
                  <a:pt x="138" y="70"/>
                  <a:pt x="138" y="70"/>
                </a:cubicBezTo>
                <a:cubicBezTo>
                  <a:pt x="138" y="70"/>
                  <a:pt x="138" y="70"/>
                  <a:pt x="138" y="70"/>
                </a:cubicBezTo>
                <a:cubicBezTo>
                  <a:pt x="138" y="70"/>
                  <a:pt x="138" y="70"/>
                  <a:pt x="138" y="70"/>
                </a:cubicBezTo>
                <a:cubicBezTo>
                  <a:pt x="137" y="70"/>
                  <a:pt x="137" y="69"/>
                  <a:pt x="137" y="68"/>
                </a:cubicBezTo>
                <a:cubicBezTo>
                  <a:pt x="137" y="68"/>
                  <a:pt x="137" y="68"/>
                  <a:pt x="137" y="68"/>
                </a:cubicBezTo>
                <a:cubicBezTo>
                  <a:pt x="137" y="68"/>
                  <a:pt x="137" y="67"/>
                  <a:pt x="137" y="67"/>
                </a:cubicBezTo>
                <a:cubicBezTo>
                  <a:pt x="137" y="67"/>
                  <a:pt x="137" y="67"/>
                  <a:pt x="137" y="66"/>
                </a:cubicBezTo>
                <a:cubicBezTo>
                  <a:pt x="137" y="66"/>
                  <a:pt x="137" y="66"/>
                  <a:pt x="137" y="66"/>
                </a:cubicBezTo>
                <a:cubicBezTo>
                  <a:pt x="137" y="66"/>
                  <a:pt x="137" y="65"/>
                  <a:pt x="137" y="65"/>
                </a:cubicBezTo>
                <a:cubicBezTo>
                  <a:pt x="137" y="65"/>
                  <a:pt x="137" y="65"/>
                  <a:pt x="137" y="65"/>
                </a:cubicBezTo>
                <a:cubicBezTo>
                  <a:pt x="137" y="65"/>
                  <a:pt x="138" y="65"/>
                  <a:pt x="138" y="65"/>
                </a:cubicBezTo>
                <a:cubicBezTo>
                  <a:pt x="138" y="65"/>
                  <a:pt x="138" y="64"/>
                  <a:pt x="138" y="64"/>
                </a:cubicBezTo>
                <a:cubicBezTo>
                  <a:pt x="138" y="64"/>
                  <a:pt x="138" y="64"/>
                  <a:pt x="138" y="64"/>
                </a:cubicBezTo>
                <a:cubicBezTo>
                  <a:pt x="138" y="64"/>
                  <a:pt x="138" y="64"/>
                  <a:pt x="139" y="64"/>
                </a:cubicBezTo>
                <a:cubicBezTo>
                  <a:pt x="139" y="64"/>
                  <a:pt x="139" y="64"/>
                  <a:pt x="139" y="64"/>
                </a:cubicBezTo>
                <a:cubicBezTo>
                  <a:pt x="139" y="64"/>
                  <a:pt x="141" y="62"/>
                  <a:pt x="141" y="62"/>
                </a:cubicBezTo>
                <a:cubicBezTo>
                  <a:pt x="141" y="62"/>
                  <a:pt x="141" y="62"/>
                  <a:pt x="142" y="62"/>
                </a:cubicBezTo>
                <a:cubicBezTo>
                  <a:pt x="142" y="62"/>
                  <a:pt x="142" y="62"/>
                  <a:pt x="142" y="61"/>
                </a:cubicBezTo>
                <a:cubicBezTo>
                  <a:pt x="142" y="61"/>
                  <a:pt x="141" y="61"/>
                  <a:pt x="141" y="61"/>
                </a:cubicBezTo>
                <a:cubicBezTo>
                  <a:pt x="141" y="61"/>
                  <a:pt x="142" y="61"/>
                  <a:pt x="141" y="61"/>
                </a:cubicBezTo>
                <a:cubicBezTo>
                  <a:pt x="141" y="60"/>
                  <a:pt x="141" y="60"/>
                  <a:pt x="141" y="60"/>
                </a:cubicBezTo>
                <a:cubicBezTo>
                  <a:pt x="141" y="60"/>
                  <a:pt x="141" y="60"/>
                  <a:pt x="140" y="60"/>
                </a:cubicBezTo>
                <a:cubicBezTo>
                  <a:pt x="140" y="60"/>
                  <a:pt x="139" y="60"/>
                  <a:pt x="139" y="60"/>
                </a:cubicBezTo>
                <a:cubicBezTo>
                  <a:pt x="139" y="60"/>
                  <a:pt x="139" y="60"/>
                  <a:pt x="138" y="60"/>
                </a:cubicBezTo>
                <a:cubicBezTo>
                  <a:pt x="138" y="60"/>
                  <a:pt x="138" y="60"/>
                  <a:pt x="138" y="61"/>
                </a:cubicBezTo>
                <a:cubicBezTo>
                  <a:pt x="137" y="61"/>
                  <a:pt x="137" y="61"/>
                  <a:pt x="137" y="61"/>
                </a:cubicBezTo>
                <a:cubicBezTo>
                  <a:pt x="137" y="61"/>
                  <a:pt x="137" y="61"/>
                  <a:pt x="137" y="61"/>
                </a:cubicBezTo>
                <a:cubicBezTo>
                  <a:pt x="137" y="62"/>
                  <a:pt x="137" y="62"/>
                  <a:pt x="136" y="62"/>
                </a:cubicBezTo>
                <a:cubicBezTo>
                  <a:pt x="136" y="62"/>
                  <a:pt x="136" y="62"/>
                  <a:pt x="137" y="62"/>
                </a:cubicBezTo>
                <a:cubicBezTo>
                  <a:pt x="137" y="62"/>
                  <a:pt x="137" y="62"/>
                  <a:pt x="137" y="63"/>
                </a:cubicBezTo>
                <a:cubicBezTo>
                  <a:pt x="137" y="63"/>
                  <a:pt x="137" y="63"/>
                  <a:pt x="137" y="63"/>
                </a:cubicBezTo>
                <a:cubicBezTo>
                  <a:pt x="137" y="63"/>
                  <a:pt x="136" y="63"/>
                  <a:pt x="136" y="64"/>
                </a:cubicBezTo>
                <a:cubicBezTo>
                  <a:pt x="136" y="64"/>
                  <a:pt x="135" y="64"/>
                  <a:pt x="135" y="64"/>
                </a:cubicBezTo>
                <a:cubicBezTo>
                  <a:pt x="135" y="64"/>
                  <a:pt x="135" y="64"/>
                  <a:pt x="135" y="64"/>
                </a:cubicBezTo>
                <a:cubicBezTo>
                  <a:pt x="134" y="64"/>
                  <a:pt x="134" y="65"/>
                  <a:pt x="134" y="65"/>
                </a:cubicBezTo>
                <a:cubicBezTo>
                  <a:pt x="134" y="65"/>
                  <a:pt x="134" y="65"/>
                  <a:pt x="133" y="66"/>
                </a:cubicBezTo>
                <a:cubicBezTo>
                  <a:pt x="133" y="66"/>
                  <a:pt x="133" y="66"/>
                  <a:pt x="133" y="66"/>
                </a:cubicBezTo>
                <a:cubicBezTo>
                  <a:pt x="133" y="66"/>
                  <a:pt x="133" y="66"/>
                  <a:pt x="133" y="66"/>
                </a:cubicBezTo>
                <a:cubicBezTo>
                  <a:pt x="133" y="66"/>
                  <a:pt x="133" y="66"/>
                  <a:pt x="133" y="66"/>
                </a:cubicBezTo>
                <a:cubicBezTo>
                  <a:pt x="133" y="66"/>
                  <a:pt x="132" y="66"/>
                  <a:pt x="132" y="66"/>
                </a:cubicBezTo>
                <a:cubicBezTo>
                  <a:pt x="132" y="67"/>
                  <a:pt x="133" y="67"/>
                  <a:pt x="132" y="68"/>
                </a:cubicBezTo>
                <a:cubicBezTo>
                  <a:pt x="132" y="68"/>
                  <a:pt x="132" y="68"/>
                  <a:pt x="132" y="68"/>
                </a:cubicBezTo>
                <a:cubicBezTo>
                  <a:pt x="132" y="68"/>
                  <a:pt x="132" y="69"/>
                  <a:pt x="132" y="69"/>
                </a:cubicBezTo>
                <a:cubicBezTo>
                  <a:pt x="132" y="69"/>
                  <a:pt x="132" y="69"/>
                  <a:pt x="132" y="69"/>
                </a:cubicBezTo>
                <a:cubicBezTo>
                  <a:pt x="132" y="69"/>
                  <a:pt x="133" y="69"/>
                  <a:pt x="133" y="69"/>
                </a:cubicBezTo>
                <a:cubicBezTo>
                  <a:pt x="133" y="69"/>
                  <a:pt x="133" y="69"/>
                  <a:pt x="133" y="69"/>
                </a:cubicBezTo>
                <a:cubicBezTo>
                  <a:pt x="133" y="70"/>
                  <a:pt x="133" y="70"/>
                  <a:pt x="134" y="70"/>
                </a:cubicBezTo>
                <a:cubicBezTo>
                  <a:pt x="134" y="71"/>
                  <a:pt x="134" y="71"/>
                  <a:pt x="134" y="71"/>
                </a:cubicBezTo>
                <a:cubicBezTo>
                  <a:pt x="134" y="71"/>
                  <a:pt x="134" y="71"/>
                  <a:pt x="134" y="71"/>
                </a:cubicBezTo>
                <a:cubicBezTo>
                  <a:pt x="134" y="71"/>
                  <a:pt x="133" y="72"/>
                  <a:pt x="133" y="72"/>
                </a:cubicBezTo>
                <a:cubicBezTo>
                  <a:pt x="133" y="71"/>
                  <a:pt x="131" y="71"/>
                  <a:pt x="131" y="71"/>
                </a:cubicBezTo>
                <a:cubicBezTo>
                  <a:pt x="131" y="71"/>
                  <a:pt x="131" y="71"/>
                  <a:pt x="131" y="71"/>
                </a:cubicBezTo>
                <a:cubicBezTo>
                  <a:pt x="131" y="71"/>
                  <a:pt x="131" y="71"/>
                  <a:pt x="131" y="71"/>
                </a:cubicBezTo>
                <a:cubicBezTo>
                  <a:pt x="132" y="71"/>
                  <a:pt x="132" y="72"/>
                  <a:pt x="132" y="72"/>
                </a:cubicBezTo>
                <a:cubicBezTo>
                  <a:pt x="133" y="72"/>
                  <a:pt x="133" y="71"/>
                  <a:pt x="134" y="72"/>
                </a:cubicBezTo>
                <a:cubicBezTo>
                  <a:pt x="134" y="72"/>
                  <a:pt x="134" y="72"/>
                  <a:pt x="134" y="72"/>
                </a:cubicBezTo>
                <a:cubicBezTo>
                  <a:pt x="134" y="72"/>
                  <a:pt x="134" y="72"/>
                  <a:pt x="134" y="72"/>
                </a:cubicBezTo>
                <a:cubicBezTo>
                  <a:pt x="134" y="72"/>
                  <a:pt x="134" y="72"/>
                  <a:pt x="134" y="72"/>
                </a:cubicBezTo>
                <a:cubicBezTo>
                  <a:pt x="134" y="72"/>
                  <a:pt x="134" y="72"/>
                  <a:pt x="134" y="72"/>
                </a:cubicBezTo>
                <a:cubicBezTo>
                  <a:pt x="134"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3" y="73"/>
                  <a:pt x="132" y="73"/>
                </a:cubicBezTo>
                <a:cubicBezTo>
                  <a:pt x="132" y="73"/>
                  <a:pt x="132" y="73"/>
                  <a:pt x="132" y="73"/>
                </a:cubicBezTo>
                <a:cubicBezTo>
                  <a:pt x="132" y="73"/>
                  <a:pt x="131" y="73"/>
                  <a:pt x="131" y="73"/>
                </a:cubicBezTo>
                <a:cubicBezTo>
                  <a:pt x="131" y="73"/>
                  <a:pt x="132" y="74"/>
                  <a:pt x="132" y="74"/>
                </a:cubicBezTo>
                <a:cubicBezTo>
                  <a:pt x="131" y="74"/>
                  <a:pt x="131" y="74"/>
                  <a:pt x="131" y="74"/>
                </a:cubicBezTo>
                <a:cubicBezTo>
                  <a:pt x="131" y="74"/>
                  <a:pt x="131" y="74"/>
                  <a:pt x="131" y="74"/>
                </a:cubicBezTo>
                <a:cubicBezTo>
                  <a:pt x="131" y="74"/>
                  <a:pt x="131" y="74"/>
                  <a:pt x="131" y="75"/>
                </a:cubicBezTo>
                <a:cubicBezTo>
                  <a:pt x="131" y="75"/>
                  <a:pt x="131" y="75"/>
                  <a:pt x="131" y="75"/>
                </a:cubicBezTo>
                <a:cubicBezTo>
                  <a:pt x="131" y="75"/>
                  <a:pt x="131" y="75"/>
                  <a:pt x="131" y="75"/>
                </a:cubicBezTo>
                <a:cubicBezTo>
                  <a:pt x="131" y="76"/>
                  <a:pt x="131" y="76"/>
                  <a:pt x="131" y="76"/>
                </a:cubicBezTo>
                <a:cubicBezTo>
                  <a:pt x="131" y="76"/>
                  <a:pt x="131" y="77"/>
                  <a:pt x="130" y="77"/>
                </a:cubicBezTo>
                <a:cubicBezTo>
                  <a:pt x="130" y="77"/>
                  <a:pt x="130" y="77"/>
                  <a:pt x="130" y="77"/>
                </a:cubicBezTo>
                <a:cubicBezTo>
                  <a:pt x="130" y="77"/>
                  <a:pt x="130" y="77"/>
                  <a:pt x="130" y="77"/>
                </a:cubicBezTo>
                <a:cubicBezTo>
                  <a:pt x="130" y="77"/>
                  <a:pt x="130" y="77"/>
                  <a:pt x="129" y="77"/>
                </a:cubicBezTo>
                <a:cubicBezTo>
                  <a:pt x="129" y="77"/>
                  <a:pt x="129" y="77"/>
                  <a:pt x="129" y="77"/>
                </a:cubicBezTo>
                <a:cubicBezTo>
                  <a:pt x="129" y="77"/>
                  <a:pt x="129" y="77"/>
                  <a:pt x="129" y="77"/>
                </a:cubicBezTo>
                <a:cubicBezTo>
                  <a:pt x="129" y="77"/>
                  <a:pt x="129" y="78"/>
                  <a:pt x="129" y="78"/>
                </a:cubicBezTo>
                <a:cubicBezTo>
                  <a:pt x="129" y="78"/>
                  <a:pt x="129" y="78"/>
                  <a:pt x="129" y="78"/>
                </a:cubicBezTo>
                <a:cubicBezTo>
                  <a:pt x="129" y="78"/>
                  <a:pt x="129" y="78"/>
                  <a:pt x="128" y="78"/>
                </a:cubicBezTo>
                <a:cubicBezTo>
                  <a:pt x="128" y="78"/>
                  <a:pt x="128" y="78"/>
                  <a:pt x="127" y="78"/>
                </a:cubicBezTo>
                <a:cubicBezTo>
                  <a:pt x="127" y="78"/>
                  <a:pt x="127" y="78"/>
                  <a:pt x="127" y="78"/>
                </a:cubicBezTo>
                <a:cubicBezTo>
                  <a:pt x="127" y="78"/>
                  <a:pt x="127" y="77"/>
                  <a:pt x="127" y="77"/>
                </a:cubicBezTo>
                <a:cubicBezTo>
                  <a:pt x="127" y="77"/>
                  <a:pt x="127" y="77"/>
                  <a:pt x="127" y="77"/>
                </a:cubicBezTo>
                <a:cubicBezTo>
                  <a:pt x="127" y="77"/>
                  <a:pt x="127" y="77"/>
                  <a:pt x="127" y="77"/>
                </a:cubicBezTo>
                <a:cubicBezTo>
                  <a:pt x="127" y="77"/>
                  <a:pt x="127" y="77"/>
                  <a:pt x="127" y="77"/>
                </a:cubicBezTo>
                <a:cubicBezTo>
                  <a:pt x="127" y="77"/>
                  <a:pt x="127" y="76"/>
                  <a:pt x="127" y="76"/>
                </a:cubicBezTo>
                <a:cubicBezTo>
                  <a:pt x="127" y="76"/>
                  <a:pt x="126" y="76"/>
                  <a:pt x="126" y="75"/>
                </a:cubicBezTo>
                <a:cubicBezTo>
                  <a:pt x="126" y="75"/>
                  <a:pt x="126" y="75"/>
                  <a:pt x="126" y="75"/>
                </a:cubicBezTo>
                <a:cubicBezTo>
                  <a:pt x="126" y="75"/>
                  <a:pt x="126" y="74"/>
                  <a:pt x="126" y="74"/>
                </a:cubicBezTo>
                <a:cubicBezTo>
                  <a:pt x="126" y="74"/>
                  <a:pt x="126" y="74"/>
                  <a:pt x="126" y="74"/>
                </a:cubicBezTo>
                <a:cubicBezTo>
                  <a:pt x="126" y="74"/>
                  <a:pt x="126" y="74"/>
                  <a:pt x="125" y="74"/>
                </a:cubicBezTo>
                <a:cubicBezTo>
                  <a:pt x="125" y="74"/>
                  <a:pt x="125" y="73"/>
                  <a:pt x="125" y="73"/>
                </a:cubicBezTo>
                <a:cubicBezTo>
                  <a:pt x="125" y="73"/>
                  <a:pt x="125" y="73"/>
                  <a:pt x="125" y="73"/>
                </a:cubicBezTo>
                <a:cubicBezTo>
                  <a:pt x="125" y="73"/>
                  <a:pt x="125" y="73"/>
                  <a:pt x="125" y="72"/>
                </a:cubicBezTo>
                <a:cubicBezTo>
                  <a:pt x="125" y="72"/>
                  <a:pt x="125" y="72"/>
                  <a:pt x="125" y="72"/>
                </a:cubicBezTo>
                <a:cubicBezTo>
                  <a:pt x="125" y="72"/>
                  <a:pt x="125" y="72"/>
                  <a:pt x="125" y="72"/>
                </a:cubicBezTo>
                <a:cubicBezTo>
                  <a:pt x="125" y="72"/>
                  <a:pt x="125" y="72"/>
                  <a:pt x="124" y="72"/>
                </a:cubicBezTo>
                <a:cubicBezTo>
                  <a:pt x="124" y="71"/>
                  <a:pt x="124" y="71"/>
                  <a:pt x="124" y="71"/>
                </a:cubicBezTo>
                <a:cubicBezTo>
                  <a:pt x="124" y="71"/>
                  <a:pt x="124" y="71"/>
                  <a:pt x="124" y="71"/>
                </a:cubicBezTo>
                <a:cubicBezTo>
                  <a:pt x="124" y="72"/>
                  <a:pt x="124" y="72"/>
                  <a:pt x="124" y="72"/>
                </a:cubicBezTo>
                <a:cubicBezTo>
                  <a:pt x="124" y="72"/>
                  <a:pt x="123" y="72"/>
                  <a:pt x="123" y="72"/>
                </a:cubicBezTo>
                <a:cubicBezTo>
                  <a:pt x="123" y="72"/>
                  <a:pt x="123" y="73"/>
                  <a:pt x="123" y="73"/>
                </a:cubicBezTo>
                <a:cubicBezTo>
                  <a:pt x="122" y="73"/>
                  <a:pt x="122" y="73"/>
                  <a:pt x="121" y="74"/>
                </a:cubicBezTo>
                <a:cubicBezTo>
                  <a:pt x="121" y="74"/>
                  <a:pt x="120" y="74"/>
                  <a:pt x="120" y="74"/>
                </a:cubicBezTo>
                <a:cubicBezTo>
                  <a:pt x="120" y="74"/>
                  <a:pt x="120" y="74"/>
                  <a:pt x="120" y="74"/>
                </a:cubicBezTo>
                <a:cubicBezTo>
                  <a:pt x="120" y="74"/>
                  <a:pt x="120" y="74"/>
                  <a:pt x="120" y="74"/>
                </a:cubicBezTo>
                <a:cubicBezTo>
                  <a:pt x="120" y="74"/>
                  <a:pt x="120" y="74"/>
                  <a:pt x="120" y="74"/>
                </a:cubicBezTo>
                <a:cubicBezTo>
                  <a:pt x="120" y="74"/>
                  <a:pt x="120" y="74"/>
                  <a:pt x="120" y="74"/>
                </a:cubicBezTo>
                <a:cubicBezTo>
                  <a:pt x="119" y="73"/>
                  <a:pt x="119" y="73"/>
                  <a:pt x="119" y="73"/>
                </a:cubicBezTo>
                <a:cubicBezTo>
                  <a:pt x="118" y="73"/>
                  <a:pt x="118" y="73"/>
                  <a:pt x="118" y="73"/>
                </a:cubicBezTo>
                <a:cubicBezTo>
                  <a:pt x="118" y="73"/>
                  <a:pt x="118" y="72"/>
                  <a:pt x="118" y="72"/>
                </a:cubicBezTo>
                <a:cubicBezTo>
                  <a:pt x="118" y="72"/>
                  <a:pt x="119" y="72"/>
                  <a:pt x="119" y="72"/>
                </a:cubicBezTo>
                <a:cubicBezTo>
                  <a:pt x="119" y="72"/>
                  <a:pt x="119" y="72"/>
                  <a:pt x="119" y="72"/>
                </a:cubicBezTo>
                <a:cubicBezTo>
                  <a:pt x="119" y="72"/>
                  <a:pt x="119" y="72"/>
                  <a:pt x="119" y="72"/>
                </a:cubicBezTo>
                <a:cubicBezTo>
                  <a:pt x="119" y="72"/>
                  <a:pt x="119" y="72"/>
                  <a:pt x="119" y="73"/>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2"/>
                  <a:pt x="119" y="72"/>
                </a:cubicBezTo>
                <a:cubicBezTo>
                  <a:pt x="119" y="72"/>
                  <a:pt x="119" y="71"/>
                  <a:pt x="119" y="71"/>
                </a:cubicBezTo>
                <a:cubicBezTo>
                  <a:pt x="119" y="71"/>
                  <a:pt x="119" y="72"/>
                  <a:pt x="119" y="72"/>
                </a:cubicBezTo>
                <a:cubicBezTo>
                  <a:pt x="119" y="72"/>
                  <a:pt x="119" y="72"/>
                  <a:pt x="119" y="72"/>
                </a:cubicBezTo>
                <a:cubicBezTo>
                  <a:pt x="119" y="71"/>
                  <a:pt x="119" y="71"/>
                  <a:pt x="119" y="71"/>
                </a:cubicBezTo>
                <a:cubicBezTo>
                  <a:pt x="119" y="71"/>
                  <a:pt x="119" y="72"/>
                  <a:pt x="119" y="72"/>
                </a:cubicBezTo>
                <a:cubicBezTo>
                  <a:pt x="119" y="72"/>
                  <a:pt x="118" y="72"/>
                  <a:pt x="118" y="72"/>
                </a:cubicBezTo>
                <a:cubicBezTo>
                  <a:pt x="118" y="72"/>
                  <a:pt x="118" y="72"/>
                  <a:pt x="118" y="72"/>
                </a:cubicBezTo>
                <a:cubicBezTo>
                  <a:pt x="118" y="72"/>
                  <a:pt x="118" y="72"/>
                  <a:pt x="118" y="72"/>
                </a:cubicBezTo>
                <a:cubicBezTo>
                  <a:pt x="118" y="72"/>
                  <a:pt x="118" y="72"/>
                  <a:pt x="118" y="72"/>
                </a:cubicBezTo>
                <a:cubicBezTo>
                  <a:pt x="118" y="72"/>
                  <a:pt x="118" y="71"/>
                  <a:pt x="118" y="71"/>
                </a:cubicBezTo>
                <a:cubicBezTo>
                  <a:pt x="118" y="71"/>
                  <a:pt x="118" y="71"/>
                  <a:pt x="118" y="71"/>
                </a:cubicBezTo>
                <a:cubicBezTo>
                  <a:pt x="118" y="71"/>
                  <a:pt x="118" y="71"/>
                  <a:pt x="118" y="71"/>
                </a:cubicBezTo>
                <a:cubicBezTo>
                  <a:pt x="118" y="71"/>
                  <a:pt x="118" y="71"/>
                  <a:pt x="118" y="71"/>
                </a:cubicBezTo>
                <a:cubicBezTo>
                  <a:pt x="118" y="71"/>
                  <a:pt x="118" y="71"/>
                  <a:pt x="118" y="71"/>
                </a:cubicBezTo>
                <a:cubicBezTo>
                  <a:pt x="118" y="71"/>
                  <a:pt x="118" y="71"/>
                  <a:pt x="118" y="71"/>
                </a:cubicBezTo>
                <a:cubicBezTo>
                  <a:pt x="118" y="71"/>
                  <a:pt x="119" y="71"/>
                  <a:pt x="119" y="71"/>
                </a:cubicBezTo>
                <a:cubicBezTo>
                  <a:pt x="119" y="71"/>
                  <a:pt x="119" y="71"/>
                  <a:pt x="119" y="71"/>
                </a:cubicBezTo>
                <a:cubicBezTo>
                  <a:pt x="119" y="71"/>
                  <a:pt x="119" y="71"/>
                  <a:pt x="119" y="71"/>
                </a:cubicBezTo>
                <a:cubicBezTo>
                  <a:pt x="119" y="71"/>
                  <a:pt x="119" y="71"/>
                  <a:pt x="119" y="71"/>
                </a:cubicBezTo>
                <a:cubicBezTo>
                  <a:pt x="119" y="71"/>
                  <a:pt x="119" y="71"/>
                  <a:pt x="118" y="71"/>
                </a:cubicBezTo>
                <a:cubicBezTo>
                  <a:pt x="119" y="71"/>
                  <a:pt x="119" y="71"/>
                  <a:pt x="119" y="71"/>
                </a:cubicBezTo>
                <a:cubicBezTo>
                  <a:pt x="119" y="71"/>
                  <a:pt x="119" y="70"/>
                  <a:pt x="119" y="70"/>
                </a:cubicBezTo>
                <a:cubicBezTo>
                  <a:pt x="118" y="70"/>
                  <a:pt x="118" y="70"/>
                  <a:pt x="118" y="70"/>
                </a:cubicBezTo>
                <a:cubicBezTo>
                  <a:pt x="118" y="70"/>
                  <a:pt x="118" y="70"/>
                  <a:pt x="118" y="70"/>
                </a:cubicBezTo>
                <a:cubicBezTo>
                  <a:pt x="118" y="70"/>
                  <a:pt x="118" y="69"/>
                  <a:pt x="118" y="69"/>
                </a:cubicBezTo>
                <a:cubicBezTo>
                  <a:pt x="118" y="70"/>
                  <a:pt x="118" y="69"/>
                  <a:pt x="118" y="69"/>
                </a:cubicBezTo>
                <a:cubicBezTo>
                  <a:pt x="118" y="69"/>
                  <a:pt x="118" y="69"/>
                  <a:pt x="118" y="69"/>
                </a:cubicBezTo>
                <a:cubicBezTo>
                  <a:pt x="118" y="69"/>
                  <a:pt x="118" y="69"/>
                  <a:pt x="118" y="69"/>
                </a:cubicBezTo>
                <a:cubicBezTo>
                  <a:pt x="118" y="69"/>
                  <a:pt x="118" y="69"/>
                  <a:pt x="118" y="69"/>
                </a:cubicBezTo>
                <a:cubicBezTo>
                  <a:pt x="118" y="69"/>
                  <a:pt x="118" y="68"/>
                  <a:pt x="118" y="68"/>
                </a:cubicBezTo>
                <a:cubicBezTo>
                  <a:pt x="118" y="68"/>
                  <a:pt x="118" y="68"/>
                  <a:pt x="118" y="67"/>
                </a:cubicBezTo>
                <a:cubicBezTo>
                  <a:pt x="118" y="67"/>
                  <a:pt x="119" y="67"/>
                  <a:pt x="119" y="67"/>
                </a:cubicBezTo>
                <a:cubicBezTo>
                  <a:pt x="119" y="67"/>
                  <a:pt x="119" y="67"/>
                  <a:pt x="119" y="67"/>
                </a:cubicBezTo>
                <a:cubicBezTo>
                  <a:pt x="119" y="67"/>
                  <a:pt x="118" y="67"/>
                  <a:pt x="118" y="67"/>
                </a:cubicBezTo>
                <a:cubicBezTo>
                  <a:pt x="118" y="67"/>
                  <a:pt x="118" y="67"/>
                  <a:pt x="118" y="67"/>
                </a:cubicBezTo>
                <a:cubicBezTo>
                  <a:pt x="119" y="67"/>
                  <a:pt x="119" y="66"/>
                  <a:pt x="119" y="66"/>
                </a:cubicBezTo>
                <a:cubicBezTo>
                  <a:pt x="120" y="66"/>
                  <a:pt x="120" y="66"/>
                  <a:pt x="120" y="66"/>
                </a:cubicBezTo>
                <a:cubicBezTo>
                  <a:pt x="120" y="66"/>
                  <a:pt x="121" y="66"/>
                  <a:pt x="121" y="66"/>
                </a:cubicBezTo>
                <a:cubicBezTo>
                  <a:pt x="121" y="66"/>
                  <a:pt x="120" y="66"/>
                  <a:pt x="120" y="65"/>
                </a:cubicBezTo>
                <a:cubicBezTo>
                  <a:pt x="120" y="65"/>
                  <a:pt x="120" y="65"/>
                  <a:pt x="120" y="65"/>
                </a:cubicBezTo>
                <a:cubicBezTo>
                  <a:pt x="121" y="65"/>
                  <a:pt x="121" y="65"/>
                  <a:pt x="122" y="65"/>
                </a:cubicBezTo>
                <a:cubicBezTo>
                  <a:pt x="122" y="65"/>
                  <a:pt x="122" y="64"/>
                  <a:pt x="123" y="64"/>
                </a:cubicBezTo>
                <a:cubicBezTo>
                  <a:pt x="123" y="64"/>
                  <a:pt x="123" y="65"/>
                  <a:pt x="123" y="65"/>
                </a:cubicBezTo>
                <a:cubicBezTo>
                  <a:pt x="123" y="65"/>
                  <a:pt x="123" y="65"/>
                  <a:pt x="123" y="65"/>
                </a:cubicBezTo>
                <a:cubicBezTo>
                  <a:pt x="123" y="64"/>
                  <a:pt x="123" y="64"/>
                  <a:pt x="123" y="64"/>
                </a:cubicBezTo>
                <a:cubicBezTo>
                  <a:pt x="123" y="64"/>
                  <a:pt x="124" y="64"/>
                  <a:pt x="124" y="63"/>
                </a:cubicBezTo>
                <a:cubicBezTo>
                  <a:pt x="124" y="63"/>
                  <a:pt x="124" y="63"/>
                  <a:pt x="125" y="62"/>
                </a:cubicBezTo>
                <a:cubicBezTo>
                  <a:pt x="125" y="62"/>
                  <a:pt x="125" y="63"/>
                  <a:pt x="125" y="62"/>
                </a:cubicBezTo>
                <a:cubicBezTo>
                  <a:pt x="125" y="62"/>
                  <a:pt x="125" y="62"/>
                  <a:pt x="125" y="62"/>
                </a:cubicBezTo>
                <a:cubicBezTo>
                  <a:pt x="125" y="62"/>
                  <a:pt x="125" y="62"/>
                  <a:pt x="125" y="62"/>
                </a:cubicBezTo>
                <a:cubicBezTo>
                  <a:pt x="126" y="62"/>
                  <a:pt x="126" y="61"/>
                  <a:pt x="126" y="61"/>
                </a:cubicBezTo>
                <a:cubicBezTo>
                  <a:pt x="126" y="61"/>
                  <a:pt x="126" y="61"/>
                  <a:pt x="127" y="61"/>
                </a:cubicBezTo>
                <a:cubicBezTo>
                  <a:pt x="127" y="61"/>
                  <a:pt x="127" y="61"/>
                  <a:pt x="127" y="61"/>
                </a:cubicBezTo>
                <a:cubicBezTo>
                  <a:pt x="127" y="61"/>
                  <a:pt x="126" y="61"/>
                  <a:pt x="126" y="61"/>
                </a:cubicBezTo>
                <a:cubicBezTo>
                  <a:pt x="127" y="60"/>
                  <a:pt x="127" y="60"/>
                  <a:pt x="127" y="60"/>
                </a:cubicBezTo>
                <a:cubicBezTo>
                  <a:pt x="127" y="60"/>
                  <a:pt x="127" y="59"/>
                  <a:pt x="127" y="59"/>
                </a:cubicBezTo>
                <a:cubicBezTo>
                  <a:pt x="128" y="59"/>
                  <a:pt x="128" y="59"/>
                  <a:pt x="128" y="59"/>
                </a:cubicBezTo>
                <a:cubicBezTo>
                  <a:pt x="128" y="59"/>
                  <a:pt x="128" y="59"/>
                  <a:pt x="128" y="59"/>
                </a:cubicBezTo>
                <a:cubicBezTo>
                  <a:pt x="128" y="59"/>
                  <a:pt x="128" y="59"/>
                  <a:pt x="127" y="59"/>
                </a:cubicBezTo>
                <a:cubicBezTo>
                  <a:pt x="127" y="58"/>
                  <a:pt x="128" y="58"/>
                  <a:pt x="128" y="58"/>
                </a:cubicBezTo>
                <a:cubicBezTo>
                  <a:pt x="128" y="58"/>
                  <a:pt x="128" y="58"/>
                  <a:pt x="128" y="58"/>
                </a:cubicBezTo>
                <a:cubicBezTo>
                  <a:pt x="128" y="58"/>
                  <a:pt x="128" y="58"/>
                  <a:pt x="128" y="58"/>
                </a:cubicBezTo>
                <a:cubicBezTo>
                  <a:pt x="128" y="58"/>
                  <a:pt x="128" y="58"/>
                  <a:pt x="128" y="58"/>
                </a:cubicBezTo>
                <a:cubicBezTo>
                  <a:pt x="128" y="58"/>
                  <a:pt x="128" y="58"/>
                  <a:pt x="128" y="58"/>
                </a:cubicBezTo>
                <a:cubicBezTo>
                  <a:pt x="128" y="57"/>
                  <a:pt x="129" y="57"/>
                  <a:pt x="129" y="57"/>
                </a:cubicBezTo>
                <a:cubicBezTo>
                  <a:pt x="129" y="57"/>
                  <a:pt x="129" y="57"/>
                  <a:pt x="129" y="57"/>
                </a:cubicBezTo>
                <a:cubicBezTo>
                  <a:pt x="129" y="57"/>
                  <a:pt x="129" y="57"/>
                  <a:pt x="129" y="56"/>
                </a:cubicBezTo>
                <a:cubicBezTo>
                  <a:pt x="130" y="56"/>
                  <a:pt x="130" y="57"/>
                  <a:pt x="130" y="57"/>
                </a:cubicBezTo>
                <a:cubicBezTo>
                  <a:pt x="130" y="56"/>
                  <a:pt x="130" y="56"/>
                  <a:pt x="130" y="56"/>
                </a:cubicBezTo>
                <a:cubicBezTo>
                  <a:pt x="130" y="56"/>
                  <a:pt x="130" y="56"/>
                  <a:pt x="130" y="56"/>
                </a:cubicBezTo>
                <a:cubicBezTo>
                  <a:pt x="130" y="56"/>
                  <a:pt x="130" y="56"/>
                  <a:pt x="130" y="56"/>
                </a:cubicBezTo>
                <a:cubicBezTo>
                  <a:pt x="130" y="56"/>
                  <a:pt x="131" y="55"/>
                  <a:pt x="131" y="55"/>
                </a:cubicBezTo>
                <a:cubicBezTo>
                  <a:pt x="131" y="55"/>
                  <a:pt x="131" y="55"/>
                  <a:pt x="131" y="55"/>
                </a:cubicBezTo>
                <a:cubicBezTo>
                  <a:pt x="131" y="56"/>
                  <a:pt x="131" y="56"/>
                  <a:pt x="131" y="56"/>
                </a:cubicBezTo>
                <a:cubicBezTo>
                  <a:pt x="131" y="56"/>
                  <a:pt x="131" y="56"/>
                  <a:pt x="131" y="56"/>
                </a:cubicBezTo>
                <a:cubicBezTo>
                  <a:pt x="131" y="56"/>
                  <a:pt x="131" y="56"/>
                  <a:pt x="131" y="55"/>
                </a:cubicBezTo>
                <a:cubicBezTo>
                  <a:pt x="131" y="55"/>
                  <a:pt x="131" y="55"/>
                  <a:pt x="131" y="55"/>
                </a:cubicBezTo>
                <a:cubicBezTo>
                  <a:pt x="132" y="55"/>
                  <a:pt x="132" y="55"/>
                  <a:pt x="132" y="55"/>
                </a:cubicBezTo>
                <a:cubicBezTo>
                  <a:pt x="132" y="55"/>
                  <a:pt x="132" y="55"/>
                  <a:pt x="132" y="55"/>
                </a:cubicBezTo>
                <a:cubicBezTo>
                  <a:pt x="132" y="55"/>
                  <a:pt x="132" y="55"/>
                  <a:pt x="132" y="54"/>
                </a:cubicBezTo>
                <a:cubicBezTo>
                  <a:pt x="132" y="54"/>
                  <a:pt x="132" y="54"/>
                  <a:pt x="132" y="54"/>
                </a:cubicBezTo>
                <a:cubicBezTo>
                  <a:pt x="132" y="54"/>
                  <a:pt x="132" y="54"/>
                  <a:pt x="133" y="54"/>
                </a:cubicBezTo>
                <a:cubicBezTo>
                  <a:pt x="133" y="53"/>
                  <a:pt x="133" y="54"/>
                  <a:pt x="133" y="53"/>
                </a:cubicBezTo>
                <a:cubicBezTo>
                  <a:pt x="133" y="53"/>
                  <a:pt x="134" y="53"/>
                  <a:pt x="134" y="53"/>
                </a:cubicBezTo>
                <a:cubicBezTo>
                  <a:pt x="134" y="53"/>
                  <a:pt x="134" y="53"/>
                  <a:pt x="135" y="53"/>
                </a:cubicBezTo>
                <a:cubicBezTo>
                  <a:pt x="135" y="53"/>
                  <a:pt x="135" y="52"/>
                  <a:pt x="136" y="52"/>
                </a:cubicBezTo>
                <a:cubicBezTo>
                  <a:pt x="136" y="52"/>
                  <a:pt x="136" y="52"/>
                  <a:pt x="136" y="52"/>
                </a:cubicBezTo>
                <a:cubicBezTo>
                  <a:pt x="136" y="52"/>
                  <a:pt x="136" y="52"/>
                  <a:pt x="136" y="52"/>
                </a:cubicBezTo>
                <a:cubicBezTo>
                  <a:pt x="136" y="52"/>
                  <a:pt x="136" y="53"/>
                  <a:pt x="136" y="53"/>
                </a:cubicBezTo>
                <a:cubicBezTo>
                  <a:pt x="136" y="53"/>
                  <a:pt x="136" y="52"/>
                  <a:pt x="136" y="52"/>
                </a:cubicBezTo>
                <a:cubicBezTo>
                  <a:pt x="137" y="52"/>
                  <a:pt x="137" y="52"/>
                  <a:pt x="137" y="51"/>
                </a:cubicBezTo>
                <a:cubicBezTo>
                  <a:pt x="137" y="51"/>
                  <a:pt x="137" y="51"/>
                  <a:pt x="137" y="51"/>
                </a:cubicBezTo>
                <a:cubicBezTo>
                  <a:pt x="137" y="52"/>
                  <a:pt x="137" y="52"/>
                  <a:pt x="138" y="52"/>
                </a:cubicBezTo>
                <a:cubicBezTo>
                  <a:pt x="138" y="50"/>
                  <a:pt x="138" y="51"/>
                  <a:pt x="139" y="51"/>
                </a:cubicBezTo>
                <a:cubicBezTo>
                  <a:pt x="139" y="51"/>
                  <a:pt x="140" y="51"/>
                  <a:pt x="140" y="50"/>
                </a:cubicBezTo>
                <a:cubicBezTo>
                  <a:pt x="140" y="50"/>
                  <a:pt x="140" y="50"/>
                  <a:pt x="140" y="50"/>
                </a:cubicBezTo>
                <a:cubicBezTo>
                  <a:pt x="141" y="50"/>
                  <a:pt x="141" y="49"/>
                  <a:pt x="142" y="50"/>
                </a:cubicBezTo>
                <a:cubicBezTo>
                  <a:pt x="142" y="50"/>
                  <a:pt x="141" y="50"/>
                  <a:pt x="141" y="51"/>
                </a:cubicBezTo>
                <a:cubicBezTo>
                  <a:pt x="141" y="51"/>
                  <a:pt x="141" y="51"/>
                  <a:pt x="142" y="51"/>
                </a:cubicBezTo>
                <a:cubicBezTo>
                  <a:pt x="142" y="51"/>
                  <a:pt x="143" y="50"/>
                  <a:pt x="143" y="49"/>
                </a:cubicBezTo>
                <a:cubicBezTo>
                  <a:pt x="143" y="50"/>
                  <a:pt x="143" y="50"/>
                  <a:pt x="143" y="51"/>
                </a:cubicBezTo>
                <a:cubicBezTo>
                  <a:pt x="144" y="50"/>
                  <a:pt x="144" y="50"/>
                  <a:pt x="144" y="49"/>
                </a:cubicBezTo>
                <a:cubicBezTo>
                  <a:pt x="144" y="49"/>
                  <a:pt x="145" y="49"/>
                  <a:pt x="145" y="49"/>
                </a:cubicBezTo>
                <a:cubicBezTo>
                  <a:pt x="145" y="50"/>
                  <a:pt x="145" y="50"/>
                  <a:pt x="145" y="51"/>
                </a:cubicBezTo>
                <a:cubicBezTo>
                  <a:pt x="145" y="51"/>
                  <a:pt x="145" y="51"/>
                  <a:pt x="145" y="51"/>
                </a:cubicBezTo>
                <a:cubicBezTo>
                  <a:pt x="145" y="50"/>
                  <a:pt x="145" y="50"/>
                  <a:pt x="146" y="50"/>
                </a:cubicBezTo>
                <a:cubicBezTo>
                  <a:pt x="146" y="50"/>
                  <a:pt x="146" y="50"/>
                  <a:pt x="147" y="50"/>
                </a:cubicBezTo>
                <a:cubicBezTo>
                  <a:pt x="147" y="50"/>
                  <a:pt x="147" y="50"/>
                  <a:pt x="148" y="50"/>
                </a:cubicBezTo>
                <a:cubicBezTo>
                  <a:pt x="148" y="50"/>
                  <a:pt x="148" y="50"/>
                  <a:pt x="148" y="50"/>
                </a:cubicBezTo>
                <a:cubicBezTo>
                  <a:pt x="148" y="51"/>
                  <a:pt x="148" y="51"/>
                  <a:pt x="148" y="51"/>
                </a:cubicBezTo>
                <a:cubicBezTo>
                  <a:pt x="147" y="51"/>
                  <a:pt x="147" y="51"/>
                  <a:pt x="146" y="51"/>
                </a:cubicBezTo>
                <a:cubicBezTo>
                  <a:pt x="146" y="52"/>
                  <a:pt x="146" y="52"/>
                  <a:pt x="147" y="52"/>
                </a:cubicBezTo>
                <a:cubicBezTo>
                  <a:pt x="147" y="52"/>
                  <a:pt x="148" y="52"/>
                  <a:pt x="148" y="52"/>
                </a:cubicBezTo>
                <a:cubicBezTo>
                  <a:pt x="148" y="52"/>
                  <a:pt x="149" y="52"/>
                  <a:pt x="149" y="52"/>
                </a:cubicBezTo>
                <a:cubicBezTo>
                  <a:pt x="149" y="52"/>
                  <a:pt x="149" y="52"/>
                  <a:pt x="150" y="52"/>
                </a:cubicBezTo>
                <a:cubicBezTo>
                  <a:pt x="150" y="52"/>
                  <a:pt x="150" y="53"/>
                  <a:pt x="151" y="53"/>
                </a:cubicBezTo>
                <a:cubicBezTo>
                  <a:pt x="151" y="53"/>
                  <a:pt x="151" y="53"/>
                  <a:pt x="151" y="53"/>
                </a:cubicBezTo>
                <a:cubicBezTo>
                  <a:pt x="151" y="53"/>
                  <a:pt x="151" y="53"/>
                  <a:pt x="151" y="53"/>
                </a:cubicBezTo>
                <a:cubicBezTo>
                  <a:pt x="152" y="53"/>
                  <a:pt x="153" y="53"/>
                  <a:pt x="153" y="53"/>
                </a:cubicBezTo>
                <a:cubicBezTo>
                  <a:pt x="154" y="53"/>
                  <a:pt x="154" y="53"/>
                  <a:pt x="155" y="54"/>
                </a:cubicBezTo>
                <a:cubicBezTo>
                  <a:pt x="155" y="54"/>
                  <a:pt x="155" y="54"/>
                  <a:pt x="156" y="54"/>
                </a:cubicBezTo>
                <a:cubicBezTo>
                  <a:pt x="156" y="54"/>
                  <a:pt x="157" y="55"/>
                  <a:pt x="157" y="55"/>
                </a:cubicBezTo>
                <a:cubicBezTo>
                  <a:pt x="158" y="55"/>
                  <a:pt x="158" y="55"/>
                  <a:pt x="159" y="55"/>
                </a:cubicBezTo>
                <a:cubicBezTo>
                  <a:pt x="159" y="56"/>
                  <a:pt x="160" y="56"/>
                  <a:pt x="160" y="56"/>
                </a:cubicBezTo>
                <a:cubicBezTo>
                  <a:pt x="160" y="57"/>
                  <a:pt x="160" y="57"/>
                  <a:pt x="160" y="57"/>
                </a:cubicBezTo>
                <a:cubicBezTo>
                  <a:pt x="160" y="58"/>
                  <a:pt x="160" y="58"/>
                  <a:pt x="159" y="59"/>
                </a:cubicBezTo>
                <a:cubicBezTo>
                  <a:pt x="157" y="60"/>
                  <a:pt x="154" y="59"/>
                  <a:pt x="152" y="58"/>
                </a:cubicBezTo>
                <a:cubicBezTo>
                  <a:pt x="152" y="58"/>
                  <a:pt x="151" y="58"/>
                  <a:pt x="151" y="58"/>
                </a:cubicBezTo>
                <a:cubicBezTo>
                  <a:pt x="151" y="58"/>
                  <a:pt x="151" y="57"/>
                  <a:pt x="150" y="57"/>
                </a:cubicBezTo>
                <a:cubicBezTo>
                  <a:pt x="150" y="58"/>
                  <a:pt x="151" y="58"/>
                  <a:pt x="151" y="59"/>
                </a:cubicBezTo>
                <a:cubicBezTo>
                  <a:pt x="151" y="59"/>
                  <a:pt x="152" y="59"/>
                  <a:pt x="152" y="59"/>
                </a:cubicBezTo>
                <a:cubicBezTo>
                  <a:pt x="153" y="60"/>
                  <a:pt x="153" y="60"/>
                  <a:pt x="152" y="60"/>
                </a:cubicBezTo>
                <a:cubicBezTo>
                  <a:pt x="152" y="61"/>
                  <a:pt x="153" y="62"/>
                  <a:pt x="153" y="63"/>
                </a:cubicBezTo>
                <a:cubicBezTo>
                  <a:pt x="153" y="63"/>
                  <a:pt x="154" y="63"/>
                  <a:pt x="154" y="63"/>
                </a:cubicBezTo>
                <a:cubicBezTo>
                  <a:pt x="154" y="63"/>
                  <a:pt x="154" y="63"/>
                  <a:pt x="154" y="63"/>
                </a:cubicBezTo>
                <a:cubicBezTo>
                  <a:pt x="155" y="63"/>
                  <a:pt x="155" y="63"/>
                  <a:pt x="155" y="63"/>
                </a:cubicBezTo>
                <a:cubicBezTo>
                  <a:pt x="156" y="64"/>
                  <a:pt x="157" y="64"/>
                  <a:pt x="156" y="63"/>
                </a:cubicBezTo>
                <a:cubicBezTo>
                  <a:pt x="156" y="63"/>
                  <a:pt x="156" y="63"/>
                  <a:pt x="156" y="63"/>
                </a:cubicBezTo>
                <a:cubicBezTo>
                  <a:pt x="155" y="62"/>
                  <a:pt x="155" y="62"/>
                  <a:pt x="155" y="62"/>
                </a:cubicBezTo>
                <a:cubicBezTo>
                  <a:pt x="155" y="61"/>
                  <a:pt x="155" y="61"/>
                  <a:pt x="155" y="61"/>
                </a:cubicBezTo>
                <a:cubicBezTo>
                  <a:pt x="156" y="62"/>
                  <a:pt x="157" y="62"/>
                  <a:pt x="158" y="62"/>
                </a:cubicBezTo>
                <a:cubicBezTo>
                  <a:pt x="158" y="62"/>
                  <a:pt x="158" y="62"/>
                  <a:pt x="159" y="62"/>
                </a:cubicBezTo>
                <a:cubicBezTo>
                  <a:pt x="159" y="62"/>
                  <a:pt x="159" y="62"/>
                  <a:pt x="159" y="62"/>
                </a:cubicBezTo>
                <a:cubicBezTo>
                  <a:pt x="160" y="61"/>
                  <a:pt x="159" y="61"/>
                  <a:pt x="159" y="60"/>
                </a:cubicBezTo>
                <a:cubicBezTo>
                  <a:pt x="159" y="59"/>
                  <a:pt x="161" y="60"/>
                  <a:pt x="161" y="59"/>
                </a:cubicBezTo>
                <a:cubicBezTo>
                  <a:pt x="162" y="58"/>
                  <a:pt x="163" y="59"/>
                  <a:pt x="163" y="59"/>
                </a:cubicBezTo>
                <a:cubicBezTo>
                  <a:pt x="163" y="59"/>
                  <a:pt x="163" y="59"/>
                  <a:pt x="163" y="59"/>
                </a:cubicBezTo>
                <a:cubicBezTo>
                  <a:pt x="163" y="59"/>
                  <a:pt x="164" y="59"/>
                  <a:pt x="164" y="59"/>
                </a:cubicBezTo>
                <a:cubicBezTo>
                  <a:pt x="164" y="58"/>
                  <a:pt x="164" y="58"/>
                  <a:pt x="164" y="57"/>
                </a:cubicBezTo>
                <a:cubicBezTo>
                  <a:pt x="163" y="57"/>
                  <a:pt x="163" y="57"/>
                  <a:pt x="163" y="57"/>
                </a:cubicBezTo>
                <a:cubicBezTo>
                  <a:pt x="163" y="57"/>
                  <a:pt x="163" y="57"/>
                  <a:pt x="163" y="57"/>
                </a:cubicBezTo>
                <a:cubicBezTo>
                  <a:pt x="163" y="56"/>
                  <a:pt x="164" y="56"/>
                  <a:pt x="164" y="56"/>
                </a:cubicBezTo>
                <a:cubicBezTo>
                  <a:pt x="164" y="55"/>
                  <a:pt x="163" y="55"/>
                  <a:pt x="163" y="54"/>
                </a:cubicBezTo>
                <a:cubicBezTo>
                  <a:pt x="164" y="54"/>
                  <a:pt x="164" y="55"/>
                  <a:pt x="164" y="55"/>
                </a:cubicBezTo>
                <a:cubicBezTo>
                  <a:pt x="164" y="55"/>
                  <a:pt x="165" y="55"/>
                  <a:pt x="165" y="54"/>
                </a:cubicBezTo>
                <a:cubicBezTo>
                  <a:pt x="166" y="55"/>
                  <a:pt x="166" y="56"/>
                  <a:pt x="166" y="56"/>
                </a:cubicBezTo>
                <a:cubicBezTo>
                  <a:pt x="166" y="56"/>
                  <a:pt x="165" y="56"/>
                  <a:pt x="164" y="57"/>
                </a:cubicBezTo>
                <a:cubicBezTo>
                  <a:pt x="165" y="57"/>
                  <a:pt x="166" y="58"/>
                  <a:pt x="167" y="58"/>
                </a:cubicBezTo>
                <a:cubicBezTo>
                  <a:pt x="167" y="58"/>
                  <a:pt x="167" y="58"/>
                  <a:pt x="168" y="58"/>
                </a:cubicBezTo>
                <a:cubicBezTo>
                  <a:pt x="168" y="57"/>
                  <a:pt x="168" y="57"/>
                  <a:pt x="168" y="56"/>
                </a:cubicBezTo>
                <a:cubicBezTo>
                  <a:pt x="168" y="56"/>
                  <a:pt x="169" y="56"/>
                  <a:pt x="169" y="56"/>
                </a:cubicBezTo>
                <a:cubicBezTo>
                  <a:pt x="170" y="56"/>
                  <a:pt x="171" y="55"/>
                  <a:pt x="171" y="55"/>
                </a:cubicBezTo>
                <a:cubicBezTo>
                  <a:pt x="172" y="55"/>
                  <a:pt x="173" y="55"/>
                  <a:pt x="173" y="54"/>
                </a:cubicBezTo>
                <a:cubicBezTo>
                  <a:pt x="173" y="54"/>
                  <a:pt x="173" y="55"/>
                  <a:pt x="173" y="55"/>
                </a:cubicBezTo>
                <a:cubicBezTo>
                  <a:pt x="173" y="55"/>
                  <a:pt x="173" y="55"/>
                  <a:pt x="173" y="55"/>
                </a:cubicBezTo>
                <a:cubicBezTo>
                  <a:pt x="174" y="55"/>
                  <a:pt x="173" y="54"/>
                  <a:pt x="175" y="54"/>
                </a:cubicBezTo>
                <a:cubicBezTo>
                  <a:pt x="175" y="54"/>
                  <a:pt x="175" y="54"/>
                  <a:pt x="175" y="55"/>
                </a:cubicBezTo>
                <a:cubicBezTo>
                  <a:pt x="175" y="55"/>
                  <a:pt x="175" y="55"/>
                  <a:pt x="174" y="55"/>
                </a:cubicBezTo>
                <a:cubicBezTo>
                  <a:pt x="174" y="55"/>
                  <a:pt x="174" y="55"/>
                  <a:pt x="174" y="55"/>
                </a:cubicBezTo>
                <a:cubicBezTo>
                  <a:pt x="175" y="55"/>
                  <a:pt x="175" y="55"/>
                  <a:pt x="176" y="55"/>
                </a:cubicBezTo>
                <a:cubicBezTo>
                  <a:pt x="176" y="55"/>
                  <a:pt x="176" y="55"/>
                  <a:pt x="176" y="55"/>
                </a:cubicBezTo>
                <a:cubicBezTo>
                  <a:pt x="176" y="55"/>
                  <a:pt x="176" y="55"/>
                  <a:pt x="177" y="54"/>
                </a:cubicBezTo>
                <a:cubicBezTo>
                  <a:pt x="177" y="54"/>
                  <a:pt x="178" y="54"/>
                  <a:pt x="178" y="54"/>
                </a:cubicBezTo>
                <a:cubicBezTo>
                  <a:pt x="178" y="54"/>
                  <a:pt x="179" y="55"/>
                  <a:pt x="179" y="54"/>
                </a:cubicBezTo>
                <a:cubicBezTo>
                  <a:pt x="179" y="54"/>
                  <a:pt x="179" y="54"/>
                  <a:pt x="180" y="54"/>
                </a:cubicBezTo>
                <a:cubicBezTo>
                  <a:pt x="180" y="54"/>
                  <a:pt x="181" y="54"/>
                  <a:pt x="181" y="54"/>
                </a:cubicBezTo>
                <a:cubicBezTo>
                  <a:pt x="181" y="54"/>
                  <a:pt x="181" y="54"/>
                  <a:pt x="181" y="54"/>
                </a:cubicBezTo>
                <a:cubicBezTo>
                  <a:pt x="181" y="55"/>
                  <a:pt x="181" y="55"/>
                  <a:pt x="182" y="55"/>
                </a:cubicBezTo>
                <a:cubicBezTo>
                  <a:pt x="182" y="55"/>
                  <a:pt x="182" y="54"/>
                  <a:pt x="182" y="54"/>
                </a:cubicBezTo>
                <a:cubicBezTo>
                  <a:pt x="183" y="54"/>
                  <a:pt x="183" y="54"/>
                  <a:pt x="183" y="53"/>
                </a:cubicBezTo>
                <a:cubicBezTo>
                  <a:pt x="183" y="53"/>
                  <a:pt x="183" y="53"/>
                  <a:pt x="183" y="52"/>
                </a:cubicBezTo>
                <a:cubicBezTo>
                  <a:pt x="183" y="52"/>
                  <a:pt x="183" y="52"/>
                  <a:pt x="183" y="52"/>
                </a:cubicBezTo>
                <a:cubicBezTo>
                  <a:pt x="183" y="52"/>
                  <a:pt x="183" y="52"/>
                  <a:pt x="183" y="52"/>
                </a:cubicBezTo>
                <a:cubicBezTo>
                  <a:pt x="184" y="52"/>
                  <a:pt x="185" y="52"/>
                  <a:pt x="186" y="52"/>
                </a:cubicBezTo>
                <a:cubicBezTo>
                  <a:pt x="188" y="53"/>
                  <a:pt x="190" y="54"/>
                  <a:pt x="192" y="55"/>
                </a:cubicBezTo>
                <a:cubicBezTo>
                  <a:pt x="192" y="55"/>
                  <a:pt x="192" y="55"/>
                  <a:pt x="192" y="55"/>
                </a:cubicBezTo>
                <a:cubicBezTo>
                  <a:pt x="192" y="55"/>
                  <a:pt x="193" y="54"/>
                  <a:pt x="193" y="54"/>
                </a:cubicBezTo>
                <a:cubicBezTo>
                  <a:pt x="192" y="54"/>
                  <a:pt x="192" y="54"/>
                  <a:pt x="192" y="53"/>
                </a:cubicBezTo>
                <a:cubicBezTo>
                  <a:pt x="191" y="53"/>
                  <a:pt x="192" y="53"/>
                  <a:pt x="192" y="52"/>
                </a:cubicBezTo>
                <a:cubicBezTo>
                  <a:pt x="191" y="52"/>
                  <a:pt x="190" y="52"/>
                  <a:pt x="190" y="52"/>
                </a:cubicBezTo>
                <a:cubicBezTo>
                  <a:pt x="190" y="51"/>
                  <a:pt x="191" y="51"/>
                  <a:pt x="191" y="50"/>
                </a:cubicBezTo>
                <a:cubicBezTo>
                  <a:pt x="190" y="50"/>
                  <a:pt x="190" y="50"/>
                  <a:pt x="190" y="50"/>
                </a:cubicBezTo>
                <a:cubicBezTo>
                  <a:pt x="190" y="49"/>
                  <a:pt x="191" y="48"/>
                  <a:pt x="192" y="48"/>
                </a:cubicBezTo>
                <a:cubicBezTo>
                  <a:pt x="192" y="47"/>
                  <a:pt x="192" y="47"/>
                  <a:pt x="192" y="47"/>
                </a:cubicBezTo>
                <a:cubicBezTo>
                  <a:pt x="192" y="47"/>
                  <a:pt x="192" y="47"/>
                  <a:pt x="192" y="46"/>
                </a:cubicBezTo>
                <a:cubicBezTo>
                  <a:pt x="189" y="44"/>
                  <a:pt x="186" y="42"/>
                  <a:pt x="183" y="40"/>
                </a:cubicBezTo>
                <a:cubicBezTo>
                  <a:pt x="183" y="40"/>
                  <a:pt x="183" y="40"/>
                  <a:pt x="183" y="40"/>
                </a:cubicBezTo>
                <a:cubicBezTo>
                  <a:pt x="183" y="40"/>
                  <a:pt x="183" y="40"/>
                  <a:pt x="183" y="40"/>
                </a:cubicBezTo>
                <a:cubicBezTo>
                  <a:pt x="183" y="40"/>
                  <a:pt x="183" y="41"/>
                  <a:pt x="183" y="41"/>
                </a:cubicBezTo>
                <a:cubicBezTo>
                  <a:pt x="182" y="41"/>
                  <a:pt x="182" y="41"/>
                  <a:pt x="182" y="41"/>
                </a:cubicBezTo>
                <a:cubicBezTo>
                  <a:pt x="182" y="41"/>
                  <a:pt x="181" y="41"/>
                  <a:pt x="181" y="41"/>
                </a:cubicBezTo>
                <a:cubicBezTo>
                  <a:pt x="181" y="41"/>
                  <a:pt x="181" y="41"/>
                  <a:pt x="181" y="41"/>
                </a:cubicBezTo>
                <a:cubicBezTo>
                  <a:pt x="181" y="41"/>
                  <a:pt x="180" y="41"/>
                  <a:pt x="181" y="41"/>
                </a:cubicBezTo>
                <a:cubicBezTo>
                  <a:pt x="181" y="41"/>
                  <a:pt x="181" y="42"/>
                  <a:pt x="181" y="42"/>
                </a:cubicBezTo>
                <a:cubicBezTo>
                  <a:pt x="181" y="42"/>
                  <a:pt x="181" y="42"/>
                  <a:pt x="181" y="42"/>
                </a:cubicBezTo>
                <a:cubicBezTo>
                  <a:pt x="181" y="42"/>
                  <a:pt x="180" y="42"/>
                  <a:pt x="180" y="42"/>
                </a:cubicBezTo>
                <a:cubicBezTo>
                  <a:pt x="180" y="42"/>
                  <a:pt x="180" y="42"/>
                  <a:pt x="179" y="42"/>
                </a:cubicBezTo>
                <a:cubicBezTo>
                  <a:pt x="179" y="42"/>
                  <a:pt x="179" y="42"/>
                  <a:pt x="179" y="42"/>
                </a:cubicBezTo>
                <a:cubicBezTo>
                  <a:pt x="179" y="42"/>
                  <a:pt x="179" y="42"/>
                  <a:pt x="179" y="42"/>
                </a:cubicBezTo>
                <a:cubicBezTo>
                  <a:pt x="179" y="43"/>
                  <a:pt x="179" y="43"/>
                  <a:pt x="180" y="43"/>
                </a:cubicBezTo>
                <a:cubicBezTo>
                  <a:pt x="180" y="43"/>
                  <a:pt x="180" y="43"/>
                  <a:pt x="180" y="43"/>
                </a:cubicBezTo>
                <a:cubicBezTo>
                  <a:pt x="179" y="43"/>
                  <a:pt x="179" y="44"/>
                  <a:pt x="179" y="44"/>
                </a:cubicBezTo>
                <a:cubicBezTo>
                  <a:pt x="178" y="44"/>
                  <a:pt x="178" y="44"/>
                  <a:pt x="177" y="44"/>
                </a:cubicBezTo>
                <a:cubicBezTo>
                  <a:pt x="176" y="43"/>
                  <a:pt x="176" y="44"/>
                  <a:pt x="175" y="43"/>
                </a:cubicBezTo>
                <a:cubicBezTo>
                  <a:pt x="175" y="43"/>
                  <a:pt x="175" y="43"/>
                  <a:pt x="175" y="43"/>
                </a:cubicBezTo>
                <a:cubicBezTo>
                  <a:pt x="176" y="43"/>
                  <a:pt x="176" y="42"/>
                  <a:pt x="177" y="42"/>
                </a:cubicBezTo>
                <a:cubicBezTo>
                  <a:pt x="177" y="42"/>
                  <a:pt x="177" y="42"/>
                  <a:pt x="177" y="42"/>
                </a:cubicBezTo>
                <a:cubicBezTo>
                  <a:pt x="177" y="42"/>
                  <a:pt x="177" y="42"/>
                  <a:pt x="177" y="42"/>
                </a:cubicBezTo>
                <a:cubicBezTo>
                  <a:pt x="177" y="42"/>
                  <a:pt x="177" y="42"/>
                  <a:pt x="177" y="42"/>
                </a:cubicBezTo>
                <a:cubicBezTo>
                  <a:pt x="177" y="41"/>
                  <a:pt x="178" y="41"/>
                  <a:pt x="178" y="41"/>
                </a:cubicBezTo>
                <a:cubicBezTo>
                  <a:pt x="178" y="41"/>
                  <a:pt x="178" y="41"/>
                  <a:pt x="178" y="41"/>
                </a:cubicBezTo>
                <a:cubicBezTo>
                  <a:pt x="178" y="40"/>
                  <a:pt x="178" y="40"/>
                  <a:pt x="178" y="40"/>
                </a:cubicBezTo>
                <a:cubicBezTo>
                  <a:pt x="178" y="40"/>
                  <a:pt x="179" y="40"/>
                  <a:pt x="179" y="39"/>
                </a:cubicBezTo>
                <a:cubicBezTo>
                  <a:pt x="179" y="39"/>
                  <a:pt x="179" y="40"/>
                  <a:pt x="179" y="40"/>
                </a:cubicBezTo>
                <a:cubicBezTo>
                  <a:pt x="180" y="39"/>
                  <a:pt x="180" y="39"/>
                  <a:pt x="181" y="38"/>
                </a:cubicBezTo>
                <a:cubicBezTo>
                  <a:pt x="165" y="29"/>
                  <a:pt x="147" y="24"/>
                  <a:pt x="128" y="24"/>
                </a:cubicBezTo>
                <a:cubicBezTo>
                  <a:pt x="112" y="24"/>
                  <a:pt x="97" y="28"/>
                  <a:pt x="83" y="34"/>
                </a:cubicBezTo>
                <a:moveTo>
                  <a:pt x="84" y="39"/>
                </a:moveTo>
                <a:cubicBezTo>
                  <a:pt x="84" y="39"/>
                  <a:pt x="84" y="39"/>
                  <a:pt x="84" y="39"/>
                </a:cubicBezTo>
                <a:cubicBezTo>
                  <a:pt x="84" y="39"/>
                  <a:pt x="84" y="39"/>
                  <a:pt x="84" y="39"/>
                </a:cubicBezTo>
                <a:cubicBezTo>
                  <a:pt x="84" y="39"/>
                  <a:pt x="84" y="39"/>
                  <a:pt x="84" y="39"/>
                </a:cubicBezTo>
                <a:cubicBezTo>
                  <a:pt x="84" y="39"/>
                  <a:pt x="84" y="39"/>
                  <a:pt x="84" y="39"/>
                </a:cubicBezTo>
                <a:moveTo>
                  <a:pt x="174" y="99"/>
                </a:moveTo>
                <a:cubicBezTo>
                  <a:pt x="174" y="99"/>
                  <a:pt x="174" y="99"/>
                  <a:pt x="173" y="99"/>
                </a:cubicBezTo>
                <a:cubicBezTo>
                  <a:pt x="173" y="99"/>
                  <a:pt x="173" y="98"/>
                  <a:pt x="173" y="98"/>
                </a:cubicBezTo>
                <a:cubicBezTo>
                  <a:pt x="174" y="98"/>
                  <a:pt x="174" y="98"/>
                  <a:pt x="174" y="97"/>
                </a:cubicBezTo>
                <a:cubicBezTo>
                  <a:pt x="174" y="97"/>
                  <a:pt x="173" y="97"/>
                  <a:pt x="173" y="97"/>
                </a:cubicBezTo>
                <a:cubicBezTo>
                  <a:pt x="173" y="97"/>
                  <a:pt x="173" y="97"/>
                  <a:pt x="172" y="97"/>
                </a:cubicBezTo>
                <a:cubicBezTo>
                  <a:pt x="172" y="97"/>
                  <a:pt x="172" y="97"/>
                  <a:pt x="172" y="97"/>
                </a:cubicBezTo>
                <a:cubicBezTo>
                  <a:pt x="172" y="96"/>
                  <a:pt x="172" y="96"/>
                  <a:pt x="172" y="95"/>
                </a:cubicBezTo>
                <a:cubicBezTo>
                  <a:pt x="171" y="95"/>
                  <a:pt x="171" y="95"/>
                  <a:pt x="171" y="95"/>
                </a:cubicBezTo>
                <a:cubicBezTo>
                  <a:pt x="171" y="95"/>
                  <a:pt x="171" y="95"/>
                  <a:pt x="171" y="95"/>
                </a:cubicBezTo>
                <a:cubicBezTo>
                  <a:pt x="171" y="95"/>
                  <a:pt x="171" y="95"/>
                  <a:pt x="171" y="95"/>
                </a:cubicBezTo>
                <a:cubicBezTo>
                  <a:pt x="171" y="95"/>
                  <a:pt x="172" y="95"/>
                  <a:pt x="172" y="95"/>
                </a:cubicBezTo>
                <a:cubicBezTo>
                  <a:pt x="172" y="95"/>
                  <a:pt x="172" y="95"/>
                  <a:pt x="172" y="95"/>
                </a:cubicBezTo>
                <a:cubicBezTo>
                  <a:pt x="172" y="95"/>
                  <a:pt x="172" y="94"/>
                  <a:pt x="172" y="94"/>
                </a:cubicBezTo>
                <a:cubicBezTo>
                  <a:pt x="172" y="94"/>
                  <a:pt x="172" y="94"/>
                  <a:pt x="172" y="94"/>
                </a:cubicBezTo>
                <a:cubicBezTo>
                  <a:pt x="172" y="94"/>
                  <a:pt x="172" y="94"/>
                  <a:pt x="172" y="94"/>
                </a:cubicBezTo>
                <a:cubicBezTo>
                  <a:pt x="172" y="94"/>
                  <a:pt x="172" y="93"/>
                  <a:pt x="173" y="93"/>
                </a:cubicBezTo>
                <a:cubicBezTo>
                  <a:pt x="173" y="93"/>
                  <a:pt x="174" y="94"/>
                  <a:pt x="174" y="94"/>
                </a:cubicBezTo>
                <a:cubicBezTo>
                  <a:pt x="174" y="94"/>
                  <a:pt x="174" y="94"/>
                  <a:pt x="174" y="94"/>
                </a:cubicBezTo>
                <a:cubicBezTo>
                  <a:pt x="174" y="93"/>
                  <a:pt x="174" y="93"/>
                  <a:pt x="174" y="93"/>
                </a:cubicBezTo>
                <a:cubicBezTo>
                  <a:pt x="174" y="93"/>
                  <a:pt x="174" y="92"/>
                  <a:pt x="174" y="92"/>
                </a:cubicBezTo>
                <a:cubicBezTo>
                  <a:pt x="174" y="92"/>
                  <a:pt x="174" y="92"/>
                  <a:pt x="174" y="92"/>
                </a:cubicBezTo>
                <a:cubicBezTo>
                  <a:pt x="174" y="92"/>
                  <a:pt x="174" y="91"/>
                  <a:pt x="174" y="91"/>
                </a:cubicBezTo>
                <a:cubicBezTo>
                  <a:pt x="174" y="91"/>
                  <a:pt x="174" y="91"/>
                  <a:pt x="173" y="91"/>
                </a:cubicBezTo>
                <a:cubicBezTo>
                  <a:pt x="173" y="91"/>
                  <a:pt x="173" y="91"/>
                  <a:pt x="173" y="91"/>
                </a:cubicBezTo>
                <a:cubicBezTo>
                  <a:pt x="173" y="91"/>
                  <a:pt x="172" y="91"/>
                  <a:pt x="172" y="91"/>
                </a:cubicBezTo>
                <a:cubicBezTo>
                  <a:pt x="171" y="91"/>
                  <a:pt x="171" y="92"/>
                  <a:pt x="170" y="92"/>
                </a:cubicBezTo>
                <a:cubicBezTo>
                  <a:pt x="170" y="92"/>
                  <a:pt x="170" y="92"/>
                  <a:pt x="170" y="92"/>
                </a:cubicBezTo>
                <a:cubicBezTo>
                  <a:pt x="170" y="92"/>
                  <a:pt x="169" y="92"/>
                  <a:pt x="169" y="92"/>
                </a:cubicBezTo>
                <a:cubicBezTo>
                  <a:pt x="169" y="93"/>
                  <a:pt x="169" y="93"/>
                  <a:pt x="169" y="93"/>
                </a:cubicBezTo>
                <a:cubicBezTo>
                  <a:pt x="169" y="93"/>
                  <a:pt x="169" y="93"/>
                  <a:pt x="169" y="93"/>
                </a:cubicBezTo>
                <a:cubicBezTo>
                  <a:pt x="169" y="93"/>
                  <a:pt x="168" y="93"/>
                  <a:pt x="168" y="93"/>
                </a:cubicBezTo>
                <a:cubicBezTo>
                  <a:pt x="168" y="93"/>
                  <a:pt x="168" y="93"/>
                  <a:pt x="168" y="93"/>
                </a:cubicBezTo>
                <a:cubicBezTo>
                  <a:pt x="168" y="93"/>
                  <a:pt x="167" y="94"/>
                  <a:pt x="167" y="94"/>
                </a:cubicBezTo>
                <a:cubicBezTo>
                  <a:pt x="167" y="94"/>
                  <a:pt x="167" y="94"/>
                  <a:pt x="167" y="95"/>
                </a:cubicBezTo>
                <a:cubicBezTo>
                  <a:pt x="167" y="95"/>
                  <a:pt x="167" y="95"/>
                  <a:pt x="167" y="95"/>
                </a:cubicBezTo>
                <a:cubicBezTo>
                  <a:pt x="167" y="95"/>
                  <a:pt x="167" y="95"/>
                  <a:pt x="167" y="95"/>
                </a:cubicBezTo>
                <a:cubicBezTo>
                  <a:pt x="167" y="95"/>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7" y="97"/>
                  <a:pt x="168" y="97"/>
                </a:cubicBezTo>
                <a:cubicBezTo>
                  <a:pt x="168" y="97"/>
                  <a:pt x="168" y="97"/>
                  <a:pt x="168" y="97"/>
                </a:cubicBezTo>
                <a:cubicBezTo>
                  <a:pt x="168" y="97"/>
                  <a:pt x="168" y="97"/>
                  <a:pt x="168" y="97"/>
                </a:cubicBezTo>
                <a:cubicBezTo>
                  <a:pt x="168" y="98"/>
                  <a:pt x="168" y="98"/>
                  <a:pt x="169" y="98"/>
                </a:cubicBezTo>
                <a:cubicBezTo>
                  <a:pt x="169" y="98"/>
                  <a:pt x="169" y="98"/>
                  <a:pt x="169" y="98"/>
                </a:cubicBezTo>
                <a:cubicBezTo>
                  <a:pt x="169" y="99"/>
                  <a:pt x="169" y="99"/>
                  <a:pt x="169" y="99"/>
                </a:cubicBezTo>
                <a:cubicBezTo>
                  <a:pt x="170" y="99"/>
                  <a:pt x="170" y="99"/>
                  <a:pt x="170" y="100"/>
                </a:cubicBezTo>
                <a:cubicBezTo>
                  <a:pt x="170" y="100"/>
                  <a:pt x="170" y="100"/>
                  <a:pt x="170" y="100"/>
                </a:cubicBezTo>
                <a:cubicBezTo>
                  <a:pt x="170" y="100"/>
                  <a:pt x="171" y="100"/>
                  <a:pt x="171" y="101"/>
                </a:cubicBezTo>
                <a:cubicBezTo>
                  <a:pt x="171" y="101"/>
                  <a:pt x="171" y="101"/>
                  <a:pt x="171" y="101"/>
                </a:cubicBezTo>
                <a:cubicBezTo>
                  <a:pt x="171" y="101"/>
                  <a:pt x="171" y="101"/>
                  <a:pt x="171" y="101"/>
                </a:cubicBezTo>
                <a:cubicBezTo>
                  <a:pt x="170" y="100"/>
                  <a:pt x="170" y="101"/>
                  <a:pt x="170" y="102"/>
                </a:cubicBezTo>
                <a:cubicBezTo>
                  <a:pt x="170" y="102"/>
                  <a:pt x="170" y="102"/>
                  <a:pt x="170" y="102"/>
                </a:cubicBezTo>
                <a:cubicBezTo>
                  <a:pt x="170" y="102"/>
                  <a:pt x="170" y="102"/>
                  <a:pt x="170" y="102"/>
                </a:cubicBezTo>
                <a:cubicBezTo>
                  <a:pt x="170" y="102"/>
                  <a:pt x="170" y="102"/>
                  <a:pt x="170" y="102"/>
                </a:cubicBezTo>
                <a:cubicBezTo>
                  <a:pt x="170" y="102"/>
                  <a:pt x="170" y="102"/>
                  <a:pt x="169" y="102"/>
                </a:cubicBezTo>
                <a:cubicBezTo>
                  <a:pt x="169" y="102"/>
                  <a:pt x="169" y="102"/>
                  <a:pt x="169" y="102"/>
                </a:cubicBezTo>
                <a:cubicBezTo>
                  <a:pt x="169" y="103"/>
                  <a:pt x="169" y="104"/>
                  <a:pt x="169" y="105"/>
                </a:cubicBezTo>
                <a:cubicBezTo>
                  <a:pt x="170" y="105"/>
                  <a:pt x="170" y="105"/>
                  <a:pt x="171" y="105"/>
                </a:cubicBezTo>
                <a:cubicBezTo>
                  <a:pt x="171" y="106"/>
                  <a:pt x="173" y="106"/>
                  <a:pt x="174" y="106"/>
                </a:cubicBezTo>
                <a:cubicBezTo>
                  <a:pt x="174" y="106"/>
                  <a:pt x="175" y="106"/>
                  <a:pt x="175" y="106"/>
                </a:cubicBezTo>
                <a:cubicBezTo>
                  <a:pt x="175" y="105"/>
                  <a:pt x="175" y="104"/>
                  <a:pt x="175" y="104"/>
                </a:cubicBezTo>
                <a:cubicBezTo>
                  <a:pt x="175" y="104"/>
                  <a:pt x="175" y="104"/>
                  <a:pt x="175" y="103"/>
                </a:cubicBezTo>
                <a:cubicBezTo>
                  <a:pt x="175" y="103"/>
                  <a:pt x="175" y="103"/>
                  <a:pt x="175" y="103"/>
                </a:cubicBezTo>
                <a:cubicBezTo>
                  <a:pt x="175" y="102"/>
                  <a:pt x="175" y="102"/>
                  <a:pt x="175" y="102"/>
                </a:cubicBezTo>
                <a:cubicBezTo>
                  <a:pt x="175" y="102"/>
                  <a:pt x="174" y="102"/>
                  <a:pt x="174" y="102"/>
                </a:cubicBezTo>
                <a:cubicBezTo>
                  <a:pt x="174" y="102"/>
                  <a:pt x="174" y="102"/>
                  <a:pt x="174" y="102"/>
                </a:cubicBezTo>
                <a:cubicBezTo>
                  <a:pt x="174" y="102"/>
                  <a:pt x="174" y="102"/>
                  <a:pt x="174" y="102"/>
                </a:cubicBezTo>
                <a:cubicBezTo>
                  <a:pt x="175" y="102"/>
                  <a:pt x="175" y="102"/>
                  <a:pt x="175" y="102"/>
                </a:cubicBezTo>
                <a:cubicBezTo>
                  <a:pt x="175" y="102"/>
                  <a:pt x="175" y="102"/>
                  <a:pt x="175" y="102"/>
                </a:cubicBezTo>
                <a:cubicBezTo>
                  <a:pt x="175" y="102"/>
                  <a:pt x="175" y="102"/>
                  <a:pt x="175" y="102"/>
                </a:cubicBezTo>
                <a:cubicBezTo>
                  <a:pt x="175" y="101"/>
                  <a:pt x="175" y="101"/>
                  <a:pt x="175" y="101"/>
                </a:cubicBezTo>
                <a:cubicBezTo>
                  <a:pt x="175" y="101"/>
                  <a:pt x="175" y="101"/>
                  <a:pt x="175" y="101"/>
                </a:cubicBezTo>
                <a:cubicBezTo>
                  <a:pt x="174" y="101"/>
                  <a:pt x="174" y="101"/>
                  <a:pt x="174" y="101"/>
                </a:cubicBezTo>
                <a:cubicBezTo>
                  <a:pt x="174" y="101"/>
                  <a:pt x="174" y="100"/>
                  <a:pt x="174" y="100"/>
                </a:cubicBezTo>
                <a:cubicBezTo>
                  <a:pt x="174" y="100"/>
                  <a:pt x="174" y="100"/>
                  <a:pt x="174" y="100"/>
                </a:cubicBezTo>
                <a:cubicBezTo>
                  <a:pt x="174" y="100"/>
                  <a:pt x="175" y="100"/>
                  <a:pt x="175" y="100"/>
                </a:cubicBezTo>
                <a:cubicBezTo>
                  <a:pt x="175" y="100"/>
                  <a:pt x="175" y="100"/>
                  <a:pt x="175" y="100"/>
                </a:cubicBezTo>
                <a:cubicBezTo>
                  <a:pt x="175" y="100"/>
                  <a:pt x="175" y="100"/>
                  <a:pt x="175" y="100"/>
                </a:cubicBezTo>
                <a:cubicBezTo>
                  <a:pt x="175" y="100"/>
                  <a:pt x="175" y="100"/>
                  <a:pt x="175" y="100"/>
                </a:cubicBezTo>
                <a:cubicBezTo>
                  <a:pt x="175" y="100"/>
                  <a:pt x="175" y="100"/>
                  <a:pt x="175" y="100"/>
                </a:cubicBezTo>
                <a:cubicBezTo>
                  <a:pt x="175" y="100"/>
                  <a:pt x="175" y="100"/>
                  <a:pt x="175" y="100"/>
                </a:cubicBezTo>
                <a:cubicBezTo>
                  <a:pt x="176" y="100"/>
                  <a:pt x="176" y="100"/>
                  <a:pt x="176" y="100"/>
                </a:cubicBezTo>
                <a:cubicBezTo>
                  <a:pt x="176" y="100"/>
                  <a:pt x="176" y="100"/>
                  <a:pt x="176" y="100"/>
                </a:cubicBezTo>
                <a:cubicBezTo>
                  <a:pt x="176" y="100"/>
                  <a:pt x="176" y="100"/>
                  <a:pt x="176" y="100"/>
                </a:cubicBezTo>
                <a:cubicBezTo>
                  <a:pt x="176" y="100"/>
                  <a:pt x="176" y="100"/>
                  <a:pt x="176" y="100"/>
                </a:cubicBezTo>
                <a:cubicBezTo>
                  <a:pt x="176" y="99"/>
                  <a:pt x="176" y="99"/>
                  <a:pt x="175" y="99"/>
                </a:cubicBezTo>
                <a:cubicBezTo>
                  <a:pt x="175" y="99"/>
                  <a:pt x="175" y="98"/>
                  <a:pt x="175" y="98"/>
                </a:cubicBezTo>
                <a:cubicBezTo>
                  <a:pt x="175" y="98"/>
                  <a:pt x="174" y="98"/>
                  <a:pt x="174" y="98"/>
                </a:cubicBezTo>
                <a:cubicBezTo>
                  <a:pt x="174" y="99"/>
                  <a:pt x="174" y="99"/>
                  <a:pt x="174" y="100"/>
                </a:cubicBezTo>
                <a:cubicBezTo>
                  <a:pt x="174" y="99"/>
                  <a:pt x="174" y="99"/>
                  <a:pt x="174" y="99"/>
                </a:cubicBezTo>
                <a:cubicBezTo>
                  <a:pt x="174" y="99"/>
                  <a:pt x="174" y="99"/>
                  <a:pt x="174" y="99"/>
                </a:cubicBezTo>
                <a:cubicBezTo>
                  <a:pt x="174" y="99"/>
                  <a:pt x="174" y="99"/>
                  <a:pt x="174" y="99"/>
                </a:cubicBezTo>
                <a:moveTo>
                  <a:pt x="143" y="99"/>
                </a:moveTo>
                <a:cubicBezTo>
                  <a:pt x="143" y="99"/>
                  <a:pt x="143" y="99"/>
                  <a:pt x="143" y="99"/>
                </a:cubicBezTo>
                <a:cubicBezTo>
                  <a:pt x="143" y="99"/>
                  <a:pt x="143" y="99"/>
                  <a:pt x="143" y="99"/>
                </a:cubicBezTo>
                <a:cubicBezTo>
                  <a:pt x="143" y="99"/>
                  <a:pt x="143" y="99"/>
                  <a:pt x="143" y="99"/>
                </a:cubicBezTo>
                <a:cubicBezTo>
                  <a:pt x="143" y="99"/>
                  <a:pt x="143" y="99"/>
                  <a:pt x="143" y="99"/>
                </a:cubicBezTo>
                <a:cubicBezTo>
                  <a:pt x="143" y="99"/>
                  <a:pt x="143" y="99"/>
                  <a:pt x="143" y="99"/>
                </a:cubicBezTo>
                <a:moveTo>
                  <a:pt x="177" y="44"/>
                </a:moveTo>
                <a:cubicBezTo>
                  <a:pt x="178" y="44"/>
                  <a:pt x="178" y="44"/>
                  <a:pt x="178" y="44"/>
                </a:cubicBezTo>
                <a:cubicBezTo>
                  <a:pt x="178" y="46"/>
                  <a:pt x="177" y="45"/>
                  <a:pt x="177" y="47"/>
                </a:cubicBezTo>
                <a:cubicBezTo>
                  <a:pt x="177" y="48"/>
                  <a:pt x="177" y="49"/>
                  <a:pt x="178" y="49"/>
                </a:cubicBezTo>
                <a:cubicBezTo>
                  <a:pt x="178" y="49"/>
                  <a:pt x="179" y="49"/>
                  <a:pt x="179" y="50"/>
                </a:cubicBezTo>
                <a:cubicBezTo>
                  <a:pt x="178" y="50"/>
                  <a:pt x="178" y="50"/>
                  <a:pt x="177" y="50"/>
                </a:cubicBezTo>
                <a:cubicBezTo>
                  <a:pt x="177" y="50"/>
                  <a:pt x="177" y="50"/>
                  <a:pt x="176" y="50"/>
                </a:cubicBezTo>
                <a:cubicBezTo>
                  <a:pt x="176" y="50"/>
                  <a:pt x="176" y="50"/>
                  <a:pt x="176" y="50"/>
                </a:cubicBezTo>
                <a:cubicBezTo>
                  <a:pt x="175" y="50"/>
                  <a:pt x="175" y="50"/>
                  <a:pt x="175" y="50"/>
                </a:cubicBezTo>
                <a:cubicBezTo>
                  <a:pt x="175" y="49"/>
                  <a:pt x="175" y="49"/>
                  <a:pt x="175" y="49"/>
                </a:cubicBezTo>
                <a:cubicBezTo>
                  <a:pt x="175" y="49"/>
                  <a:pt x="175" y="49"/>
                  <a:pt x="176" y="49"/>
                </a:cubicBezTo>
                <a:cubicBezTo>
                  <a:pt x="175" y="49"/>
                  <a:pt x="174" y="48"/>
                  <a:pt x="174" y="48"/>
                </a:cubicBezTo>
                <a:cubicBezTo>
                  <a:pt x="173" y="48"/>
                  <a:pt x="173" y="48"/>
                  <a:pt x="172" y="48"/>
                </a:cubicBezTo>
                <a:cubicBezTo>
                  <a:pt x="172" y="48"/>
                  <a:pt x="172" y="48"/>
                  <a:pt x="172" y="48"/>
                </a:cubicBezTo>
                <a:cubicBezTo>
                  <a:pt x="172" y="47"/>
                  <a:pt x="172" y="47"/>
                  <a:pt x="172" y="47"/>
                </a:cubicBezTo>
                <a:cubicBezTo>
                  <a:pt x="173" y="47"/>
                  <a:pt x="173" y="47"/>
                  <a:pt x="173" y="47"/>
                </a:cubicBezTo>
                <a:cubicBezTo>
                  <a:pt x="174" y="47"/>
                  <a:pt x="174" y="46"/>
                  <a:pt x="174" y="46"/>
                </a:cubicBezTo>
                <a:cubicBezTo>
                  <a:pt x="174" y="46"/>
                  <a:pt x="174" y="46"/>
                  <a:pt x="173" y="45"/>
                </a:cubicBezTo>
                <a:cubicBezTo>
                  <a:pt x="173" y="45"/>
                  <a:pt x="174" y="45"/>
                  <a:pt x="174" y="45"/>
                </a:cubicBezTo>
                <a:cubicBezTo>
                  <a:pt x="174" y="45"/>
                  <a:pt x="174" y="45"/>
                  <a:pt x="174" y="45"/>
                </a:cubicBezTo>
                <a:cubicBezTo>
                  <a:pt x="175" y="45"/>
                  <a:pt x="175" y="44"/>
                  <a:pt x="175" y="44"/>
                </a:cubicBezTo>
                <a:cubicBezTo>
                  <a:pt x="176" y="44"/>
                  <a:pt x="177" y="44"/>
                  <a:pt x="177" y="44"/>
                </a:cubicBezTo>
                <a:moveTo>
                  <a:pt x="143" y="29"/>
                </a:moveTo>
                <a:cubicBezTo>
                  <a:pt x="142" y="29"/>
                  <a:pt x="142" y="29"/>
                  <a:pt x="142" y="30"/>
                </a:cubicBezTo>
                <a:cubicBezTo>
                  <a:pt x="141" y="30"/>
                  <a:pt x="141" y="30"/>
                  <a:pt x="141" y="30"/>
                </a:cubicBezTo>
                <a:cubicBezTo>
                  <a:pt x="140" y="30"/>
                  <a:pt x="140" y="30"/>
                  <a:pt x="140" y="30"/>
                </a:cubicBezTo>
                <a:cubicBezTo>
                  <a:pt x="139" y="30"/>
                  <a:pt x="138" y="30"/>
                  <a:pt x="137" y="30"/>
                </a:cubicBezTo>
                <a:cubicBezTo>
                  <a:pt x="137" y="30"/>
                  <a:pt x="137" y="30"/>
                  <a:pt x="137" y="30"/>
                </a:cubicBezTo>
                <a:cubicBezTo>
                  <a:pt x="137" y="29"/>
                  <a:pt x="137" y="29"/>
                  <a:pt x="138" y="28"/>
                </a:cubicBezTo>
                <a:cubicBezTo>
                  <a:pt x="138" y="28"/>
                  <a:pt x="138" y="28"/>
                  <a:pt x="138" y="28"/>
                </a:cubicBezTo>
                <a:cubicBezTo>
                  <a:pt x="136" y="28"/>
                  <a:pt x="134" y="29"/>
                  <a:pt x="133" y="28"/>
                </a:cubicBezTo>
                <a:cubicBezTo>
                  <a:pt x="133" y="28"/>
                  <a:pt x="133" y="28"/>
                  <a:pt x="133" y="28"/>
                </a:cubicBezTo>
                <a:cubicBezTo>
                  <a:pt x="134" y="28"/>
                  <a:pt x="134" y="28"/>
                  <a:pt x="134" y="27"/>
                </a:cubicBezTo>
                <a:cubicBezTo>
                  <a:pt x="135" y="27"/>
                  <a:pt x="135" y="27"/>
                  <a:pt x="135" y="26"/>
                </a:cubicBezTo>
                <a:cubicBezTo>
                  <a:pt x="135" y="26"/>
                  <a:pt x="136" y="27"/>
                  <a:pt x="136" y="27"/>
                </a:cubicBezTo>
                <a:cubicBezTo>
                  <a:pt x="137" y="28"/>
                  <a:pt x="137" y="27"/>
                  <a:pt x="138" y="28"/>
                </a:cubicBezTo>
                <a:cubicBezTo>
                  <a:pt x="138" y="28"/>
                  <a:pt x="138" y="27"/>
                  <a:pt x="138" y="27"/>
                </a:cubicBezTo>
                <a:cubicBezTo>
                  <a:pt x="139" y="27"/>
                  <a:pt x="139" y="27"/>
                  <a:pt x="139" y="26"/>
                </a:cubicBezTo>
                <a:cubicBezTo>
                  <a:pt x="139" y="27"/>
                  <a:pt x="139" y="27"/>
                  <a:pt x="139" y="28"/>
                </a:cubicBezTo>
                <a:cubicBezTo>
                  <a:pt x="139" y="28"/>
                  <a:pt x="139" y="28"/>
                  <a:pt x="139" y="28"/>
                </a:cubicBezTo>
                <a:cubicBezTo>
                  <a:pt x="140" y="27"/>
                  <a:pt x="140" y="27"/>
                  <a:pt x="141" y="27"/>
                </a:cubicBezTo>
                <a:cubicBezTo>
                  <a:pt x="141" y="27"/>
                  <a:pt x="141" y="27"/>
                  <a:pt x="141" y="27"/>
                </a:cubicBezTo>
                <a:cubicBezTo>
                  <a:pt x="141" y="27"/>
                  <a:pt x="141" y="27"/>
                  <a:pt x="141" y="27"/>
                </a:cubicBezTo>
                <a:cubicBezTo>
                  <a:pt x="142" y="27"/>
                  <a:pt x="142" y="27"/>
                  <a:pt x="143" y="27"/>
                </a:cubicBezTo>
                <a:cubicBezTo>
                  <a:pt x="143" y="27"/>
                  <a:pt x="143" y="28"/>
                  <a:pt x="144" y="28"/>
                </a:cubicBezTo>
                <a:cubicBezTo>
                  <a:pt x="144" y="28"/>
                  <a:pt x="144" y="28"/>
                  <a:pt x="144" y="28"/>
                </a:cubicBezTo>
                <a:cubicBezTo>
                  <a:pt x="144" y="28"/>
                  <a:pt x="144" y="28"/>
                  <a:pt x="144" y="28"/>
                </a:cubicBezTo>
                <a:cubicBezTo>
                  <a:pt x="143" y="28"/>
                  <a:pt x="143" y="29"/>
                  <a:pt x="143" y="29"/>
                </a:cubicBezTo>
                <a:moveTo>
                  <a:pt x="134" y="30"/>
                </a:moveTo>
                <a:cubicBezTo>
                  <a:pt x="135" y="30"/>
                  <a:pt x="135" y="30"/>
                  <a:pt x="135" y="30"/>
                </a:cubicBezTo>
                <a:cubicBezTo>
                  <a:pt x="136" y="30"/>
                  <a:pt x="136" y="31"/>
                  <a:pt x="136" y="31"/>
                </a:cubicBezTo>
                <a:cubicBezTo>
                  <a:pt x="136" y="31"/>
                  <a:pt x="136" y="31"/>
                  <a:pt x="136" y="31"/>
                </a:cubicBezTo>
                <a:cubicBezTo>
                  <a:pt x="135" y="31"/>
                  <a:pt x="135" y="32"/>
                  <a:pt x="135" y="32"/>
                </a:cubicBezTo>
                <a:cubicBezTo>
                  <a:pt x="134" y="32"/>
                  <a:pt x="134" y="33"/>
                  <a:pt x="134" y="33"/>
                </a:cubicBezTo>
                <a:cubicBezTo>
                  <a:pt x="134" y="34"/>
                  <a:pt x="134" y="34"/>
                  <a:pt x="134" y="34"/>
                </a:cubicBezTo>
                <a:cubicBezTo>
                  <a:pt x="133" y="34"/>
                  <a:pt x="133" y="34"/>
                  <a:pt x="133" y="34"/>
                </a:cubicBezTo>
                <a:cubicBezTo>
                  <a:pt x="132" y="35"/>
                  <a:pt x="132" y="35"/>
                  <a:pt x="132" y="36"/>
                </a:cubicBezTo>
                <a:cubicBezTo>
                  <a:pt x="132" y="36"/>
                  <a:pt x="132" y="36"/>
                  <a:pt x="132" y="36"/>
                </a:cubicBezTo>
                <a:cubicBezTo>
                  <a:pt x="131" y="36"/>
                  <a:pt x="129" y="35"/>
                  <a:pt x="129" y="35"/>
                </a:cubicBezTo>
                <a:cubicBezTo>
                  <a:pt x="129" y="35"/>
                  <a:pt x="129" y="35"/>
                  <a:pt x="129" y="35"/>
                </a:cubicBezTo>
                <a:cubicBezTo>
                  <a:pt x="129" y="35"/>
                  <a:pt x="129" y="34"/>
                  <a:pt x="129" y="34"/>
                </a:cubicBezTo>
                <a:cubicBezTo>
                  <a:pt x="130" y="34"/>
                  <a:pt x="131" y="34"/>
                  <a:pt x="132" y="34"/>
                </a:cubicBezTo>
                <a:cubicBezTo>
                  <a:pt x="131" y="34"/>
                  <a:pt x="131" y="33"/>
                  <a:pt x="131" y="33"/>
                </a:cubicBezTo>
                <a:cubicBezTo>
                  <a:pt x="130" y="33"/>
                  <a:pt x="130" y="34"/>
                  <a:pt x="129" y="34"/>
                </a:cubicBezTo>
                <a:cubicBezTo>
                  <a:pt x="128" y="34"/>
                  <a:pt x="128" y="33"/>
                  <a:pt x="128" y="33"/>
                </a:cubicBezTo>
                <a:cubicBezTo>
                  <a:pt x="128" y="33"/>
                  <a:pt x="128" y="33"/>
                  <a:pt x="128" y="33"/>
                </a:cubicBezTo>
                <a:cubicBezTo>
                  <a:pt x="129" y="33"/>
                  <a:pt x="131" y="33"/>
                  <a:pt x="131" y="32"/>
                </a:cubicBezTo>
                <a:cubicBezTo>
                  <a:pt x="131" y="32"/>
                  <a:pt x="131" y="32"/>
                  <a:pt x="131" y="32"/>
                </a:cubicBezTo>
                <a:cubicBezTo>
                  <a:pt x="131" y="32"/>
                  <a:pt x="130" y="31"/>
                  <a:pt x="130" y="31"/>
                </a:cubicBezTo>
                <a:cubicBezTo>
                  <a:pt x="129" y="31"/>
                  <a:pt x="129" y="32"/>
                  <a:pt x="128" y="32"/>
                </a:cubicBezTo>
                <a:cubicBezTo>
                  <a:pt x="127" y="33"/>
                  <a:pt x="126" y="31"/>
                  <a:pt x="126" y="31"/>
                </a:cubicBezTo>
                <a:cubicBezTo>
                  <a:pt x="126" y="31"/>
                  <a:pt x="126" y="31"/>
                  <a:pt x="127" y="30"/>
                </a:cubicBezTo>
                <a:cubicBezTo>
                  <a:pt x="127" y="30"/>
                  <a:pt x="126" y="30"/>
                  <a:pt x="126" y="30"/>
                </a:cubicBezTo>
                <a:cubicBezTo>
                  <a:pt x="126" y="30"/>
                  <a:pt x="126" y="30"/>
                  <a:pt x="125" y="30"/>
                </a:cubicBezTo>
                <a:cubicBezTo>
                  <a:pt x="125" y="30"/>
                  <a:pt x="125" y="29"/>
                  <a:pt x="125" y="29"/>
                </a:cubicBezTo>
                <a:cubicBezTo>
                  <a:pt x="125" y="29"/>
                  <a:pt x="125" y="29"/>
                  <a:pt x="126" y="29"/>
                </a:cubicBezTo>
                <a:cubicBezTo>
                  <a:pt x="126" y="29"/>
                  <a:pt x="126" y="29"/>
                  <a:pt x="127" y="29"/>
                </a:cubicBezTo>
                <a:cubicBezTo>
                  <a:pt x="127" y="29"/>
                  <a:pt x="127" y="28"/>
                  <a:pt x="128" y="28"/>
                </a:cubicBezTo>
                <a:cubicBezTo>
                  <a:pt x="128" y="29"/>
                  <a:pt x="128" y="29"/>
                  <a:pt x="128" y="29"/>
                </a:cubicBezTo>
                <a:cubicBezTo>
                  <a:pt x="128" y="29"/>
                  <a:pt x="128" y="30"/>
                  <a:pt x="129" y="30"/>
                </a:cubicBezTo>
                <a:cubicBezTo>
                  <a:pt x="129" y="30"/>
                  <a:pt x="129" y="30"/>
                  <a:pt x="129" y="30"/>
                </a:cubicBezTo>
                <a:cubicBezTo>
                  <a:pt x="129" y="29"/>
                  <a:pt x="129" y="29"/>
                  <a:pt x="129" y="29"/>
                </a:cubicBezTo>
                <a:cubicBezTo>
                  <a:pt x="129" y="28"/>
                  <a:pt x="129" y="28"/>
                  <a:pt x="129" y="29"/>
                </a:cubicBezTo>
                <a:cubicBezTo>
                  <a:pt x="130" y="29"/>
                  <a:pt x="130" y="30"/>
                  <a:pt x="131" y="30"/>
                </a:cubicBezTo>
                <a:cubicBezTo>
                  <a:pt x="131" y="30"/>
                  <a:pt x="131" y="30"/>
                  <a:pt x="131" y="30"/>
                </a:cubicBezTo>
                <a:cubicBezTo>
                  <a:pt x="131" y="30"/>
                  <a:pt x="130" y="29"/>
                  <a:pt x="131" y="28"/>
                </a:cubicBezTo>
                <a:cubicBezTo>
                  <a:pt x="131" y="28"/>
                  <a:pt x="131" y="28"/>
                  <a:pt x="131" y="28"/>
                </a:cubicBezTo>
                <a:cubicBezTo>
                  <a:pt x="131" y="28"/>
                  <a:pt x="132" y="28"/>
                  <a:pt x="132" y="28"/>
                </a:cubicBezTo>
                <a:cubicBezTo>
                  <a:pt x="133" y="28"/>
                  <a:pt x="133" y="28"/>
                  <a:pt x="133" y="28"/>
                </a:cubicBezTo>
                <a:cubicBezTo>
                  <a:pt x="133" y="28"/>
                  <a:pt x="133" y="28"/>
                  <a:pt x="133" y="28"/>
                </a:cubicBezTo>
                <a:cubicBezTo>
                  <a:pt x="133" y="29"/>
                  <a:pt x="133" y="29"/>
                  <a:pt x="133" y="29"/>
                </a:cubicBezTo>
                <a:cubicBezTo>
                  <a:pt x="133" y="30"/>
                  <a:pt x="133" y="30"/>
                  <a:pt x="133" y="30"/>
                </a:cubicBezTo>
                <a:cubicBezTo>
                  <a:pt x="133" y="29"/>
                  <a:pt x="133" y="29"/>
                  <a:pt x="134" y="29"/>
                </a:cubicBezTo>
                <a:cubicBezTo>
                  <a:pt x="134" y="29"/>
                  <a:pt x="134" y="30"/>
                  <a:pt x="134" y="30"/>
                </a:cubicBezTo>
                <a:moveTo>
                  <a:pt x="112" y="85"/>
                </a:moveTo>
                <a:cubicBezTo>
                  <a:pt x="112" y="85"/>
                  <a:pt x="112" y="85"/>
                  <a:pt x="112" y="85"/>
                </a:cubicBezTo>
                <a:cubicBezTo>
                  <a:pt x="113" y="85"/>
                  <a:pt x="114" y="85"/>
                  <a:pt x="114" y="85"/>
                </a:cubicBezTo>
                <a:cubicBezTo>
                  <a:pt x="114" y="85"/>
                  <a:pt x="114" y="85"/>
                  <a:pt x="114" y="85"/>
                </a:cubicBezTo>
                <a:cubicBezTo>
                  <a:pt x="114" y="85"/>
                  <a:pt x="114" y="85"/>
                  <a:pt x="114" y="85"/>
                </a:cubicBezTo>
                <a:cubicBezTo>
                  <a:pt x="113" y="85"/>
                  <a:pt x="113" y="85"/>
                  <a:pt x="113" y="85"/>
                </a:cubicBezTo>
                <a:cubicBezTo>
                  <a:pt x="113" y="85"/>
                  <a:pt x="113" y="86"/>
                  <a:pt x="112" y="86"/>
                </a:cubicBezTo>
                <a:cubicBezTo>
                  <a:pt x="112" y="86"/>
                  <a:pt x="112" y="86"/>
                  <a:pt x="112" y="86"/>
                </a:cubicBezTo>
                <a:cubicBezTo>
                  <a:pt x="111" y="86"/>
                  <a:pt x="111" y="86"/>
                  <a:pt x="111" y="86"/>
                </a:cubicBezTo>
                <a:cubicBezTo>
                  <a:pt x="111" y="86"/>
                  <a:pt x="111" y="86"/>
                  <a:pt x="111" y="86"/>
                </a:cubicBezTo>
                <a:cubicBezTo>
                  <a:pt x="110" y="86"/>
                  <a:pt x="110" y="86"/>
                  <a:pt x="110" y="86"/>
                </a:cubicBezTo>
                <a:cubicBezTo>
                  <a:pt x="110" y="86"/>
                  <a:pt x="110" y="86"/>
                  <a:pt x="110" y="86"/>
                </a:cubicBezTo>
                <a:cubicBezTo>
                  <a:pt x="109" y="86"/>
                  <a:pt x="109" y="86"/>
                  <a:pt x="108" y="86"/>
                </a:cubicBezTo>
                <a:cubicBezTo>
                  <a:pt x="108" y="87"/>
                  <a:pt x="108" y="86"/>
                  <a:pt x="107" y="86"/>
                </a:cubicBezTo>
                <a:cubicBezTo>
                  <a:pt x="107" y="86"/>
                  <a:pt x="107" y="86"/>
                  <a:pt x="107" y="86"/>
                </a:cubicBezTo>
                <a:cubicBezTo>
                  <a:pt x="106" y="86"/>
                  <a:pt x="106" y="87"/>
                  <a:pt x="106" y="87"/>
                </a:cubicBezTo>
                <a:cubicBezTo>
                  <a:pt x="106" y="87"/>
                  <a:pt x="106" y="87"/>
                  <a:pt x="106" y="87"/>
                </a:cubicBezTo>
                <a:cubicBezTo>
                  <a:pt x="106" y="87"/>
                  <a:pt x="105" y="87"/>
                  <a:pt x="105" y="87"/>
                </a:cubicBezTo>
                <a:cubicBezTo>
                  <a:pt x="105" y="87"/>
                  <a:pt x="105" y="87"/>
                  <a:pt x="105" y="86"/>
                </a:cubicBezTo>
                <a:cubicBezTo>
                  <a:pt x="106" y="86"/>
                  <a:pt x="107" y="86"/>
                  <a:pt x="107" y="85"/>
                </a:cubicBezTo>
                <a:cubicBezTo>
                  <a:pt x="107" y="85"/>
                  <a:pt x="107" y="85"/>
                  <a:pt x="107" y="85"/>
                </a:cubicBezTo>
                <a:cubicBezTo>
                  <a:pt x="108" y="85"/>
                  <a:pt x="108" y="85"/>
                  <a:pt x="108" y="85"/>
                </a:cubicBezTo>
                <a:cubicBezTo>
                  <a:pt x="108" y="85"/>
                  <a:pt x="109" y="84"/>
                  <a:pt x="109" y="84"/>
                </a:cubicBezTo>
                <a:cubicBezTo>
                  <a:pt x="109" y="84"/>
                  <a:pt x="108" y="85"/>
                  <a:pt x="108" y="85"/>
                </a:cubicBezTo>
                <a:cubicBezTo>
                  <a:pt x="108" y="85"/>
                  <a:pt x="108" y="85"/>
                  <a:pt x="108" y="85"/>
                </a:cubicBezTo>
                <a:cubicBezTo>
                  <a:pt x="108" y="85"/>
                  <a:pt x="108" y="85"/>
                  <a:pt x="108" y="85"/>
                </a:cubicBezTo>
                <a:cubicBezTo>
                  <a:pt x="108" y="84"/>
                  <a:pt x="107" y="84"/>
                  <a:pt x="107" y="84"/>
                </a:cubicBezTo>
                <a:cubicBezTo>
                  <a:pt x="107" y="84"/>
                  <a:pt x="107" y="84"/>
                  <a:pt x="106" y="84"/>
                </a:cubicBezTo>
                <a:cubicBezTo>
                  <a:pt x="106" y="84"/>
                  <a:pt x="106" y="84"/>
                  <a:pt x="106" y="84"/>
                </a:cubicBezTo>
                <a:cubicBezTo>
                  <a:pt x="106" y="84"/>
                  <a:pt x="106" y="84"/>
                  <a:pt x="106" y="84"/>
                </a:cubicBezTo>
                <a:cubicBezTo>
                  <a:pt x="106" y="84"/>
                  <a:pt x="107" y="84"/>
                  <a:pt x="107" y="83"/>
                </a:cubicBezTo>
                <a:cubicBezTo>
                  <a:pt x="107" y="83"/>
                  <a:pt x="107" y="83"/>
                  <a:pt x="107" y="82"/>
                </a:cubicBezTo>
                <a:cubicBezTo>
                  <a:pt x="107" y="82"/>
                  <a:pt x="107" y="82"/>
                  <a:pt x="107" y="82"/>
                </a:cubicBezTo>
                <a:cubicBezTo>
                  <a:pt x="107" y="82"/>
                  <a:pt x="107" y="82"/>
                  <a:pt x="107" y="82"/>
                </a:cubicBezTo>
                <a:cubicBezTo>
                  <a:pt x="107" y="82"/>
                  <a:pt x="107" y="82"/>
                  <a:pt x="107" y="82"/>
                </a:cubicBezTo>
                <a:cubicBezTo>
                  <a:pt x="107" y="82"/>
                  <a:pt x="108" y="82"/>
                  <a:pt x="109" y="82"/>
                </a:cubicBezTo>
                <a:cubicBezTo>
                  <a:pt x="109" y="82"/>
                  <a:pt x="109" y="82"/>
                  <a:pt x="109" y="82"/>
                </a:cubicBezTo>
                <a:cubicBezTo>
                  <a:pt x="108" y="81"/>
                  <a:pt x="109" y="81"/>
                  <a:pt x="109" y="80"/>
                </a:cubicBezTo>
                <a:cubicBezTo>
                  <a:pt x="109" y="80"/>
                  <a:pt x="109" y="80"/>
                  <a:pt x="109" y="80"/>
                </a:cubicBezTo>
                <a:cubicBezTo>
                  <a:pt x="108" y="80"/>
                  <a:pt x="108" y="80"/>
                  <a:pt x="108" y="80"/>
                </a:cubicBezTo>
                <a:cubicBezTo>
                  <a:pt x="108" y="80"/>
                  <a:pt x="108" y="80"/>
                  <a:pt x="108" y="80"/>
                </a:cubicBezTo>
                <a:cubicBezTo>
                  <a:pt x="108" y="80"/>
                  <a:pt x="108" y="79"/>
                  <a:pt x="108" y="79"/>
                </a:cubicBezTo>
                <a:cubicBezTo>
                  <a:pt x="108" y="79"/>
                  <a:pt x="108" y="79"/>
                  <a:pt x="107" y="79"/>
                </a:cubicBezTo>
                <a:cubicBezTo>
                  <a:pt x="107" y="79"/>
                  <a:pt x="107" y="79"/>
                  <a:pt x="107" y="79"/>
                </a:cubicBezTo>
                <a:cubicBezTo>
                  <a:pt x="107" y="79"/>
                  <a:pt x="107" y="79"/>
                  <a:pt x="107" y="79"/>
                </a:cubicBezTo>
                <a:cubicBezTo>
                  <a:pt x="106" y="79"/>
                  <a:pt x="106" y="79"/>
                  <a:pt x="106" y="79"/>
                </a:cubicBezTo>
                <a:cubicBezTo>
                  <a:pt x="106" y="79"/>
                  <a:pt x="107" y="78"/>
                  <a:pt x="107" y="78"/>
                </a:cubicBezTo>
                <a:cubicBezTo>
                  <a:pt x="106" y="78"/>
                  <a:pt x="106" y="78"/>
                  <a:pt x="106" y="78"/>
                </a:cubicBezTo>
                <a:cubicBezTo>
                  <a:pt x="106" y="78"/>
                  <a:pt x="107" y="78"/>
                  <a:pt x="107" y="77"/>
                </a:cubicBezTo>
                <a:cubicBezTo>
                  <a:pt x="107" y="77"/>
                  <a:pt x="107" y="77"/>
                  <a:pt x="107" y="77"/>
                </a:cubicBezTo>
                <a:cubicBezTo>
                  <a:pt x="106" y="77"/>
                  <a:pt x="106" y="77"/>
                  <a:pt x="106" y="77"/>
                </a:cubicBezTo>
                <a:cubicBezTo>
                  <a:pt x="106" y="77"/>
                  <a:pt x="106" y="77"/>
                  <a:pt x="106" y="78"/>
                </a:cubicBezTo>
                <a:cubicBezTo>
                  <a:pt x="106" y="78"/>
                  <a:pt x="106" y="78"/>
                  <a:pt x="106" y="78"/>
                </a:cubicBezTo>
                <a:cubicBezTo>
                  <a:pt x="105" y="77"/>
                  <a:pt x="106" y="77"/>
                  <a:pt x="106" y="76"/>
                </a:cubicBezTo>
                <a:cubicBezTo>
                  <a:pt x="106" y="76"/>
                  <a:pt x="106" y="76"/>
                  <a:pt x="106" y="76"/>
                </a:cubicBezTo>
                <a:cubicBezTo>
                  <a:pt x="106" y="76"/>
                  <a:pt x="106" y="76"/>
                  <a:pt x="106" y="76"/>
                </a:cubicBezTo>
                <a:cubicBezTo>
                  <a:pt x="105" y="76"/>
                  <a:pt x="105" y="76"/>
                  <a:pt x="105" y="77"/>
                </a:cubicBezTo>
                <a:cubicBezTo>
                  <a:pt x="105" y="77"/>
                  <a:pt x="105" y="77"/>
                  <a:pt x="105" y="76"/>
                </a:cubicBezTo>
                <a:cubicBezTo>
                  <a:pt x="105" y="76"/>
                  <a:pt x="105" y="76"/>
                  <a:pt x="105" y="76"/>
                </a:cubicBezTo>
                <a:cubicBezTo>
                  <a:pt x="105" y="75"/>
                  <a:pt x="105" y="75"/>
                  <a:pt x="105" y="75"/>
                </a:cubicBezTo>
                <a:cubicBezTo>
                  <a:pt x="105" y="75"/>
                  <a:pt x="106" y="75"/>
                  <a:pt x="106" y="75"/>
                </a:cubicBezTo>
                <a:cubicBezTo>
                  <a:pt x="106" y="75"/>
                  <a:pt x="105" y="75"/>
                  <a:pt x="105" y="75"/>
                </a:cubicBezTo>
                <a:cubicBezTo>
                  <a:pt x="105" y="74"/>
                  <a:pt x="105" y="74"/>
                  <a:pt x="106" y="74"/>
                </a:cubicBezTo>
                <a:cubicBezTo>
                  <a:pt x="106" y="74"/>
                  <a:pt x="106" y="74"/>
                  <a:pt x="106" y="74"/>
                </a:cubicBezTo>
                <a:cubicBezTo>
                  <a:pt x="106" y="74"/>
                  <a:pt x="106" y="74"/>
                  <a:pt x="106" y="74"/>
                </a:cubicBezTo>
                <a:cubicBezTo>
                  <a:pt x="106" y="74"/>
                  <a:pt x="106" y="74"/>
                  <a:pt x="106" y="74"/>
                </a:cubicBezTo>
                <a:cubicBezTo>
                  <a:pt x="106" y="73"/>
                  <a:pt x="106" y="73"/>
                  <a:pt x="106" y="73"/>
                </a:cubicBezTo>
                <a:cubicBezTo>
                  <a:pt x="106" y="73"/>
                  <a:pt x="106" y="73"/>
                  <a:pt x="106" y="73"/>
                </a:cubicBezTo>
                <a:cubicBezTo>
                  <a:pt x="106" y="73"/>
                  <a:pt x="107" y="73"/>
                  <a:pt x="107" y="73"/>
                </a:cubicBezTo>
                <a:cubicBezTo>
                  <a:pt x="107" y="73"/>
                  <a:pt x="108" y="73"/>
                  <a:pt x="108" y="73"/>
                </a:cubicBezTo>
                <a:cubicBezTo>
                  <a:pt x="108" y="73"/>
                  <a:pt x="109" y="73"/>
                  <a:pt x="108" y="73"/>
                </a:cubicBezTo>
                <a:cubicBezTo>
                  <a:pt x="108" y="74"/>
                  <a:pt x="107" y="74"/>
                  <a:pt x="107" y="75"/>
                </a:cubicBezTo>
                <a:cubicBezTo>
                  <a:pt x="107" y="75"/>
                  <a:pt x="107" y="75"/>
                  <a:pt x="107" y="75"/>
                </a:cubicBezTo>
                <a:cubicBezTo>
                  <a:pt x="108" y="75"/>
                  <a:pt x="109" y="74"/>
                  <a:pt x="110" y="75"/>
                </a:cubicBezTo>
                <a:cubicBezTo>
                  <a:pt x="110" y="75"/>
                  <a:pt x="110" y="75"/>
                  <a:pt x="110" y="75"/>
                </a:cubicBezTo>
                <a:cubicBezTo>
                  <a:pt x="109" y="76"/>
                  <a:pt x="109" y="77"/>
                  <a:pt x="108" y="77"/>
                </a:cubicBezTo>
                <a:cubicBezTo>
                  <a:pt x="108" y="77"/>
                  <a:pt x="108" y="77"/>
                  <a:pt x="108" y="77"/>
                </a:cubicBezTo>
                <a:cubicBezTo>
                  <a:pt x="109" y="77"/>
                  <a:pt x="109" y="77"/>
                  <a:pt x="109" y="77"/>
                </a:cubicBezTo>
                <a:cubicBezTo>
                  <a:pt x="109" y="77"/>
                  <a:pt x="109" y="77"/>
                  <a:pt x="109" y="77"/>
                </a:cubicBezTo>
                <a:cubicBezTo>
                  <a:pt x="109" y="77"/>
                  <a:pt x="108" y="77"/>
                  <a:pt x="108" y="77"/>
                </a:cubicBezTo>
                <a:cubicBezTo>
                  <a:pt x="108" y="77"/>
                  <a:pt x="108" y="77"/>
                  <a:pt x="108" y="77"/>
                </a:cubicBezTo>
                <a:cubicBezTo>
                  <a:pt x="108" y="78"/>
                  <a:pt x="108" y="77"/>
                  <a:pt x="109" y="77"/>
                </a:cubicBezTo>
                <a:cubicBezTo>
                  <a:pt x="109" y="77"/>
                  <a:pt x="110" y="78"/>
                  <a:pt x="110" y="78"/>
                </a:cubicBezTo>
                <a:cubicBezTo>
                  <a:pt x="110" y="79"/>
                  <a:pt x="110" y="79"/>
                  <a:pt x="110" y="79"/>
                </a:cubicBezTo>
                <a:cubicBezTo>
                  <a:pt x="111" y="80"/>
                  <a:pt x="111" y="79"/>
                  <a:pt x="111" y="80"/>
                </a:cubicBezTo>
                <a:cubicBezTo>
                  <a:pt x="111" y="80"/>
                  <a:pt x="111" y="80"/>
                  <a:pt x="112" y="80"/>
                </a:cubicBezTo>
                <a:cubicBezTo>
                  <a:pt x="112" y="81"/>
                  <a:pt x="112" y="81"/>
                  <a:pt x="112" y="81"/>
                </a:cubicBezTo>
                <a:cubicBezTo>
                  <a:pt x="112" y="82"/>
                  <a:pt x="113" y="82"/>
                  <a:pt x="112" y="82"/>
                </a:cubicBezTo>
                <a:cubicBezTo>
                  <a:pt x="112" y="82"/>
                  <a:pt x="112" y="83"/>
                  <a:pt x="112" y="83"/>
                </a:cubicBezTo>
                <a:cubicBezTo>
                  <a:pt x="113" y="82"/>
                  <a:pt x="114" y="82"/>
                  <a:pt x="114" y="83"/>
                </a:cubicBezTo>
                <a:cubicBezTo>
                  <a:pt x="114" y="83"/>
                  <a:pt x="114" y="83"/>
                  <a:pt x="114" y="83"/>
                </a:cubicBezTo>
                <a:cubicBezTo>
                  <a:pt x="114" y="84"/>
                  <a:pt x="113" y="84"/>
                  <a:pt x="112" y="85"/>
                </a:cubicBezTo>
                <a:moveTo>
                  <a:pt x="106" y="78"/>
                </a:moveTo>
                <a:cubicBezTo>
                  <a:pt x="106" y="78"/>
                  <a:pt x="106" y="78"/>
                  <a:pt x="106" y="78"/>
                </a:cubicBezTo>
                <a:cubicBezTo>
                  <a:pt x="106" y="78"/>
                  <a:pt x="106" y="78"/>
                  <a:pt x="105" y="78"/>
                </a:cubicBezTo>
                <a:cubicBezTo>
                  <a:pt x="105" y="78"/>
                  <a:pt x="105" y="78"/>
                  <a:pt x="105" y="78"/>
                </a:cubicBezTo>
                <a:cubicBezTo>
                  <a:pt x="105" y="78"/>
                  <a:pt x="105" y="78"/>
                  <a:pt x="105" y="78"/>
                </a:cubicBezTo>
                <a:cubicBezTo>
                  <a:pt x="105" y="78"/>
                  <a:pt x="105" y="78"/>
                  <a:pt x="106" y="78"/>
                </a:cubicBezTo>
                <a:moveTo>
                  <a:pt x="105" y="80"/>
                </a:moveTo>
                <a:cubicBezTo>
                  <a:pt x="105" y="80"/>
                  <a:pt x="105" y="81"/>
                  <a:pt x="104" y="81"/>
                </a:cubicBezTo>
                <a:cubicBezTo>
                  <a:pt x="105" y="81"/>
                  <a:pt x="105" y="82"/>
                  <a:pt x="105" y="82"/>
                </a:cubicBezTo>
                <a:cubicBezTo>
                  <a:pt x="105" y="83"/>
                  <a:pt x="105" y="83"/>
                  <a:pt x="105" y="83"/>
                </a:cubicBezTo>
                <a:cubicBezTo>
                  <a:pt x="104" y="83"/>
                  <a:pt x="104" y="83"/>
                  <a:pt x="104" y="83"/>
                </a:cubicBezTo>
                <a:cubicBezTo>
                  <a:pt x="104" y="83"/>
                  <a:pt x="104" y="83"/>
                  <a:pt x="104" y="84"/>
                </a:cubicBezTo>
                <a:cubicBezTo>
                  <a:pt x="104" y="84"/>
                  <a:pt x="103" y="84"/>
                  <a:pt x="103" y="84"/>
                </a:cubicBezTo>
                <a:cubicBezTo>
                  <a:pt x="103" y="84"/>
                  <a:pt x="102" y="84"/>
                  <a:pt x="102" y="84"/>
                </a:cubicBezTo>
                <a:cubicBezTo>
                  <a:pt x="102" y="84"/>
                  <a:pt x="102" y="84"/>
                  <a:pt x="102" y="84"/>
                </a:cubicBezTo>
                <a:cubicBezTo>
                  <a:pt x="101" y="84"/>
                  <a:pt x="101" y="85"/>
                  <a:pt x="101" y="85"/>
                </a:cubicBezTo>
                <a:cubicBezTo>
                  <a:pt x="101" y="84"/>
                  <a:pt x="101" y="84"/>
                  <a:pt x="101" y="84"/>
                </a:cubicBezTo>
                <a:cubicBezTo>
                  <a:pt x="100" y="84"/>
                  <a:pt x="100" y="84"/>
                  <a:pt x="100" y="84"/>
                </a:cubicBezTo>
                <a:cubicBezTo>
                  <a:pt x="100" y="84"/>
                  <a:pt x="100" y="84"/>
                  <a:pt x="100" y="84"/>
                </a:cubicBezTo>
                <a:cubicBezTo>
                  <a:pt x="100" y="84"/>
                  <a:pt x="100" y="84"/>
                  <a:pt x="100" y="84"/>
                </a:cubicBezTo>
                <a:cubicBezTo>
                  <a:pt x="100" y="84"/>
                  <a:pt x="100" y="84"/>
                  <a:pt x="100" y="84"/>
                </a:cubicBezTo>
                <a:cubicBezTo>
                  <a:pt x="100" y="84"/>
                  <a:pt x="100" y="84"/>
                  <a:pt x="100" y="84"/>
                </a:cubicBezTo>
                <a:cubicBezTo>
                  <a:pt x="100" y="83"/>
                  <a:pt x="100" y="83"/>
                  <a:pt x="100" y="83"/>
                </a:cubicBezTo>
                <a:cubicBezTo>
                  <a:pt x="100" y="83"/>
                  <a:pt x="100" y="83"/>
                  <a:pt x="101" y="83"/>
                </a:cubicBezTo>
                <a:cubicBezTo>
                  <a:pt x="101" y="83"/>
                  <a:pt x="101" y="83"/>
                  <a:pt x="101" y="83"/>
                </a:cubicBezTo>
                <a:cubicBezTo>
                  <a:pt x="101" y="83"/>
                  <a:pt x="101" y="83"/>
                  <a:pt x="101" y="83"/>
                </a:cubicBezTo>
                <a:cubicBezTo>
                  <a:pt x="101" y="83"/>
                  <a:pt x="101" y="83"/>
                  <a:pt x="101" y="83"/>
                </a:cubicBezTo>
                <a:cubicBezTo>
                  <a:pt x="101" y="83"/>
                  <a:pt x="101" y="83"/>
                  <a:pt x="101" y="83"/>
                </a:cubicBezTo>
                <a:cubicBezTo>
                  <a:pt x="101" y="83"/>
                  <a:pt x="101" y="82"/>
                  <a:pt x="101" y="82"/>
                </a:cubicBezTo>
                <a:cubicBezTo>
                  <a:pt x="101" y="82"/>
                  <a:pt x="101" y="82"/>
                  <a:pt x="101" y="82"/>
                </a:cubicBezTo>
                <a:cubicBezTo>
                  <a:pt x="101" y="82"/>
                  <a:pt x="101" y="82"/>
                  <a:pt x="102" y="82"/>
                </a:cubicBezTo>
                <a:cubicBezTo>
                  <a:pt x="102" y="82"/>
                  <a:pt x="102" y="82"/>
                  <a:pt x="102" y="82"/>
                </a:cubicBezTo>
                <a:cubicBezTo>
                  <a:pt x="101" y="82"/>
                  <a:pt x="100" y="82"/>
                  <a:pt x="100" y="81"/>
                </a:cubicBezTo>
                <a:cubicBezTo>
                  <a:pt x="100" y="81"/>
                  <a:pt x="100" y="81"/>
                  <a:pt x="100" y="81"/>
                </a:cubicBezTo>
                <a:cubicBezTo>
                  <a:pt x="100" y="81"/>
                  <a:pt x="100" y="81"/>
                  <a:pt x="100" y="81"/>
                </a:cubicBezTo>
                <a:cubicBezTo>
                  <a:pt x="100" y="81"/>
                  <a:pt x="100" y="81"/>
                  <a:pt x="101" y="81"/>
                </a:cubicBezTo>
                <a:cubicBezTo>
                  <a:pt x="100" y="81"/>
                  <a:pt x="101" y="81"/>
                  <a:pt x="101" y="81"/>
                </a:cubicBezTo>
                <a:cubicBezTo>
                  <a:pt x="101" y="81"/>
                  <a:pt x="101" y="81"/>
                  <a:pt x="101" y="81"/>
                </a:cubicBezTo>
                <a:cubicBezTo>
                  <a:pt x="100" y="81"/>
                  <a:pt x="100" y="81"/>
                  <a:pt x="100" y="81"/>
                </a:cubicBezTo>
                <a:cubicBezTo>
                  <a:pt x="100" y="81"/>
                  <a:pt x="100" y="81"/>
                  <a:pt x="100" y="81"/>
                </a:cubicBezTo>
                <a:cubicBezTo>
                  <a:pt x="100" y="80"/>
                  <a:pt x="100" y="80"/>
                  <a:pt x="100" y="80"/>
                </a:cubicBezTo>
                <a:cubicBezTo>
                  <a:pt x="101" y="80"/>
                  <a:pt x="101" y="80"/>
                  <a:pt x="102" y="80"/>
                </a:cubicBezTo>
                <a:cubicBezTo>
                  <a:pt x="102" y="80"/>
                  <a:pt x="102" y="80"/>
                  <a:pt x="102" y="80"/>
                </a:cubicBezTo>
                <a:cubicBezTo>
                  <a:pt x="102" y="80"/>
                  <a:pt x="102" y="80"/>
                  <a:pt x="102" y="79"/>
                </a:cubicBezTo>
                <a:cubicBezTo>
                  <a:pt x="102" y="79"/>
                  <a:pt x="102" y="79"/>
                  <a:pt x="102" y="79"/>
                </a:cubicBezTo>
                <a:cubicBezTo>
                  <a:pt x="102" y="79"/>
                  <a:pt x="102" y="79"/>
                  <a:pt x="102" y="79"/>
                </a:cubicBezTo>
                <a:cubicBezTo>
                  <a:pt x="102" y="79"/>
                  <a:pt x="102" y="79"/>
                  <a:pt x="102" y="79"/>
                </a:cubicBezTo>
                <a:cubicBezTo>
                  <a:pt x="102" y="79"/>
                  <a:pt x="102" y="79"/>
                  <a:pt x="103" y="78"/>
                </a:cubicBezTo>
                <a:cubicBezTo>
                  <a:pt x="103" y="79"/>
                  <a:pt x="103" y="79"/>
                  <a:pt x="103" y="79"/>
                </a:cubicBezTo>
                <a:cubicBezTo>
                  <a:pt x="104" y="79"/>
                  <a:pt x="105" y="78"/>
                  <a:pt x="105" y="79"/>
                </a:cubicBezTo>
                <a:cubicBezTo>
                  <a:pt x="105" y="79"/>
                  <a:pt x="105" y="80"/>
                  <a:pt x="105" y="80"/>
                </a:cubicBezTo>
                <a:moveTo>
                  <a:pt x="100" y="113"/>
                </a:moveTo>
                <a:cubicBezTo>
                  <a:pt x="101" y="112"/>
                  <a:pt x="101" y="112"/>
                  <a:pt x="101" y="112"/>
                </a:cubicBezTo>
                <a:cubicBezTo>
                  <a:pt x="101" y="112"/>
                  <a:pt x="101" y="111"/>
                  <a:pt x="101" y="111"/>
                </a:cubicBezTo>
                <a:cubicBezTo>
                  <a:pt x="101" y="111"/>
                  <a:pt x="102" y="110"/>
                  <a:pt x="102" y="110"/>
                </a:cubicBezTo>
                <a:cubicBezTo>
                  <a:pt x="103" y="110"/>
                  <a:pt x="104" y="110"/>
                  <a:pt x="104" y="109"/>
                </a:cubicBezTo>
                <a:cubicBezTo>
                  <a:pt x="104" y="109"/>
                  <a:pt x="105" y="107"/>
                  <a:pt x="105" y="107"/>
                </a:cubicBezTo>
                <a:cubicBezTo>
                  <a:pt x="105" y="107"/>
                  <a:pt x="105" y="107"/>
                  <a:pt x="105" y="107"/>
                </a:cubicBezTo>
                <a:cubicBezTo>
                  <a:pt x="106" y="107"/>
                  <a:pt x="106" y="108"/>
                  <a:pt x="107" y="108"/>
                </a:cubicBezTo>
                <a:cubicBezTo>
                  <a:pt x="107" y="108"/>
                  <a:pt x="108" y="107"/>
                  <a:pt x="109" y="107"/>
                </a:cubicBezTo>
                <a:cubicBezTo>
                  <a:pt x="109" y="108"/>
                  <a:pt x="109" y="108"/>
                  <a:pt x="110" y="108"/>
                </a:cubicBezTo>
                <a:cubicBezTo>
                  <a:pt x="110" y="108"/>
                  <a:pt x="110" y="107"/>
                  <a:pt x="111" y="107"/>
                </a:cubicBezTo>
                <a:cubicBezTo>
                  <a:pt x="111" y="107"/>
                  <a:pt x="111" y="107"/>
                  <a:pt x="112" y="107"/>
                </a:cubicBezTo>
                <a:cubicBezTo>
                  <a:pt x="112" y="107"/>
                  <a:pt x="112" y="107"/>
                  <a:pt x="112" y="107"/>
                </a:cubicBezTo>
                <a:cubicBezTo>
                  <a:pt x="112" y="107"/>
                  <a:pt x="112" y="106"/>
                  <a:pt x="113" y="106"/>
                </a:cubicBezTo>
                <a:cubicBezTo>
                  <a:pt x="113" y="106"/>
                  <a:pt x="114" y="106"/>
                  <a:pt x="115" y="106"/>
                </a:cubicBezTo>
                <a:cubicBezTo>
                  <a:pt x="115" y="106"/>
                  <a:pt x="115" y="106"/>
                  <a:pt x="115" y="106"/>
                </a:cubicBezTo>
                <a:cubicBezTo>
                  <a:pt x="115" y="106"/>
                  <a:pt x="116" y="106"/>
                  <a:pt x="116" y="106"/>
                </a:cubicBezTo>
                <a:cubicBezTo>
                  <a:pt x="116" y="106"/>
                  <a:pt x="116" y="106"/>
                  <a:pt x="116" y="105"/>
                </a:cubicBezTo>
                <a:cubicBezTo>
                  <a:pt x="117" y="105"/>
                  <a:pt x="118" y="106"/>
                  <a:pt x="118" y="106"/>
                </a:cubicBezTo>
                <a:cubicBezTo>
                  <a:pt x="119" y="106"/>
                  <a:pt x="119" y="105"/>
                  <a:pt x="119" y="105"/>
                </a:cubicBezTo>
                <a:cubicBezTo>
                  <a:pt x="120" y="105"/>
                  <a:pt x="120" y="105"/>
                  <a:pt x="120" y="105"/>
                </a:cubicBezTo>
                <a:cubicBezTo>
                  <a:pt x="120" y="105"/>
                  <a:pt x="120" y="105"/>
                  <a:pt x="121" y="105"/>
                </a:cubicBezTo>
                <a:cubicBezTo>
                  <a:pt x="121" y="105"/>
                  <a:pt x="121" y="106"/>
                  <a:pt x="121" y="106"/>
                </a:cubicBezTo>
                <a:cubicBezTo>
                  <a:pt x="122" y="106"/>
                  <a:pt x="123" y="105"/>
                  <a:pt x="123" y="105"/>
                </a:cubicBezTo>
                <a:cubicBezTo>
                  <a:pt x="123" y="105"/>
                  <a:pt x="123" y="105"/>
                  <a:pt x="123" y="105"/>
                </a:cubicBezTo>
                <a:cubicBezTo>
                  <a:pt x="123" y="105"/>
                  <a:pt x="124" y="105"/>
                  <a:pt x="124" y="105"/>
                </a:cubicBezTo>
                <a:cubicBezTo>
                  <a:pt x="124" y="105"/>
                  <a:pt x="124" y="105"/>
                  <a:pt x="124" y="106"/>
                </a:cubicBezTo>
                <a:cubicBezTo>
                  <a:pt x="124" y="106"/>
                  <a:pt x="124" y="106"/>
                  <a:pt x="124" y="106"/>
                </a:cubicBezTo>
                <a:cubicBezTo>
                  <a:pt x="124" y="105"/>
                  <a:pt x="125" y="105"/>
                  <a:pt x="125" y="105"/>
                </a:cubicBezTo>
                <a:cubicBezTo>
                  <a:pt x="125" y="106"/>
                  <a:pt x="123" y="106"/>
                  <a:pt x="125" y="107"/>
                </a:cubicBezTo>
                <a:cubicBezTo>
                  <a:pt x="125" y="107"/>
                  <a:pt x="125" y="107"/>
                  <a:pt x="125" y="108"/>
                </a:cubicBezTo>
                <a:cubicBezTo>
                  <a:pt x="125" y="108"/>
                  <a:pt x="124" y="109"/>
                  <a:pt x="124" y="109"/>
                </a:cubicBezTo>
                <a:cubicBezTo>
                  <a:pt x="124" y="109"/>
                  <a:pt x="124" y="110"/>
                  <a:pt x="124" y="110"/>
                </a:cubicBezTo>
                <a:cubicBezTo>
                  <a:pt x="125" y="110"/>
                  <a:pt x="125" y="110"/>
                  <a:pt x="125" y="110"/>
                </a:cubicBezTo>
                <a:cubicBezTo>
                  <a:pt x="125" y="110"/>
                  <a:pt x="125" y="110"/>
                  <a:pt x="125" y="110"/>
                </a:cubicBezTo>
                <a:cubicBezTo>
                  <a:pt x="126" y="110"/>
                  <a:pt x="126" y="111"/>
                  <a:pt x="127" y="111"/>
                </a:cubicBezTo>
                <a:cubicBezTo>
                  <a:pt x="128" y="111"/>
                  <a:pt x="128" y="111"/>
                  <a:pt x="128" y="111"/>
                </a:cubicBezTo>
                <a:cubicBezTo>
                  <a:pt x="129" y="111"/>
                  <a:pt x="129" y="111"/>
                  <a:pt x="129" y="111"/>
                </a:cubicBezTo>
                <a:cubicBezTo>
                  <a:pt x="129" y="111"/>
                  <a:pt x="129" y="111"/>
                  <a:pt x="129" y="111"/>
                </a:cubicBezTo>
                <a:cubicBezTo>
                  <a:pt x="129" y="111"/>
                  <a:pt x="129" y="111"/>
                  <a:pt x="129" y="111"/>
                </a:cubicBezTo>
                <a:cubicBezTo>
                  <a:pt x="130" y="112"/>
                  <a:pt x="130" y="113"/>
                  <a:pt x="130" y="113"/>
                </a:cubicBezTo>
                <a:cubicBezTo>
                  <a:pt x="131" y="113"/>
                  <a:pt x="132" y="113"/>
                  <a:pt x="133" y="113"/>
                </a:cubicBezTo>
                <a:cubicBezTo>
                  <a:pt x="133" y="113"/>
                  <a:pt x="134" y="114"/>
                  <a:pt x="134" y="114"/>
                </a:cubicBezTo>
                <a:cubicBezTo>
                  <a:pt x="134" y="114"/>
                  <a:pt x="135" y="114"/>
                  <a:pt x="135" y="114"/>
                </a:cubicBezTo>
                <a:cubicBezTo>
                  <a:pt x="136" y="113"/>
                  <a:pt x="135" y="113"/>
                  <a:pt x="135" y="112"/>
                </a:cubicBezTo>
                <a:cubicBezTo>
                  <a:pt x="136" y="111"/>
                  <a:pt x="137" y="111"/>
                  <a:pt x="139" y="111"/>
                </a:cubicBezTo>
                <a:cubicBezTo>
                  <a:pt x="139" y="111"/>
                  <a:pt x="139" y="112"/>
                  <a:pt x="139" y="112"/>
                </a:cubicBezTo>
                <a:cubicBezTo>
                  <a:pt x="139" y="112"/>
                  <a:pt x="140" y="112"/>
                  <a:pt x="140" y="112"/>
                </a:cubicBezTo>
                <a:cubicBezTo>
                  <a:pt x="141" y="112"/>
                  <a:pt x="141" y="112"/>
                  <a:pt x="141" y="112"/>
                </a:cubicBezTo>
                <a:cubicBezTo>
                  <a:pt x="141" y="112"/>
                  <a:pt x="141" y="112"/>
                  <a:pt x="141" y="113"/>
                </a:cubicBezTo>
                <a:cubicBezTo>
                  <a:pt x="143" y="113"/>
                  <a:pt x="143" y="113"/>
                  <a:pt x="143" y="113"/>
                </a:cubicBezTo>
                <a:cubicBezTo>
                  <a:pt x="143" y="113"/>
                  <a:pt x="144" y="113"/>
                  <a:pt x="144" y="113"/>
                </a:cubicBezTo>
                <a:cubicBezTo>
                  <a:pt x="144" y="113"/>
                  <a:pt x="145" y="113"/>
                  <a:pt x="145" y="113"/>
                </a:cubicBezTo>
                <a:cubicBezTo>
                  <a:pt x="145" y="113"/>
                  <a:pt x="145" y="113"/>
                  <a:pt x="145" y="113"/>
                </a:cubicBezTo>
                <a:cubicBezTo>
                  <a:pt x="146" y="113"/>
                  <a:pt x="146" y="114"/>
                  <a:pt x="146" y="113"/>
                </a:cubicBezTo>
                <a:cubicBezTo>
                  <a:pt x="146" y="113"/>
                  <a:pt x="146" y="113"/>
                  <a:pt x="147" y="113"/>
                </a:cubicBezTo>
                <a:cubicBezTo>
                  <a:pt x="147" y="113"/>
                  <a:pt x="148" y="112"/>
                  <a:pt x="149" y="113"/>
                </a:cubicBezTo>
                <a:cubicBezTo>
                  <a:pt x="149" y="113"/>
                  <a:pt x="149" y="113"/>
                  <a:pt x="149" y="113"/>
                </a:cubicBezTo>
                <a:cubicBezTo>
                  <a:pt x="150" y="113"/>
                  <a:pt x="150" y="113"/>
                  <a:pt x="151" y="113"/>
                </a:cubicBezTo>
                <a:cubicBezTo>
                  <a:pt x="151" y="113"/>
                  <a:pt x="151" y="113"/>
                  <a:pt x="152" y="113"/>
                </a:cubicBezTo>
                <a:cubicBezTo>
                  <a:pt x="152" y="114"/>
                  <a:pt x="152" y="114"/>
                  <a:pt x="153" y="115"/>
                </a:cubicBezTo>
                <a:cubicBezTo>
                  <a:pt x="152" y="116"/>
                  <a:pt x="152" y="117"/>
                  <a:pt x="152" y="117"/>
                </a:cubicBezTo>
                <a:cubicBezTo>
                  <a:pt x="152" y="117"/>
                  <a:pt x="152" y="117"/>
                  <a:pt x="152" y="117"/>
                </a:cubicBezTo>
                <a:cubicBezTo>
                  <a:pt x="151" y="117"/>
                  <a:pt x="150" y="116"/>
                  <a:pt x="150" y="115"/>
                </a:cubicBezTo>
                <a:cubicBezTo>
                  <a:pt x="150" y="115"/>
                  <a:pt x="150" y="115"/>
                  <a:pt x="150" y="115"/>
                </a:cubicBezTo>
                <a:cubicBezTo>
                  <a:pt x="150" y="116"/>
                  <a:pt x="151" y="116"/>
                  <a:pt x="151" y="117"/>
                </a:cubicBezTo>
                <a:cubicBezTo>
                  <a:pt x="151" y="118"/>
                  <a:pt x="151" y="118"/>
                  <a:pt x="152" y="119"/>
                </a:cubicBezTo>
                <a:cubicBezTo>
                  <a:pt x="152" y="120"/>
                  <a:pt x="153" y="121"/>
                  <a:pt x="153" y="121"/>
                </a:cubicBezTo>
                <a:cubicBezTo>
                  <a:pt x="153" y="122"/>
                  <a:pt x="153" y="122"/>
                  <a:pt x="154" y="122"/>
                </a:cubicBezTo>
                <a:cubicBezTo>
                  <a:pt x="154" y="122"/>
                  <a:pt x="154" y="122"/>
                  <a:pt x="153" y="122"/>
                </a:cubicBezTo>
                <a:cubicBezTo>
                  <a:pt x="154" y="123"/>
                  <a:pt x="154" y="123"/>
                  <a:pt x="154" y="123"/>
                </a:cubicBezTo>
                <a:cubicBezTo>
                  <a:pt x="154" y="123"/>
                  <a:pt x="154" y="124"/>
                  <a:pt x="154" y="124"/>
                </a:cubicBezTo>
                <a:cubicBezTo>
                  <a:pt x="155" y="124"/>
                  <a:pt x="155" y="125"/>
                  <a:pt x="155" y="125"/>
                </a:cubicBezTo>
                <a:cubicBezTo>
                  <a:pt x="156" y="126"/>
                  <a:pt x="155" y="128"/>
                  <a:pt x="156" y="128"/>
                </a:cubicBezTo>
                <a:cubicBezTo>
                  <a:pt x="156" y="129"/>
                  <a:pt x="157" y="129"/>
                  <a:pt x="157" y="129"/>
                </a:cubicBezTo>
                <a:cubicBezTo>
                  <a:pt x="158" y="130"/>
                  <a:pt x="158" y="132"/>
                  <a:pt x="159" y="133"/>
                </a:cubicBezTo>
                <a:cubicBezTo>
                  <a:pt x="159" y="133"/>
                  <a:pt x="159" y="133"/>
                  <a:pt x="159" y="133"/>
                </a:cubicBezTo>
                <a:cubicBezTo>
                  <a:pt x="159" y="133"/>
                  <a:pt x="159" y="132"/>
                  <a:pt x="159" y="132"/>
                </a:cubicBezTo>
                <a:cubicBezTo>
                  <a:pt x="159" y="132"/>
                  <a:pt x="159" y="133"/>
                  <a:pt x="159" y="133"/>
                </a:cubicBezTo>
                <a:cubicBezTo>
                  <a:pt x="159" y="133"/>
                  <a:pt x="160" y="133"/>
                  <a:pt x="160" y="133"/>
                </a:cubicBezTo>
                <a:cubicBezTo>
                  <a:pt x="160" y="133"/>
                  <a:pt x="160" y="134"/>
                  <a:pt x="161" y="134"/>
                </a:cubicBezTo>
                <a:cubicBezTo>
                  <a:pt x="161" y="134"/>
                  <a:pt x="161" y="134"/>
                  <a:pt x="161" y="134"/>
                </a:cubicBezTo>
                <a:cubicBezTo>
                  <a:pt x="161" y="134"/>
                  <a:pt x="161" y="135"/>
                  <a:pt x="162" y="135"/>
                </a:cubicBezTo>
                <a:cubicBezTo>
                  <a:pt x="162" y="135"/>
                  <a:pt x="163" y="136"/>
                  <a:pt x="163" y="136"/>
                </a:cubicBezTo>
                <a:cubicBezTo>
                  <a:pt x="163" y="136"/>
                  <a:pt x="162" y="137"/>
                  <a:pt x="162" y="137"/>
                </a:cubicBezTo>
                <a:cubicBezTo>
                  <a:pt x="162" y="137"/>
                  <a:pt x="162" y="137"/>
                  <a:pt x="162" y="137"/>
                </a:cubicBezTo>
                <a:cubicBezTo>
                  <a:pt x="162" y="137"/>
                  <a:pt x="162" y="137"/>
                  <a:pt x="162" y="137"/>
                </a:cubicBezTo>
                <a:cubicBezTo>
                  <a:pt x="162" y="137"/>
                  <a:pt x="162" y="137"/>
                  <a:pt x="163" y="137"/>
                </a:cubicBezTo>
                <a:cubicBezTo>
                  <a:pt x="163" y="137"/>
                  <a:pt x="163" y="138"/>
                  <a:pt x="164" y="138"/>
                </a:cubicBezTo>
                <a:cubicBezTo>
                  <a:pt x="164" y="138"/>
                  <a:pt x="164" y="138"/>
                  <a:pt x="164" y="138"/>
                </a:cubicBezTo>
                <a:cubicBezTo>
                  <a:pt x="165" y="138"/>
                  <a:pt x="165" y="138"/>
                  <a:pt x="166" y="138"/>
                </a:cubicBezTo>
                <a:cubicBezTo>
                  <a:pt x="166" y="138"/>
                  <a:pt x="166" y="138"/>
                  <a:pt x="166" y="138"/>
                </a:cubicBezTo>
                <a:cubicBezTo>
                  <a:pt x="167" y="138"/>
                  <a:pt x="167" y="138"/>
                  <a:pt x="167" y="137"/>
                </a:cubicBezTo>
                <a:cubicBezTo>
                  <a:pt x="167" y="137"/>
                  <a:pt x="167" y="137"/>
                  <a:pt x="167" y="137"/>
                </a:cubicBezTo>
                <a:cubicBezTo>
                  <a:pt x="168" y="137"/>
                  <a:pt x="168" y="137"/>
                  <a:pt x="168" y="138"/>
                </a:cubicBezTo>
                <a:cubicBezTo>
                  <a:pt x="168" y="137"/>
                  <a:pt x="169" y="137"/>
                  <a:pt x="169" y="137"/>
                </a:cubicBezTo>
                <a:cubicBezTo>
                  <a:pt x="169" y="137"/>
                  <a:pt x="169" y="137"/>
                  <a:pt x="170" y="137"/>
                </a:cubicBezTo>
                <a:cubicBezTo>
                  <a:pt x="170" y="137"/>
                  <a:pt x="171" y="137"/>
                  <a:pt x="171" y="136"/>
                </a:cubicBezTo>
                <a:cubicBezTo>
                  <a:pt x="171" y="137"/>
                  <a:pt x="172" y="137"/>
                  <a:pt x="172" y="137"/>
                </a:cubicBezTo>
                <a:cubicBezTo>
                  <a:pt x="172" y="137"/>
                  <a:pt x="172" y="137"/>
                  <a:pt x="172" y="137"/>
                </a:cubicBezTo>
                <a:cubicBezTo>
                  <a:pt x="172" y="137"/>
                  <a:pt x="172" y="137"/>
                  <a:pt x="172" y="137"/>
                </a:cubicBezTo>
                <a:cubicBezTo>
                  <a:pt x="172" y="138"/>
                  <a:pt x="172" y="138"/>
                  <a:pt x="172" y="138"/>
                </a:cubicBezTo>
                <a:cubicBezTo>
                  <a:pt x="172" y="138"/>
                  <a:pt x="171" y="138"/>
                  <a:pt x="171" y="139"/>
                </a:cubicBezTo>
                <a:cubicBezTo>
                  <a:pt x="171" y="140"/>
                  <a:pt x="171" y="140"/>
                  <a:pt x="171" y="140"/>
                </a:cubicBezTo>
                <a:cubicBezTo>
                  <a:pt x="171" y="140"/>
                  <a:pt x="171" y="140"/>
                  <a:pt x="171" y="141"/>
                </a:cubicBezTo>
                <a:cubicBezTo>
                  <a:pt x="171" y="141"/>
                  <a:pt x="170" y="141"/>
                  <a:pt x="170" y="141"/>
                </a:cubicBezTo>
                <a:cubicBezTo>
                  <a:pt x="170" y="141"/>
                  <a:pt x="170" y="141"/>
                  <a:pt x="170" y="142"/>
                </a:cubicBezTo>
                <a:cubicBezTo>
                  <a:pt x="170" y="142"/>
                  <a:pt x="170" y="142"/>
                  <a:pt x="169" y="143"/>
                </a:cubicBezTo>
                <a:cubicBezTo>
                  <a:pt x="169" y="143"/>
                  <a:pt x="169" y="143"/>
                  <a:pt x="169" y="144"/>
                </a:cubicBezTo>
                <a:cubicBezTo>
                  <a:pt x="169" y="145"/>
                  <a:pt x="168" y="145"/>
                  <a:pt x="167" y="146"/>
                </a:cubicBezTo>
                <a:cubicBezTo>
                  <a:pt x="167" y="147"/>
                  <a:pt x="166" y="147"/>
                  <a:pt x="166" y="148"/>
                </a:cubicBezTo>
                <a:cubicBezTo>
                  <a:pt x="165" y="148"/>
                  <a:pt x="164" y="149"/>
                  <a:pt x="163" y="150"/>
                </a:cubicBezTo>
                <a:cubicBezTo>
                  <a:pt x="162" y="151"/>
                  <a:pt x="161" y="151"/>
                  <a:pt x="161" y="152"/>
                </a:cubicBezTo>
                <a:cubicBezTo>
                  <a:pt x="161" y="153"/>
                  <a:pt x="161" y="153"/>
                  <a:pt x="161" y="153"/>
                </a:cubicBezTo>
                <a:cubicBezTo>
                  <a:pt x="160" y="153"/>
                  <a:pt x="160" y="153"/>
                  <a:pt x="160" y="153"/>
                </a:cubicBezTo>
                <a:cubicBezTo>
                  <a:pt x="160" y="154"/>
                  <a:pt x="159" y="154"/>
                  <a:pt x="159" y="154"/>
                </a:cubicBezTo>
                <a:cubicBezTo>
                  <a:pt x="159" y="155"/>
                  <a:pt x="158" y="155"/>
                  <a:pt x="158" y="155"/>
                </a:cubicBezTo>
                <a:cubicBezTo>
                  <a:pt x="158" y="156"/>
                  <a:pt x="158" y="156"/>
                  <a:pt x="158" y="156"/>
                </a:cubicBezTo>
                <a:cubicBezTo>
                  <a:pt x="158" y="156"/>
                  <a:pt x="158" y="156"/>
                  <a:pt x="158" y="156"/>
                </a:cubicBezTo>
                <a:cubicBezTo>
                  <a:pt x="158" y="156"/>
                  <a:pt x="157" y="158"/>
                  <a:pt x="157" y="158"/>
                </a:cubicBezTo>
                <a:cubicBezTo>
                  <a:pt x="158" y="158"/>
                  <a:pt x="158" y="159"/>
                  <a:pt x="158" y="159"/>
                </a:cubicBezTo>
                <a:cubicBezTo>
                  <a:pt x="158" y="159"/>
                  <a:pt x="158" y="159"/>
                  <a:pt x="158" y="160"/>
                </a:cubicBezTo>
                <a:cubicBezTo>
                  <a:pt x="158" y="160"/>
                  <a:pt x="158" y="160"/>
                  <a:pt x="158" y="160"/>
                </a:cubicBezTo>
                <a:cubicBezTo>
                  <a:pt x="158" y="161"/>
                  <a:pt x="158" y="162"/>
                  <a:pt x="158" y="162"/>
                </a:cubicBezTo>
                <a:cubicBezTo>
                  <a:pt x="159" y="163"/>
                  <a:pt x="159" y="163"/>
                  <a:pt x="159" y="163"/>
                </a:cubicBezTo>
                <a:cubicBezTo>
                  <a:pt x="159" y="163"/>
                  <a:pt x="159" y="164"/>
                  <a:pt x="159" y="164"/>
                </a:cubicBezTo>
                <a:cubicBezTo>
                  <a:pt x="159" y="164"/>
                  <a:pt x="159" y="165"/>
                  <a:pt x="159" y="165"/>
                </a:cubicBezTo>
                <a:cubicBezTo>
                  <a:pt x="159" y="166"/>
                  <a:pt x="159" y="166"/>
                  <a:pt x="159" y="166"/>
                </a:cubicBezTo>
                <a:cubicBezTo>
                  <a:pt x="159" y="166"/>
                  <a:pt x="159" y="167"/>
                  <a:pt x="159" y="168"/>
                </a:cubicBezTo>
                <a:cubicBezTo>
                  <a:pt x="160" y="168"/>
                  <a:pt x="160" y="168"/>
                  <a:pt x="160" y="168"/>
                </a:cubicBezTo>
                <a:cubicBezTo>
                  <a:pt x="160" y="168"/>
                  <a:pt x="160" y="168"/>
                  <a:pt x="160" y="168"/>
                </a:cubicBezTo>
                <a:cubicBezTo>
                  <a:pt x="160" y="168"/>
                  <a:pt x="160" y="168"/>
                  <a:pt x="159" y="168"/>
                </a:cubicBezTo>
                <a:cubicBezTo>
                  <a:pt x="159" y="168"/>
                  <a:pt x="159" y="169"/>
                  <a:pt x="159" y="169"/>
                </a:cubicBezTo>
                <a:cubicBezTo>
                  <a:pt x="159" y="169"/>
                  <a:pt x="159" y="170"/>
                  <a:pt x="158" y="170"/>
                </a:cubicBezTo>
                <a:cubicBezTo>
                  <a:pt x="157" y="171"/>
                  <a:pt x="156" y="171"/>
                  <a:pt x="156" y="171"/>
                </a:cubicBezTo>
                <a:cubicBezTo>
                  <a:pt x="155" y="172"/>
                  <a:pt x="155" y="173"/>
                  <a:pt x="154" y="173"/>
                </a:cubicBezTo>
                <a:cubicBezTo>
                  <a:pt x="153" y="173"/>
                  <a:pt x="153" y="174"/>
                  <a:pt x="153" y="174"/>
                </a:cubicBezTo>
                <a:cubicBezTo>
                  <a:pt x="153" y="175"/>
                  <a:pt x="153" y="175"/>
                  <a:pt x="153" y="175"/>
                </a:cubicBezTo>
                <a:cubicBezTo>
                  <a:pt x="153" y="175"/>
                  <a:pt x="153" y="175"/>
                  <a:pt x="153" y="175"/>
                </a:cubicBezTo>
                <a:cubicBezTo>
                  <a:pt x="153" y="176"/>
                  <a:pt x="153" y="176"/>
                  <a:pt x="153" y="177"/>
                </a:cubicBezTo>
                <a:cubicBezTo>
                  <a:pt x="153" y="177"/>
                  <a:pt x="153" y="177"/>
                  <a:pt x="153" y="177"/>
                </a:cubicBezTo>
                <a:cubicBezTo>
                  <a:pt x="153" y="177"/>
                  <a:pt x="154" y="178"/>
                  <a:pt x="153" y="178"/>
                </a:cubicBezTo>
                <a:cubicBezTo>
                  <a:pt x="153" y="179"/>
                  <a:pt x="153" y="179"/>
                  <a:pt x="153" y="179"/>
                </a:cubicBezTo>
                <a:cubicBezTo>
                  <a:pt x="153" y="179"/>
                  <a:pt x="153" y="179"/>
                  <a:pt x="153" y="179"/>
                </a:cubicBezTo>
                <a:cubicBezTo>
                  <a:pt x="153" y="179"/>
                  <a:pt x="153" y="179"/>
                  <a:pt x="153" y="179"/>
                </a:cubicBezTo>
                <a:cubicBezTo>
                  <a:pt x="153" y="180"/>
                  <a:pt x="152" y="180"/>
                  <a:pt x="151" y="181"/>
                </a:cubicBezTo>
                <a:cubicBezTo>
                  <a:pt x="150" y="181"/>
                  <a:pt x="150" y="181"/>
                  <a:pt x="150" y="182"/>
                </a:cubicBezTo>
                <a:cubicBezTo>
                  <a:pt x="150" y="182"/>
                  <a:pt x="150" y="182"/>
                  <a:pt x="150" y="182"/>
                </a:cubicBezTo>
                <a:cubicBezTo>
                  <a:pt x="150" y="182"/>
                  <a:pt x="150" y="182"/>
                  <a:pt x="150" y="182"/>
                </a:cubicBezTo>
                <a:cubicBezTo>
                  <a:pt x="151" y="183"/>
                  <a:pt x="150" y="184"/>
                  <a:pt x="150" y="184"/>
                </a:cubicBezTo>
                <a:cubicBezTo>
                  <a:pt x="150" y="184"/>
                  <a:pt x="150" y="184"/>
                  <a:pt x="150" y="184"/>
                </a:cubicBezTo>
                <a:cubicBezTo>
                  <a:pt x="150" y="184"/>
                  <a:pt x="150" y="185"/>
                  <a:pt x="150" y="185"/>
                </a:cubicBezTo>
                <a:cubicBezTo>
                  <a:pt x="150" y="185"/>
                  <a:pt x="149" y="186"/>
                  <a:pt x="149" y="186"/>
                </a:cubicBezTo>
                <a:cubicBezTo>
                  <a:pt x="147" y="188"/>
                  <a:pt x="146" y="189"/>
                  <a:pt x="144" y="191"/>
                </a:cubicBezTo>
                <a:cubicBezTo>
                  <a:pt x="144" y="191"/>
                  <a:pt x="144" y="191"/>
                  <a:pt x="144" y="191"/>
                </a:cubicBezTo>
                <a:cubicBezTo>
                  <a:pt x="143" y="192"/>
                  <a:pt x="142" y="192"/>
                  <a:pt x="142" y="192"/>
                </a:cubicBezTo>
                <a:cubicBezTo>
                  <a:pt x="142" y="192"/>
                  <a:pt x="142" y="192"/>
                  <a:pt x="142" y="192"/>
                </a:cubicBezTo>
                <a:cubicBezTo>
                  <a:pt x="142" y="192"/>
                  <a:pt x="141" y="192"/>
                  <a:pt x="141" y="192"/>
                </a:cubicBezTo>
                <a:cubicBezTo>
                  <a:pt x="141" y="192"/>
                  <a:pt x="141" y="192"/>
                  <a:pt x="141" y="192"/>
                </a:cubicBezTo>
                <a:cubicBezTo>
                  <a:pt x="140" y="192"/>
                  <a:pt x="140" y="192"/>
                  <a:pt x="139" y="192"/>
                </a:cubicBezTo>
                <a:cubicBezTo>
                  <a:pt x="139" y="192"/>
                  <a:pt x="139" y="192"/>
                  <a:pt x="139" y="192"/>
                </a:cubicBezTo>
                <a:cubicBezTo>
                  <a:pt x="139" y="192"/>
                  <a:pt x="138" y="192"/>
                  <a:pt x="138" y="192"/>
                </a:cubicBezTo>
                <a:cubicBezTo>
                  <a:pt x="138" y="192"/>
                  <a:pt x="137" y="192"/>
                  <a:pt x="137" y="192"/>
                </a:cubicBezTo>
                <a:cubicBezTo>
                  <a:pt x="137" y="193"/>
                  <a:pt x="136" y="192"/>
                  <a:pt x="136" y="192"/>
                </a:cubicBezTo>
                <a:cubicBezTo>
                  <a:pt x="136" y="193"/>
                  <a:pt x="135" y="193"/>
                  <a:pt x="135" y="193"/>
                </a:cubicBezTo>
                <a:cubicBezTo>
                  <a:pt x="135" y="193"/>
                  <a:pt x="135" y="193"/>
                  <a:pt x="135" y="193"/>
                </a:cubicBezTo>
                <a:cubicBezTo>
                  <a:pt x="134" y="193"/>
                  <a:pt x="134" y="192"/>
                  <a:pt x="134" y="192"/>
                </a:cubicBezTo>
                <a:cubicBezTo>
                  <a:pt x="134" y="192"/>
                  <a:pt x="134" y="192"/>
                  <a:pt x="134" y="192"/>
                </a:cubicBezTo>
                <a:cubicBezTo>
                  <a:pt x="134" y="192"/>
                  <a:pt x="134" y="192"/>
                  <a:pt x="134" y="192"/>
                </a:cubicBezTo>
                <a:cubicBezTo>
                  <a:pt x="134" y="192"/>
                  <a:pt x="134" y="192"/>
                  <a:pt x="134" y="192"/>
                </a:cubicBezTo>
                <a:cubicBezTo>
                  <a:pt x="134" y="192"/>
                  <a:pt x="134" y="192"/>
                  <a:pt x="134" y="192"/>
                </a:cubicBezTo>
                <a:cubicBezTo>
                  <a:pt x="134" y="192"/>
                  <a:pt x="133" y="192"/>
                  <a:pt x="133" y="192"/>
                </a:cubicBezTo>
                <a:cubicBezTo>
                  <a:pt x="133" y="192"/>
                  <a:pt x="133" y="192"/>
                  <a:pt x="133" y="192"/>
                </a:cubicBezTo>
                <a:cubicBezTo>
                  <a:pt x="133" y="192"/>
                  <a:pt x="133" y="192"/>
                  <a:pt x="134" y="192"/>
                </a:cubicBezTo>
                <a:cubicBezTo>
                  <a:pt x="133" y="191"/>
                  <a:pt x="133" y="191"/>
                  <a:pt x="133" y="190"/>
                </a:cubicBezTo>
                <a:cubicBezTo>
                  <a:pt x="133" y="190"/>
                  <a:pt x="133" y="190"/>
                  <a:pt x="133" y="190"/>
                </a:cubicBezTo>
                <a:cubicBezTo>
                  <a:pt x="134" y="189"/>
                  <a:pt x="133" y="188"/>
                  <a:pt x="132" y="188"/>
                </a:cubicBezTo>
                <a:cubicBezTo>
                  <a:pt x="132" y="187"/>
                  <a:pt x="132" y="186"/>
                  <a:pt x="131" y="185"/>
                </a:cubicBezTo>
                <a:cubicBezTo>
                  <a:pt x="131" y="185"/>
                  <a:pt x="130" y="184"/>
                  <a:pt x="130" y="184"/>
                </a:cubicBezTo>
                <a:cubicBezTo>
                  <a:pt x="130" y="182"/>
                  <a:pt x="130" y="182"/>
                  <a:pt x="130" y="182"/>
                </a:cubicBezTo>
                <a:cubicBezTo>
                  <a:pt x="130" y="182"/>
                  <a:pt x="130" y="182"/>
                  <a:pt x="130" y="182"/>
                </a:cubicBezTo>
                <a:cubicBezTo>
                  <a:pt x="130" y="182"/>
                  <a:pt x="129" y="181"/>
                  <a:pt x="129" y="181"/>
                </a:cubicBezTo>
                <a:cubicBezTo>
                  <a:pt x="129" y="181"/>
                  <a:pt x="129" y="181"/>
                  <a:pt x="129" y="180"/>
                </a:cubicBezTo>
                <a:cubicBezTo>
                  <a:pt x="129" y="180"/>
                  <a:pt x="129" y="180"/>
                  <a:pt x="129" y="180"/>
                </a:cubicBezTo>
                <a:cubicBezTo>
                  <a:pt x="129" y="179"/>
                  <a:pt x="129" y="179"/>
                  <a:pt x="129" y="178"/>
                </a:cubicBezTo>
                <a:cubicBezTo>
                  <a:pt x="129" y="177"/>
                  <a:pt x="128" y="176"/>
                  <a:pt x="128" y="176"/>
                </a:cubicBezTo>
                <a:cubicBezTo>
                  <a:pt x="128" y="175"/>
                  <a:pt x="127" y="174"/>
                  <a:pt x="127" y="173"/>
                </a:cubicBezTo>
                <a:cubicBezTo>
                  <a:pt x="126" y="173"/>
                  <a:pt x="126" y="172"/>
                  <a:pt x="126" y="172"/>
                </a:cubicBezTo>
                <a:cubicBezTo>
                  <a:pt x="126" y="171"/>
                  <a:pt x="126" y="170"/>
                  <a:pt x="126" y="169"/>
                </a:cubicBezTo>
                <a:cubicBezTo>
                  <a:pt x="126" y="169"/>
                  <a:pt x="126" y="167"/>
                  <a:pt x="127" y="166"/>
                </a:cubicBezTo>
                <a:cubicBezTo>
                  <a:pt x="127" y="166"/>
                  <a:pt x="127" y="166"/>
                  <a:pt x="127" y="166"/>
                </a:cubicBezTo>
                <a:cubicBezTo>
                  <a:pt x="127" y="166"/>
                  <a:pt x="127" y="166"/>
                  <a:pt x="127" y="166"/>
                </a:cubicBezTo>
                <a:cubicBezTo>
                  <a:pt x="127" y="165"/>
                  <a:pt x="127" y="165"/>
                  <a:pt x="128" y="165"/>
                </a:cubicBezTo>
                <a:cubicBezTo>
                  <a:pt x="128" y="165"/>
                  <a:pt x="128" y="164"/>
                  <a:pt x="128" y="164"/>
                </a:cubicBezTo>
                <a:cubicBezTo>
                  <a:pt x="128" y="164"/>
                  <a:pt x="128" y="163"/>
                  <a:pt x="128" y="163"/>
                </a:cubicBezTo>
                <a:cubicBezTo>
                  <a:pt x="128" y="162"/>
                  <a:pt x="127" y="161"/>
                  <a:pt x="128" y="161"/>
                </a:cubicBezTo>
                <a:cubicBezTo>
                  <a:pt x="128" y="160"/>
                  <a:pt x="127" y="160"/>
                  <a:pt x="127" y="159"/>
                </a:cubicBezTo>
                <a:cubicBezTo>
                  <a:pt x="127" y="159"/>
                  <a:pt x="127" y="159"/>
                  <a:pt x="127" y="159"/>
                </a:cubicBezTo>
                <a:cubicBezTo>
                  <a:pt x="127" y="158"/>
                  <a:pt x="127" y="158"/>
                  <a:pt x="126" y="158"/>
                </a:cubicBezTo>
                <a:cubicBezTo>
                  <a:pt x="126" y="157"/>
                  <a:pt x="126" y="157"/>
                  <a:pt x="126" y="157"/>
                </a:cubicBezTo>
                <a:cubicBezTo>
                  <a:pt x="126" y="157"/>
                  <a:pt x="126" y="156"/>
                  <a:pt x="126" y="156"/>
                </a:cubicBezTo>
                <a:cubicBezTo>
                  <a:pt x="125" y="155"/>
                  <a:pt x="125" y="155"/>
                  <a:pt x="124" y="155"/>
                </a:cubicBezTo>
                <a:cubicBezTo>
                  <a:pt x="124" y="154"/>
                  <a:pt x="124" y="154"/>
                  <a:pt x="124" y="154"/>
                </a:cubicBezTo>
                <a:cubicBezTo>
                  <a:pt x="124" y="154"/>
                  <a:pt x="124" y="154"/>
                  <a:pt x="124" y="154"/>
                </a:cubicBezTo>
                <a:cubicBezTo>
                  <a:pt x="124" y="153"/>
                  <a:pt x="123" y="153"/>
                  <a:pt x="123" y="153"/>
                </a:cubicBezTo>
                <a:cubicBezTo>
                  <a:pt x="123" y="153"/>
                  <a:pt x="123" y="153"/>
                  <a:pt x="123" y="153"/>
                </a:cubicBezTo>
                <a:cubicBezTo>
                  <a:pt x="123" y="153"/>
                  <a:pt x="123" y="153"/>
                  <a:pt x="123" y="153"/>
                </a:cubicBezTo>
                <a:cubicBezTo>
                  <a:pt x="123" y="153"/>
                  <a:pt x="123" y="152"/>
                  <a:pt x="123" y="152"/>
                </a:cubicBezTo>
                <a:cubicBezTo>
                  <a:pt x="123" y="152"/>
                  <a:pt x="123" y="152"/>
                  <a:pt x="123" y="152"/>
                </a:cubicBezTo>
                <a:cubicBezTo>
                  <a:pt x="122" y="152"/>
                  <a:pt x="122" y="152"/>
                  <a:pt x="122" y="152"/>
                </a:cubicBezTo>
                <a:cubicBezTo>
                  <a:pt x="123" y="151"/>
                  <a:pt x="123" y="151"/>
                  <a:pt x="123" y="150"/>
                </a:cubicBezTo>
                <a:cubicBezTo>
                  <a:pt x="123" y="150"/>
                  <a:pt x="123" y="150"/>
                  <a:pt x="123" y="150"/>
                </a:cubicBezTo>
                <a:cubicBezTo>
                  <a:pt x="123" y="150"/>
                  <a:pt x="123" y="150"/>
                  <a:pt x="123" y="150"/>
                </a:cubicBezTo>
                <a:cubicBezTo>
                  <a:pt x="123" y="150"/>
                  <a:pt x="123" y="150"/>
                  <a:pt x="123" y="150"/>
                </a:cubicBezTo>
                <a:cubicBezTo>
                  <a:pt x="123" y="150"/>
                  <a:pt x="123" y="150"/>
                  <a:pt x="123" y="149"/>
                </a:cubicBezTo>
                <a:cubicBezTo>
                  <a:pt x="123" y="149"/>
                  <a:pt x="123" y="149"/>
                  <a:pt x="123" y="149"/>
                </a:cubicBezTo>
                <a:cubicBezTo>
                  <a:pt x="123" y="149"/>
                  <a:pt x="123" y="149"/>
                  <a:pt x="123" y="149"/>
                </a:cubicBezTo>
                <a:cubicBezTo>
                  <a:pt x="123" y="149"/>
                  <a:pt x="123" y="148"/>
                  <a:pt x="124" y="148"/>
                </a:cubicBezTo>
                <a:cubicBezTo>
                  <a:pt x="124" y="148"/>
                  <a:pt x="123" y="148"/>
                  <a:pt x="123" y="148"/>
                </a:cubicBezTo>
                <a:cubicBezTo>
                  <a:pt x="123" y="148"/>
                  <a:pt x="124" y="147"/>
                  <a:pt x="124" y="147"/>
                </a:cubicBezTo>
                <a:cubicBezTo>
                  <a:pt x="124" y="147"/>
                  <a:pt x="123" y="147"/>
                  <a:pt x="123" y="146"/>
                </a:cubicBezTo>
                <a:cubicBezTo>
                  <a:pt x="123" y="146"/>
                  <a:pt x="123" y="146"/>
                  <a:pt x="123" y="146"/>
                </a:cubicBezTo>
                <a:cubicBezTo>
                  <a:pt x="123" y="146"/>
                  <a:pt x="123" y="146"/>
                  <a:pt x="123" y="146"/>
                </a:cubicBezTo>
                <a:cubicBezTo>
                  <a:pt x="123" y="146"/>
                  <a:pt x="123" y="146"/>
                  <a:pt x="123" y="146"/>
                </a:cubicBezTo>
                <a:cubicBezTo>
                  <a:pt x="122" y="146"/>
                  <a:pt x="123" y="146"/>
                  <a:pt x="122" y="145"/>
                </a:cubicBezTo>
                <a:cubicBezTo>
                  <a:pt x="122" y="145"/>
                  <a:pt x="122" y="145"/>
                  <a:pt x="122" y="145"/>
                </a:cubicBezTo>
                <a:cubicBezTo>
                  <a:pt x="122" y="145"/>
                  <a:pt x="122" y="145"/>
                  <a:pt x="122" y="145"/>
                </a:cubicBezTo>
                <a:cubicBezTo>
                  <a:pt x="121" y="145"/>
                  <a:pt x="121" y="145"/>
                  <a:pt x="120" y="145"/>
                </a:cubicBezTo>
                <a:cubicBezTo>
                  <a:pt x="120" y="146"/>
                  <a:pt x="118" y="145"/>
                  <a:pt x="118" y="144"/>
                </a:cubicBezTo>
                <a:cubicBezTo>
                  <a:pt x="118" y="144"/>
                  <a:pt x="118" y="144"/>
                  <a:pt x="118" y="144"/>
                </a:cubicBezTo>
                <a:cubicBezTo>
                  <a:pt x="118" y="144"/>
                  <a:pt x="118" y="144"/>
                  <a:pt x="118" y="144"/>
                </a:cubicBezTo>
                <a:cubicBezTo>
                  <a:pt x="118" y="144"/>
                  <a:pt x="118" y="144"/>
                  <a:pt x="118" y="144"/>
                </a:cubicBezTo>
                <a:cubicBezTo>
                  <a:pt x="118" y="144"/>
                  <a:pt x="118" y="144"/>
                  <a:pt x="118" y="144"/>
                </a:cubicBezTo>
                <a:cubicBezTo>
                  <a:pt x="118" y="143"/>
                  <a:pt x="117" y="143"/>
                  <a:pt x="116" y="143"/>
                </a:cubicBezTo>
                <a:cubicBezTo>
                  <a:pt x="116" y="143"/>
                  <a:pt x="116" y="143"/>
                  <a:pt x="116" y="143"/>
                </a:cubicBezTo>
                <a:cubicBezTo>
                  <a:pt x="115" y="143"/>
                  <a:pt x="114" y="143"/>
                  <a:pt x="114" y="143"/>
                </a:cubicBezTo>
                <a:cubicBezTo>
                  <a:pt x="113" y="143"/>
                  <a:pt x="113" y="144"/>
                  <a:pt x="113" y="144"/>
                </a:cubicBezTo>
                <a:cubicBezTo>
                  <a:pt x="113" y="144"/>
                  <a:pt x="112" y="144"/>
                  <a:pt x="112" y="144"/>
                </a:cubicBezTo>
                <a:cubicBezTo>
                  <a:pt x="111" y="144"/>
                  <a:pt x="110" y="145"/>
                  <a:pt x="110" y="145"/>
                </a:cubicBezTo>
                <a:cubicBezTo>
                  <a:pt x="109" y="145"/>
                  <a:pt x="109" y="144"/>
                  <a:pt x="108" y="144"/>
                </a:cubicBezTo>
                <a:cubicBezTo>
                  <a:pt x="108" y="144"/>
                  <a:pt x="108" y="144"/>
                  <a:pt x="108" y="145"/>
                </a:cubicBezTo>
                <a:cubicBezTo>
                  <a:pt x="108" y="145"/>
                  <a:pt x="108" y="144"/>
                  <a:pt x="107" y="144"/>
                </a:cubicBezTo>
                <a:cubicBezTo>
                  <a:pt x="107" y="144"/>
                  <a:pt x="106" y="144"/>
                  <a:pt x="106" y="144"/>
                </a:cubicBezTo>
                <a:cubicBezTo>
                  <a:pt x="105" y="145"/>
                  <a:pt x="105" y="145"/>
                  <a:pt x="105" y="145"/>
                </a:cubicBezTo>
                <a:cubicBezTo>
                  <a:pt x="104" y="145"/>
                  <a:pt x="104" y="145"/>
                  <a:pt x="103" y="145"/>
                </a:cubicBezTo>
                <a:cubicBezTo>
                  <a:pt x="103" y="146"/>
                  <a:pt x="102" y="145"/>
                  <a:pt x="102" y="145"/>
                </a:cubicBezTo>
                <a:cubicBezTo>
                  <a:pt x="101" y="144"/>
                  <a:pt x="101" y="144"/>
                  <a:pt x="100" y="143"/>
                </a:cubicBezTo>
                <a:cubicBezTo>
                  <a:pt x="100" y="143"/>
                  <a:pt x="99" y="143"/>
                  <a:pt x="99" y="143"/>
                </a:cubicBezTo>
                <a:cubicBezTo>
                  <a:pt x="98" y="143"/>
                  <a:pt x="98" y="142"/>
                  <a:pt x="98" y="142"/>
                </a:cubicBezTo>
                <a:cubicBezTo>
                  <a:pt x="98" y="142"/>
                  <a:pt x="98" y="142"/>
                  <a:pt x="98" y="142"/>
                </a:cubicBezTo>
                <a:cubicBezTo>
                  <a:pt x="97" y="141"/>
                  <a:pt x="97" y="141"/>
                  <a:pt x="97" y="141"/>
                </a:cubicBezTo>
                <a:cubicBezTo>
                  <a:pt x="97" y="141"/>
                  <a:pt x="97" y="141"/>
                  <a:pt x="97" y="141"/>
                </a:cubicBezTo>
                <a:cubicBezTo>
                  <a:pt x="97" y="141"/>
                  <a:pt x="97" y="141"/>
                  <a:pt x="97" y="141"/>
                </a:cubicBezTo>
                <a:cubicBezTo>
                  <a:pt x="97" y="140"/>
                  <a:pt x="97" y="140"/>
                  <a:pt x="97" y="140"/>
                </a:cubicBezTo>
                <a:cubicBezTo>
                  <a:pt x="97" y="140"/>
                  <a:pt x="97" y="140"/>
                  <a:pt x="97" y="140"/>
                </a:cubicBezTo>
                <a:cubicBezTo>
                  <a:pt x="97" y="140"/>
                  <a:pt x="97" y="140"/>
                  <a:pt x="97" y="140"/>
                </a:cubicBezTo>
                <a:cubicBezTo>
                  <a:pt x="97" y="140"/>
                  <a:pt x="96" y="140"/>
                  <a:pt x="96" y="139"/>
                </a:cubicBezTo>
                <a:cubicBezTo>
                  <a:pt x="96" y="139"/>
                  <a:pt x="96" y="139"/>
                  <a:pt x="96" y="139"/>
                </a:cubicBezTo>
                <a:cubicBezTo>
                  <a:pt x="96" y="139"/>
                  <a:pt x="95" y="139"/>
                  <a:pt x="95" y="138"/>
                </a:cubicBezTo>
                <a:cubicBezTo>
                  <a:pt x="95" y="138"/>
                  <a:pt x="95" y="138"/>
                  <a:pt x="95" y="138"/>
                </a:cubicBezTo>
                <a:cubicBezTo>
                  <a:pt x="95" y="138"/>
                  <a:pt x="95" y="138"/>
                  <a:pt x="94" y="138"/>
                </a:cubicBezTo>
                <a:cubicBezTo>
                  <a:pt x="94" y="138"/>
                  <a:pt x="94" y="138"/>
                  <a:pt x="94" y="138"/>
                </a:cubicBezTo>
                <a:cubicBezTo>
                  <a:pt x="94" y="137"/>
                  <a:pt x="94" y="137"/>
                  <a:pt x="94" y="137"/>
                </a:cubicBezTo>
                <a:cubicBezTo>
                  <a:pt x="94" y="137"/>
                  <a:pt x="94" y="137"/>
                  <a:pt x="94" y="137"/>
                </a:cubicBezTo>
                <a:cubicBezTo>
                  <a:pt x="94" y="136"/>
                  <a:pt x="94" y="137"/>
                  <a:pt x="93" y="137"/>
                </a:cubicBezTo>
                <a:cubicBezTo>
                  <a:pt x="93" y="136"/>
                  <a:pt x="93" y="136"/>
                  <a:pt x="93" y="136"/>
                </a:cubicBezTo>
                <a:cubicBezTo>
                  <a:pt x="93" y="136"/>
                  <a:pt x="93" y="136"/>
                  <a:pt x="93" y="136"/>
                </a:cubicBezTo>
                <a:cubicBezTo>
                  <a:pt x="93" y="136"/>
                  <a:pt x="93" y="136"/>
                  <a:pt x="92" y="136"/>
                </a:cubicBezTo>
                <a:cubicBezTo>
                  <a:pt x="92" y="135"/>
                  <a:pt x="92" y="135"/>
                  <a:pt x="92" y="135"/>
                </a:cubicBezTo>
                <a:cubicBezTo>
                  <a:pt x="93" y="135"/>
                  <a:pt x="93" y="135"/>
                  <a:pt x="93" y="135"/>
                </a:cubicBezTo>
                <a:cubicBezTo>
                  <a:pt x="93" y="135"/>
                  <a:pt x="93" y="134"/>
                  <a:pt x="93" y="134"/>
                </a:cubicBezTo>
                <a:cubicBezTo>
                  <a:pt x="92" y="134"/>
                  <a:pt x="92" y="133"/>
                  <a:pt x="92" y="133"/>
                </a:cubicBezTo>
                <a:cubicBezTo>
                  <a:pt x="92" y="133"/>
                  <a:pt x="92" y="133"/>
                  <a:pt x="92" y="133"/>
                </a:cubicBezTo>
                <a:cubicBezTo>
                  <a:pt x="92" y="133"/>
                  <a:pt x="93" y="132"/>
                  <a:pt x="93" y="132"/>
                </a:cubicBezTo>
                <a:cubicBezTo>
                  <a:pt x="93" y="131"/>
                  <a:pt x="93" y="131"/>
                  <a:pt x="93" y="131"/>
                </a:cubicBezTo>
                <a:cubicBezTo>
                  <a:pt x="93" y="130"/>
                  <a:pt x="94" y="128"/>
                  <a:pt x="93" y="128"/>
                </a:cubicBezTo>
                <a:cubicBezTo>
                  <a:pt x="93" y="127"/>
                  <a:pt x="93" y="126"/>
                  <a:pt x="92" y="126"/>
                </a:cubicBezTo>
                <a:cubicBezTo>
                  <a:pt x="92" y="126"/>
                  <a:pt x="92" y="126"/>
                  <a:pt x="92" y="126"/>
                </a:cubicBezTo>
                <a:cubicBezTo>
                  <a:pt x="92" y="125"/>
                  <a:pt x="92" y="125"/>
                  <a:pt x="92" y="124"/>
                </a:cubicBezTo>
                <a:cubicBezTo>
                  <a:pt x="93" y="124"/>
                  <a:pt x="93" y="124"/>
                  <a:pt x="93" y="124"/>
                </a:cubicBezTo>
                <a:cubicBezTo>
                  <a:pt x="93" y="123"/>
                  <a:pt x="93" y="123"/>
                  <a:pt x="94" y="122"/>
                </a:cubicBezTo>
                <a:cubicBezTo>
                  <a:pt x="94" y="122"/>
                  <a:pt x="94" y="121"/>
                  <a:pt x="95" y="121"/>
                </a:cubicBezTo>
                <a:cubicBezTo>
                  <a:pt x="95" y="121"/>
                  <a:pt x="95" y="121"/>
                  <a:pt x="95" y="121"/>
                </a:cubicBezTo>
                <a:cubicBezTo>
                  <a:pt x="95" y="120"/>
                  <a:pt x="95" y="120"/>
                  <a:pt x="95" y="119"/>
                </a:cubicBezTo>
                <a:cubicBezTo>
                  <a:pt x="95" y="119"/>
                  <a:pt x="96" y="119"/>
                  <a:pt x="96" y="119"/>
                </a:cubicBezTo>
                <a:cubicBezTo>
                  <a:pt x="96" y="118"/>
                  <a:pt x="96" y="117"/>
                  <a:pt x="97" y="117"/>
                </a:cubicBezTo>
                <a:cubicBezTo>
                  <a:pt x="97" y="117"/>
                  <a:pt x="98" y="117"/>
                  <a:pt x="98" y="117"/>
                </a:cubicBezTo>
                <a:cubicBezTo>
                  <a:pt x="99" y="117"/>
                  <a:pt x="100" y="115"/>
                  <a:pt x="100" y="115"/>
                </a:cubicBezTo>
                <a:cubicBezTo>
                  <a:pt x="101" y="114"/>
                  <a:pt x="100" y="114"/>
                  <a:pt x="100" y="113"/>
                </a:cubicBezTo>
                <a:moveTo>
                  <a:pt x="95" y="62"/>
                </a:moveTo>
                <a:cubicBezTo>
                  <a:pt x="95" y="62"/>
                  <a:pt x="95" y="62"/>
                  <a:pt x="95" y="62"/>
                </a:cubicBezTo>
                <a:cubicBezTo>
                  <a:pt x="95" y="63"/>
                  <a:pt x="95" y="63"/>
                  <a:pt x="94" y="63"/>
                </a:cubicBezTo>
                <a:cubicBezTo>
                  <a:pt x="94" y="63"/>
                  <a:pt x="93" y="63"/>
                  <a:pt x="93" y="64"/>
                </a:cubicBezTo>
                <a:cubicBezTo>
                  <a:pt x="92" y="64"/>
                  <a:pt x="92" y="64"/>
                  <a:pt x="92" y="64"/>
                </a:cubicBezTo>
                <a:cubicBezTo>
                  <a:pt x="91" y="64"/>
                  <a:pt x="91" y="65"/>
                  <a:pt x="90" y="65"/>
                </a:cubicBezTo>
                <a:cubicBezTo>
                  <a:pt x="90" y="64"/>
                  <a:pt x="89" y="64"/>
                  <a:pt x="89" y="64"/>
                </a:cubicBezTo>
                <a:cubicBezTo>
                  <a:pt x="89" y="64"/>
                  <a:pt x="88" y="64"/>
                  <a:pt x="88" y="64"/>
                </a:cubicBezTo>
                <a:cubicBezTo>
                  <a:pt x="88" y="64"/>
                  <a:pt x="86" y="64"/>
                  <a:pt x="86" y="64"/>
                </a:cubicBezTo>
                <a:cubicBezTo>
                  <a:pt x="86" y="63"/>
                  <a:pt x="87" y="63"/>
                  <a:pt x="87" y="63"/>
                </a:cubicBezTo>
                <a:cubicBezTo>
                  <a:pt x="86" y="63"/>
                  <a:pt x="86" y="62"/>
                  <a:pt x="86" y="62"/>
                </a:cubicBezTo>
                <a:cubicBezTo>
                  <a:pt x="86" y="62"/>
                  <a:pt x="85" y="62"/>
                  <a:pt x="85" y="62"/>
                </a:cubicBezTo>
                <a:cubicBezTo>
                  <a:pt x="84" y="62"/>
                  <a:pt x="84" y="62"/>
                  <a:pt x="84" y="62"/>
                </a:cubicBezTo>
                <a:cubicBezTo>
                  <a:pt x="84" y="62"/>
                  <a:pt x="84" y="62"/>
                  <a:pt x="84" y="62"/>
                </a:cubicBezTo>
                <a:cubicBezTo>
                  <a:pt x="85" y="62"/>
                  <a:pt x="86" y="62"/>
                  <a:pt x="87" y="61"/>
                </a:cubicBezTo>
                <a:cubicBezTo>
                  <a:pt x="87" y="61"/>
                  <a:pt x="87" y="61"/>
                  <a:pt x="87" y="61"/>
                </a:cubicBezTo>
                <a:cubicBezTo>
                  <a:pt x="87" y="61"/>
                  <a:pt x="87" y="61"/>
                  <a:pt x="87" y="61"/>
                </a:cubicBezTo>
                <a:cubicBezTo>
                  <a:pt x="86" y="61"/>
                  <a:pt x="86" y="61"/>
                  <a:pt x="86" y="60"/>
                </a:cubicBezTo>
                <a:cubicBezTo>
                  <a:pt x="85" y="60"/>
                  <a:pt x="84" y="61"/>
                  <a:pt x="84" y="60"/>
                </a:cubicBezTo>
                <a:cubicBezTo>
                  <a:pt x="84" y="60"/>
                  <a:pt x="84" y="60"/>
                  <a:pt x="84" y="60"/>
                </a:cubicBezTo>
                <a:cubicBezTo>
                  <a:pt x="84" y="60"/>
                  <a:pt x="85" y="60"/>
                  <a:pt x="85" y="60"/>
                </a:cubicBezTo>
                <a:cubicBezTo>
                  <a:pt x="85" y="60"/>
                  <a:pt x="85" y="60"/>
                  <a:pt x="85" y="60"/>
                </a:cubicBezTo>
                <a:cubicBezTo>
                  <a:pt x="85" y="60"/>
                  <a:pt x="85" y="60"/>
                  <a:pt x="84" y="60"/>
                </a:cubicBezTo>
                <a:cubicBezTo>
                  <a:pt x="85" y="59"/>
                  <a:pt x="85" y="60"/>
                  <a:pt x="86" y="59"/>
                </a:cubicBezTo>
                <a:cubicBezTo>
                  <a:pt x="86" y="59"/>
                  <a:pt x="86" y="59"/>
                  <a:pt x="86" y="59"/>
                </a:cubicBezTo>
                <a:cubicBezTo>
                  <a:pt x="86" y="59"/>
                  <a:pt x="86" y="59"/>
                  <a:pt x="85" y="59"/>
                </a:cubicBezTo>
                <a:cubicBezTo>
                  <a:pt x="85" y="59"/>
                  <a:pt x="85" y="59"/>
                  <a:pt x="85" y="59"/>
                </a:cubicBezTo>
                <a:cubicBezTo>
                  <a:pt x="85" y="59"/>
                  <a:pt x="86" y="59"/>
                  <a:pt x="86" y="59"/>
                </a:cubicBezTo>
                <a:cubicBezTo>
                  <a:pt x="86" y="59"/>
                  <a:pt x="87" y="59"/>
                  <a:pt x="87" y="60"/>
                </a:cubicBezTo>
                <a:cubicBezTo>
                  <a:pt x="87" y="60"/>
                  <a:pt x="87" y="60"/>
                  <a:pt x="87" y="60"/>
                </a:cubicBezTo>
                <a:cubicBezTo>
                  <a:pt x="87" y="61"/>
                  <a:pt x="87" y="61"/>
                  <a:pt x="87" y="61"/>
                </a:cubicBezTo>
                <a:cubicBezTo>
                  <a:pt x="88" y="61"/>
                  <a:pt x="88" y="61"/>
                  <a:pt x="88" y="61"/>
                </a:cubicBezTo>
                <a:cubicBezTo>
                  <a:pt x="88" y="60"/>
                  <a:pt x="88" y="60"/>
                  <a:pt x="88" y="60"/>
                </a:cubicBezTo>
                <a:cubicBezTo>
                  <a:pt x="88" y="60"/>
                  <a:pt x="88" y="60"/>
                  <a:pt x="88" y="59"/>
                </a:cubicBezTo>
                <a:cubicBezTo>
                  <a:pt x="89" y="59"/>
                  <a:pt x="89" y="59"/>
                  <a:pt x="89" y="59"/>
                </a:cubicBezTo>
                <a:cubicBezTo>
                  <a:pt x="89" y="59"/>
                  <a:pt x="89" y="59"/>
                  <a:pt x="89" y="59"/>
                </a:cubicBezTo>
                <a:cubicBezTo>
                  <a:pt x="89" y="60"/>
                  <a:pt x="89" y="60"/>
                  <a:pt x="89" y="60"/>
                </a:cubicBezTo>
                <a:cubicBezTo>
                  <a:pt x="90" y="60"/>
                  <a:pt x="90" y="60"/>
                  <a:pt x="90" y="60"/>
                </a:cubicBezTo>
                <a:cubicBezTo>
                  <a:pt x="90" y="60"/>
                  <a:pt x="90" y="60"/>
                  <a:pt x="90" y="60"/>
                </a:cubicBezTo>
                <a:cubicBezTo>
                  <a:pt x="90" y="60"/>
                  <a:pt x="90" y="60"/>
                  <a:pt x="90" y="60"/>
                </a:cubicBezTo>
                <a:cubicBezTo>
                  <a:pt x="90" y="59"/>
                  <a:pt x="90" y="59"/>
                  <a:pt x="90" y="59"/>
                </a:cubicBezTo>
                <a:cubicBezTo>
                  <a:pt x="90" y="60"/>
                  <a:pt x="91" y="60"/>
                  <a:pt x="91" y="60"/>
                </a:cubicBezTo>
                <a:cubicBezTo>
                  <a:pt x="91" y="60"/>
                  <a:pt x="91" y="60"/>
                  <a:pt x="91" y="59"/>
                </a:cubicBezTo>
                <a:cubicBezTo>
                  <a:pt x="92" y="59"/>
                  <a:pt x="92" y="60"/>
                  <a:pt x="93" y="59"/>
                </a:cubicBezTo>
                <a:cubicBezTo>
                  <a:pt x="93" y="59"/>
                  <a:pt x="93" y="59"/>
                  <a:pt x="93" y="59"/>
                </a:cubicBezTo>
                <a:cubicBezTo>
                  <a:pt x="93" y="59"/>
                  <a:pt x="93" y="59"/>
                  <a:pt x="94" y="59"/>
                </a:cubicBezTo>
                <a:cubicBezTo>
                  <a:pt x="94" y="59"/>
                  <a:pt x="94" y="59"/>
                  <a:pt x="95" y="59"/>
                </a:cubicBezTo>
                <a:cubicBezTo>
                  <a:pt x="95" y="59"/>
                  <a:pt x="95" y="60"/>
                  <a:pt x="95" y="60"/>
                </a:cubicBezTo>
                <a:cubicBezTo>
                  <a:pt x="95" y="60"/>
                  <a:pt x="95" y="60"/>
                  <a:pt x="95" y="60"/>
                </a:cubicBezTo>
                <a:cubicBezTo>
                  <a:pt x="95" y="60"/>
                  <a:pt x="95" y="60"/>
                  <a:pt x="95" y="60"/>
                </a:cubicBezTo>
                <a:cubicBezTo>
                  <a:pt x="95" y="60"/>
                  <a:pt x="96" y="60"/>
                  <a:pt x="96" y="60"/>
                </a:cubicBezTo>
                <a:cubicBezTo>
                  <a:pt x="96" y="61"/>
                  <a:pt x="96" y="62"/>
                  <a:pt x="96" y="62"/>
                </a:cubicBezTo>
                <a:cubicBezTo>
                  <a:pt x="96" y="62"/>
                  <a:pt x="96" y="62"/>
                  <a:pt x="95" y="62"/>
                </a:cubicBezTo>
                <a:moveTo>
                  <a:pt x="122" y="146"/>
                </a:moveTo>
                <a:cubicBezTo>
                  <a:pt x="122" y="147"/>
                  <a:pt x="122" y="147"/>
                  <a:pt x="122" y="147"/>
                </a:cubicBezTo>
                <a:cubicBezTo>
                  <a:pt x="122" y="147"/>
                  <a:pt x="122" y="147"/>
                  <a:pt x="122" y="147"/>
                </a:cubicBezTo>
                <a:cubicBezTo>
                  <a:pt x="122" y="147"/>
                  <a:pt x="122" y="147"/>
                  <a:pt x="122" y="147"/>
                </a:cubicBezTo>
                <a:cubicBezTo>
                  <a:pt x="122" y="147"/>
                  <a:pt x="122" y="146"/>
                  <a:pt x="122" y="146"/>
                </a:cubicBezTo>
                <a:cubicBezTo>
                  <a:pt x="122" y="146"/>
                  <a:pt x="122" y="146"/>
                  <a:pt x="122" y="146"/>
                </a:cubicBezTo>
                <a:moveTo>
                  <a:pt x="163" y="176"/>
                </a:moveTo>
                <a:cubicBezTo>
                  <a:pt x="163" y="176"/>
                  <a:pt x="163" y="176"/>
                  <a:pt x="163" y="176"/>
                </a:cubicBezTo>
                <a:cubicBezTo>
                  <a:pt x="163" y="176"/>
                  <a:pt x="164" y="174"/>
                  <a:pt x="164" y="174"/>
                </a:cubicBezTo>
                <a:cubicBezTo>
                  <a:pt x="164" y="173"/>
                  <a:pt x="164" y="173"/>
                  <a:pt x="164" y="173"/>
                </a:cubicBezTo>
                <a:cubicBezTo>
                  <a:pt x="164" y="173"/>
                  <a:pt x="164" y="173"/>
                  <a:pt x="164" y="173"/>
                </a:cubicBezTo>
                <a:cubicBezTo>
                  <a:pt x="164" y="172"/>
                  <a:pt x="163" y="172"/>
                  <a:pt x="163" y="171"/>
                </a:cubicBezTo>
                <a:cubicBezTo>
                  <a:pt x="164" y="171"/>
                  <a:pt x="164" y="170"/>
                  <a:pt x="164" y="170"/>
                </a:cubicBezTo>
                <a:cubicBezTo>
                  <a:pt x="164" y="170"/>
                  <a:pt x="164" y="170"/>
                  <a:pt x="164" y="170"/>
                </a:cubicBezTo>
                <a:cubicBezTo>
                  <a:pt x="165" y="170"/>
                  <a:pt x="165" y="169"/>
                  <a:pt x="165" y="169"/>
                </a:cubicBezTo>
                <a:cubicBezTo>
                  <a:pt x="165" y="169"/>
                  <a:pt x="165" y="170"/>
                  <a:pt x="165" y="169"/>
                </a:cubicBezTo>
                <a:cubicBezTo>
                  <a:pt x="165" y="169"/>
                  <a:pt x="165" y="169"/>
                  <a:pt x="165" y="169"/>
                </a:cubicBezTo>
                <a:cubicBezTo>
                  <a:pt x="166" y="169"/>
                  <a:pt x="166" y="169"/>
                  <a:pt x="166" y="169"/>
                </a:cubicBezTo>
                <a:cubicBezTo>
                  <a:pt x="166" y="169"/>
                  <a:pt x="166" y="169"/>
                  <a:pt x="166" y="169"/>
                </a:cubicBezTo>
                <a:cubicBezTo>
                  <a:pt x="166" y="169"/>
                  <a:pt x="167" y="169"/>
                  <a:pt x="167" y="169"/>
                </a:cubicBezTo>
                <a:cubicBezTo>
                  <a:pt x="167" y="169"/>
                  <a:pt x="167" y="169"/>
                  <a:pt x="167" y="169"/>
                </a:cubicBezTo>
                <a:cubicBezTo>
                  <a:pt x="167" y="169"/>
                  <a:pt x="167" y="169"/>
                  <a:pt x="167" y="169"/>
                </a:cubicBezTo>
                <a:cubicBezTo>
                  <a:pt x="167" y="168"/>
                  <a:pt x="167" y="168"/>
                  <a:pt x="167" y="168"/>
                </a:cubicBezTo>
                <a:cubicBezTo>
                  <a:pt x="167" y="168"/>
                  <a:pt x="167" y="168"/>
                  <a:pt x="167" y="168"/>
                </a:cubicBezTo>
                <a:cubicBezTo>
                  <a:pt x="167" y="168"/>
                  <a:pt x="167" y="168"/>
                  <a:pt x="167" y="168"/>
                </a:cubicBezTo>
                <a:cubicBezTo>
                  <a:pt x="167" y="168"/>
                  <a:pt x="167" y="168"/>
                  <a:pt x="168" y="168"/>
                </a:cubicBezTo>
                <a:cubicBezTo>
                  <a:pt x="168" y="168"/>
                  <a:pt x="168" y="168"/>
                  <a:pt x="168" y="168"/>
                </a:cubicBezTo>
                <a:cubicBezTo>
                  <a:pt x="168" y="168"/>
                  <a:pt x="168" y="168"/>
                  <a:pt x="168" y="167"/>
                </a:cubicBezTo>
                <a:cubicBezTo>
                  <a:pt x="168" y="167"/>
                  <a:pt x="168" y="167"/>
                  <a:pt x="168" y="167"/>
                </a:cubicBezTo>
                <a:cubicBezTo>
                  <a:pt x="168" y="167"/>
                  <a:pt x="168" y="167"/>
                  <a:pt x="168" y="167"/>
                </a:cubicBezTo>
                <a:cubicBezTo>
                  <a:pt x="168" y="167"/>
                  <a:pt x="168" y="167"/>
                  <a:pt x="168" y="167"/>
                </a:cubicBezTo>
                <a:cubicBezTo>
                  <a:pt x="168" y="167"/>
                  <a:pt x="168" y="167"/>
                  <a:pt x="168" y="166"/>
                </a:cubicBezTo>
                <a:cubicBezTo>
                  <a:pt x="168" y="166"/>
                  <a:pt x="168" y="166"/>
                  <a:pt x="168" y="166"/>
                </a:cubicBezTo>
                <a:cubicBezTo>
                  <a:pt x="168" y="167"/>
                  <a:pt x="168" y="167"/>
                  <a:pt x="168" y="167"/>
                </a:cubicBezTo>
                <a:cubicBezTo>
                  <a:pt x="169" y="167"/>
                  <a:pt x="169" y="167"/>
                  <a:pt x="169" y="166"/>
                </a:cubicBezTo>
                <a:cubicBezTo>
                  <a:pt x="169" y="166"/>
                  <a:pt x="169" y="166"/>
                  <a:pt x="169" y="165"/>
                </a:cubicBezTo>
                <a:cubicBezTo>
                  <a:pt x="169" y="165"/>
                  <a:pt x="169" y="165"/>
                  <a:pt x="170" y="165"/>
                </a:cubicBezTo>
                <a:cubicBezTo>
                  <a:pt x="170" y="165"/>
                  <a:pt x="170" y="165"/>
                  <a:pt x="170" y="166"/>
                </a:cubicBezTo>
                <a:cubicBezTo>
                  <a:pt x="171" y="166"/>
                  <a:pt x="170" y="167"/>
                  <a:pt x="171" y="168"/>
                </a:cubicBezTo>
                <a:cubicBezTo>
                  <a:pt x="171" y="168"/>
                  <a:pt x="171" y="168"/>
                  <a:pt x="171" y="169"/>
                </a:cubicBezTo>
                <a:cubicBezTo>
                  <a:pt x="171" y="169"/>
                  <a:pt x="171" y="169"/>
                  <a:pt x="171" y="169"/>
                </a:cubicBezTo>
                <a:cubicBezTo>
                  <a:pt x="170" y="169"/>
                  <a:pt x="170" y="169"/>
                  <a:pt x="170" y="169"/>
                </a:cubicBezTo>
                <a:cubicBezTo>
                  <a:pt x="170" y="169"/>
                  <a:pt x="170" y="169"/>
                  <a:pt x="170" y="169"/>
                </a:cubicBezTo>
                <a:cubicBezTo>
                  <a:pt x="170" y="169"/>
                  <a:pt x="170" y="169"/>
                  <a:pt x="170" y="169"/>
                </a:cubicBezTo>
                <a:cubicBezTo>
                  <a:pt x="170" y="169"/>
                  <a:pt x="170" y="170"/>
                  <a:pt x="170" y="170"/>
                </a:cubicBezTo>
                <a:cubicBezTo>
                  <a:pt x="170" y="170"/>
                  <a:pt x="170" y="170"/>
                  <a:pt x="170" y="171"/>
                </a:cubicBezTo>
                <a:cubicBezTo>
                  <a:pt x="170" y="171"/>
                  <a:pt x="170" y="172"/>
                  <a:pt x="170" y="172"/>
                </a:cubicBezTo>
                <a:cubicBezTo>
                  <a:pt x="169" y="174"/>
                  <a:pt x="168" y="176"/>
                  <a:pt x="168" y="178"/>
                </a:cubicBezTo>
                <a:cubicBezTo>
                  <a:pt x="168" y="179"/>
                  <a:pt x="167" y="180"/>
                  <a:pt x="167" y="181"/>
                </a:cubicBezTo>
                <a:cubicBezTo>
                  <a:pt x="167" y="181"/>
                  <a:pt x="166" y="181"/>
                  <a:pt x="166" y="181"/>
                </a:cubicBezTo>
                <a:cubicBezTo>
                  <a:pt x="165" y="181"/>
                  <a:pt x="165" y="181"/>
                  <a:pt x="165" y="181"/>
                </a:cubicBezTo>
                <a:cubicBezTo>
                  <a:pt x="164" y="181"/>
                  <a:pt x="164" y="181"/>
                  <a:pt x="163" y="180"/>
                </a:cubicBezTo>
                <a:cubicBezTo>
                  <a:pt x="163" y="180"/>
                  <a:pt x="163" y="180"/>
                  <a:pt x="163" y="180"/>
                </a:cubicBezTo>
                <a:cubicBezTo>
                  <a:pt x="163" y="180"/>
                  <a:pt x="163" y="179"/>
                  <a:pt x="163" y="179"/>
                </a:cubicBezTo>
                <a:cubicBezTo>
                  <a:pt x="163" y="179"/>
                  <a:pt x="163" y="179"/>
                  <a:pt x="163" y="178"/>
                </a:cubicBezTo>
                <a:cubicBezTo>
                  <a:pt x="163" y="178"/>
                  <a:pt x="163" y="178"/>
                  <a:pt x="163" y="177"/>
                </a:cubicBezTo>
                <a:cubicBezTo>
                  <a:pt x="162" y="177"/>
                  <a:pt x="163" y="176"/>
                  <a:pt x="163" y="176"/>
                </a:cubicBezTo>
                <a:moveTo>
                  <a:pt x="152" y="108"/>
                </a:moveTo>
                <a:cubicBezTo>
                  <a:pt x="151" y="108"/>
                  <a:pt x="151" y="108"/>
                  <a:pt x="151" y="108"/>
                </a:cubicBezTo>
                <a:cubicBezTo>
                  <a:pt x="151" y="108"/>
                  <a:pt x="151" y="108"/>
                  <a:pt x="150" y="108"/>
                </a:cubicBezTo>
                <a:cubicBezTo>
                  <a:pt x="150" y="108"/>
                  <a:pt x="150" y="108"/>
                  <a:pt x="150" y="108"/>
                </a:cubicBezTo>
                <a:cubicBezTo>
                  <a:pt x="150" y="108"/>
                  <a:pt x="150" y="108"/>
                  <a:pt x="150" y="108"/>
                </a:cubicBezTo>
                <a:cubicBezTo>
                  <a:pt x="150" y="108"/>
                  <a:pt x="150" y="108"/>
                  <a:pt x="150" y="108"/>
                </a:cubicBezTo>
                <a:cubicBezTo>
                  <a:pt x="150" y="108"/>
                  <a:pt x="150" y="107"/>
                  <a:pt x="150" y="107"/>
                </a:cubicBezTo>
                <a:cubicBezTo>
                  <a:pt x="151" y="107"/>
                  <a:pt x="151" y="107"/>
                  <a:pt x="151" y="107"/>
                </a:cubicBezTo>
                <a:cubicBezTo>
                  <a:pt x="151" y="107"/>
                  <a:pt x="152" y="107"/>
                  <a:pt x="152" y="107"/>
                </a:cubicBezTo>
                <a:cubicBezTo>
                  <a:pt x="152" y="107"/>
                  <a:pt x="152" y="107"/>
                  <a:pt x="152" y="108"/>
                </a:cubicBezTo>
                <a:cubicBezTo>
                  <a:pt x="152" y="108"/>
                  <a:pt x="152" y="108"/>
                  <a:pt x="152" y="108"/>
                </a:cubicBezTo>
                <a:moveTo>
                  <a:pt x="141" y="108"/>
                </a:moveTo>
                <a:cubicBezTo>
                  <a:pt x="141" y="108"/>
                  <a:pt x="141" y="108"/>
                  <a:pt x="141" y="108"/>
                </a:cubicBezTo>
                <a:cubicBezTo>
                  <a:pt x="140" y="108"/>
                  <a:pt x="140" y="108"/>
                  <a:pt x="139" y="108"/>
                </a:cubicBezTo>
                <a:cubicBezTo>
                  <a:pt x="139" y="107"/>
                  <a:pt x="139"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0" y="107"/>
                  <a:pt x="140" y="107"/>
                  <a:pt x="140" y="107"/>
                </a:cubicBezTo>
                <a:cubicBezTo>
                  <a:pt x="141" y="107"/>
                  <a:pt x="141" y="107"/>
                  <a:pt x="141" y="107"/>
                </a:cubicBezTo>
                <a:cubicBezTo>
                  <a:pt x="141" y="108"/>
                  <a:pt x="142" y="108"/>
                  <a:pt x="142" y="108"/>
                </a:cubicBezTo>
                <a:cubicBezTo>
                  <a:pt x="142" y="108"/>
                  <a:pt x="142" y="108"/>
                  <a:pt x="142" y="108"/>
                </a:cubicBezTo>
                <a:cubicBezTo>
                  <a:pt x="142" y="108"/>
                  <a:pt x="142" y="108"/>
                  <a:pt x="142" y="108"/>
                </a:cubicBezTo>
                <a:cubicBezTo>
                  <a:pt x="142" y="108"/>
                  <a:pt x="142" y="108"/>
                  <a:pt x="142" y="108"/>
                </a:cubicBezTo>
                <a:cubicBezTo>
                  <a:pt x="142" y="108"/>
                  <a:pt x="143" y="108"/>
                  <a:pt x="143" y="108"/>
                </a:cubicBezTo>
                <a:cubicBezTo>
                  <a:pt x="143" y="108"/>
                  <a:pt x="143" y="108"/>
                  <a:pt x="143" y="108"/>
                </a:cubicBezTo>
                <a:cubicBezTo>
                  <a:pt x="142" y="108"/>
                  <a:pt x="141" y="108"/>
                  <a:pt x="141" y="108"/>
                </a:cubicBezTo>
                <a:moveTo>
                  <a:pt x="130" y="105"/>
                </a:moveTo>
                <a:cubicBezTo>
                  <a:pt x="130" y="105"/>
                  <a:pt x="130" y="106"/>
                  <a:pt x="129" y="106"/>
                </a:cubicBezTo>
                <a:cubicBezTo>
                  <a:pt x="129" y="105"/>
                  <a:pt x="128" y="105"/>
                  <a:pt x="127" y="105"/>
                </a:cubicBezTo>
                <a:cubicBezTo>
                  <a:pt x="127" y="105"/>
                  <a:pt x="127" y="105"/>
                  <a:pt x="127" y="104"/>
                </a:cubicBezTo>
                <a:cubicBezTo>
                  <a:pt x="127" y="104"/>
                  <a:pt x="127" y="104"/>
                  <a:pt x="128" y="104"/>
                </a:cubicBezTo>
                <a:cubicBezTo>
                  <a:pt x="128" y="104"/>
                  <a:pt x="129" y="104"/>
                  <a:pt x="129" y="104"/>
                </a:cubicBezTo>
                <a:cubicBezTo>
                  <a:pt x="130" y="104"/>
                  <a:pt x="130" y="104"/>
                  <a:pt x="130" y="104"/>
                </a:cubicBezTo>
                <a:cubicBezTo>
                  <a:pt x="130" y="104"/>
                  <a:pt x="130" y="104"/>
                  <a:pt x="130" y="104"/>
                </a:cubicBezTo>
                <a:cubicBezTo>
                  <a:pt x="130" y="104"/>
                  <a:pt x="130" y="105"/>
                  <a:pt x="130" y="105"/>
                </a:cubicBezTo>
                <a:cubicBezTo>
                  <a:pt x="130" y="105"/>
                  <a:pt x="130" y="105"/>
                  <a:pt x="130" y="105"/>
                </a:cubicBezTo>
                <a:moveTo>
                  <a:pt x="123" y="102"/>
                </a:moveTo>
                <a:cubicBezTo>
                  <a:pt x="123" y="102"/>
                  <a:pt x="123" y="102"/>
                  <a:pt x="123" y="102"/>
                </a:cubicBezTo>
                <a:cubicBezTo>
                  <a:pt x="123" y="102"/>
                  <a:pt x="123" y="102"/>
                  <a:pt x="123" y="102"/>
                </a:cubicBezTo>
                <a:cubicBezTo>
                  <a:pt x="122" y="103"/>
                  <a:pt x="122" y="103"/>
                  <a:pt x="122" y="103"/>
                </a:cubicBezTo>
                <a:cubicBezTo>
                  <a:pt x="121" y="102"/>
                  <a:pt x="122" y="102"/>
                  <a:pt x="122" y="101"/>
                </a:cubicBezTo>
                <a:cubicBezTo>
                  <a:pt x="122" y="101"/>
                  <a:pt x="122" y="100"/>
                  <a:pt x="122" y="100"/>
                </a:cubicBezTo>
                <a:cubicBezTo>
                  <a:pt x="122" y="100"/>
                  <a:pt x="122" y="100"/>
                  <a:pt x="122" y="100"/>
                </a:cubicBezTo>
                <a:cubicBezTo>
                  <a:pt x="122" y="100"/>
                  <a:pt x="122" y="100"/>
                  <a:pt x="123" y="100"/>
                </a:cubicBezTo>
                <a:cubicBezTo>
                  <a:pt x="123" y="100"/>
                  <a:pt x="124" y="100"/>
                  <a:pt x="123" y="101"/>
                </a:cubicBezTo>
                <a:cubicBezTo>
                  <a:pt x="123" y="101"/>
                  <a:pt x="123" y="101"/>
                  <a:pt x="123" y="101"/>
                </a:cubicBezTo>
                <a:cubicBezTo>
                  <a:pt x="123" y="101"/>
                  <a:pt x="123" y="101"/>
                  <a:pt x="123" y="102"/>
                </a:cubicBezTo>
                <a:moveTo>
                  <a:pt x="123" y="99"/>
                </a:moveTo>
                <a:cubicBezTo>
                  <a:pt x="123" y="99"/>
                  <a:pt x="123" y="99"/>
                  <a:pt x="123"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8"/>
                  <a:pt x="122" y="98"/>
                  <a:pt x="122" y="98"/>
                </a:cubicBezTo>
                <a:cubicBezTo>
                  <a:pt x="122" y="98"/>
                  <a:pt x="122" y="98"/>
                  <a:pt x="122" y="98"/>
                </a:cubicBezTo>
                <a:cubicBezTo>
                  <a:pt x="122" y="98"/>
                  <a:pt x="122" y="98"/>
                  <a:pt x="122" y="98"/>
                </a:cubicBezTo>
                <a:cubicBezTo>
                  <a:pt x="122" y="98"/>
                  <a:pt x="122" y="98"/>
                  <a:pt x="122" y="98"/>
                </a:cubicBezTo>
                <a:cubicBezTo>
                  <a:pt x="122" y="98"/>
                  <a:pt x="123" y="97"/>
                  <a:pt x="123" y="97"/>
                </a:cubicBezTo>
                <a:cubicBezTo>
                  <a:pt x="123" y="97"/>
                  <a:pt x="123" y="97"/>
                  <a:pt x="123" y="97"/>
                </a:cubicBezTo>
                <a:cubicBezTo>
                  <a:pt x="123" y="97"/>
                  <a:pt x="123" y="97"/>
                  <a:pt x="123" y="97"/>
                </a:cubicBezTo>
                <a:cubicBezTo>
                  <a:pt x="123" y="97"/>
                  <a:pt x="123" y="97"/>
                  <a:pt x="123" y="97"/>
                </a:cubicBezTo>
                <a:cubicBezTo>
                  <a:pt x="123" y="98"/>
                  <a:pt x="123" y="99"/>
                  <a:pt x="123" y="99"/>
                </a:cubicBezTo>
                <a:cubicBezTo>
                  <a:pt x="123" y="99"/>
                  <a:pt x="123" y="99"/>
                  <a:pt x="123" y="99"/>
                </a:cubicBezTo>
                <a:moveTo>
                  <a:pt x="87" y="43"/>
                </a:moveTo>
                <a:cubicBezTo>
                  <a:pt x="87" y="43"/>
                  <a:pt x="87" y="43"/>
                  <a:pt x="87" y="43"/>
                </a:cubicBezTo>
                <a:cubicBezTo>
                  <a:pt x="87" y="43"/>
                  <a:pt x="87" y="43"/>
                  <a:pt x="87" y="43"/>
                </a:cubicBezTo>
                <a:cubicBezTo>
                  <a:pt x="87" y="43"/>
                  <a:pt x="86" y="43"/>
                  <a:pt x="86" y="43"/>
                </a:cubicBezTo>
                <a:cubicBezTo>
                  <a:pt x="86" y="43"/>
                  <a:pt x="85" y="43"/>
                  <a:pt x="84" y="43"/>
                </a:cubicBezTo>
                <a:cubicBezTo>
                  <a:pt x="84" y="43"/>
                  <a:pt x="84" y="43"/>
                  <a:pt x="84" y="42"/>
                </a:cubicBezTo>
                <a:cubicBezTo>
                  <a:pt x="84" y="42"/>
                  <a:pt x="85" y="42"/>
                  <a:pt x="85"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6" y="42"/>
                  <a:pt x="86" y="43"/>
                </a:cubicBezTo>
                <a:cubicBezTo>
                  <a:pt x="87" y="43"/>
                  <a:pt x="87" y="43"/>
                  <a:pt x="87" y="43"/>
                </a:cubicBezTo>
                <a:cubicBezTo>
                  <a:pt x="87" y="43"/>
                  <a:pt x="87" y="43"/>
                  <a:pt x="87" y="43"/>
                </a:cubicBezTo>
                <a:moveTo>
                  <a:pt x="85" y="42"/>
                </a:moveTo>
                <a:cubicBezTo>
                  <a:pt x="85" y="42"/>
                  <a:pt x="85" y="42"/>
                  <a:pt x="85" y="42"/>
                </a:cubicBezTo>
                <a:cubicBezTo>
                  <a:pt x="85" y="42"/>
                  <a:pt x="84" y="42"/>
                  <a:pt x="84" y="42"/>
                </a:cubicBezTo>
                <a:cubicBezTo>
                  <a:pt x="84" y="42"/>
                  <a:pt x="84" y="42"/>
                  <a:pt x="84" y="42"/>
                </a:cubicBezTo>
                <a:cubicBezTo>
                  <a:pt x="84" y="42"/>
                  <a:pt x="84" y="42"/>
                  <a:pt x="84" y="42"/>
                </a:cubicBezTo>
                <a:cubicBezTo>
                  <a:pt x="84" y="42"/>
                  <a:pt x="84" y="42"/>
                  <a:pt x="84" y="42"/>
                </a:cubicBezTo>
                <a:cubicBezTo>
                  <a:pt x="84" y="42"/>
                  <a:pt x="85" y="42"/>
                  <a:pt x="85" y="42"/>
                </a:cubicBezTo>
                <a:cubicBezTo>
                  <a:pt x="85" y="42"/>
                  <a:pt x="86" y="41"/>
                  <a:pt x="86" y="41"/>
                </a:cubicBezTo>
                <a:cubicBezTo>
                  <a:pt x="86" y="41"/>
                  <a:pt x="86" y="41"/>
                  <a:pt x="86" y="41"/>
                </a:cubicBezTo>
                <a:cubicBezTo>
                  <a:pt x="86" y="42"/>
                  <a:pt x="86" y="42"/>
                  <a:pt x="85" y="42"/>
                </a:cubicBezTo>
                <a:moveTo>
                  <a:pt x="83" y="41"/>
                </a:moveTo>
                <a:cubicBezTo>
                  <a:pt x="83" y="41"/>
                  <a:pt x="84" y="41"/>
                  <a:pt x="84" y="41"/>
                </a:cubicBezTo>
                <a:cubicBezTo>
                  <a:pt x="84" y="41"/>
                  <a:pt x="84" y="41"/>
                  <a:pt x="84" y="41"/>
                </a:cubicBezTo>
                <a:cubicBezTo>
                  <a:pt x="84" y="41"/>
                  <a:pt x="83" y="42"/>
                  <a:pt x="83" y="42"/>
                </a:cubicBezTo>
                <a:cubicBezTo>
                  <a:pt x="83" y="42"/>
                  <a:pt x="83" y="41"/>
                  <a:pt x="83" y="41"/>
                </a:cubicBezTo>
                <a:moveTo>
                  <a:pt x="85" y="37"/>
                </a:moveTo>
                <a:cubicBezTo>
                  <a:pt x="85" y="37"/>
                  <a:pt x="85" y="36"/>
                  <a:pt x="85" y="36"/>
                </a:cubicBezTo>
                <a:cubicBezTo>
                  <a:pt x="85" y="36"/>
                  <a:pt x="84" y="36"/>
                  <a:pt x="84" y="36"/>
                </a:cubicBezTo>
                <a:cubicBezTo>
                  <a:pt x="84" y="36"/>
                  <a:pt x="85" y="36"/>
                  <a:pt x="85" y="35"/>
                </a:cubicBezTo>
                <a:cubicBezTo>
                  <a:pt x="85" y="36"/>
                  <a:pt x="85" y="36"/>
                  <a:pt x="86" y="36"/>
                </a:cubicBezTo>
                <a:cubicBezTo>
                  <a:pt x="86" y="36"/>
                  <a:pt x="86" y="36"/>
                  <a:pt x="86" y="36"/>
                </a:cubicBezTo>
                <a:cubicBezTo>
                  <a:pt x="86" y="36"/>
                  <a:pt x="86" y="36"/>
                  <a:pt x="86" y="36"/>
                </a:cubicBezTo>
                <a:cubicBezTo>
                  <a:pt x="86" y="36"/>
                  <a:pt x="85" y="37"/>
                  <a:pt x="85" y="37"/>
                </a:cubicBezTo>
                <a:moveTo>
                  <a:pt x="84" y="37"/>
                </a:moveTo>
                <a:cubicBezTo>
                  <a:pt x="84" y="37"/>
                  <a:pt x="84" y="37"/>
                  <a:pt x="84" y="37"/>
                </a:cubicBezTo>
                <a:cubicBezTo>
                  <a:pt x="84" y="37"/>
                  <a:pt x="84" y="37"/>
                  <a:pt x="84" y="37"/>
                </a:cubicBezTo>
                <a:cubicBezTo>
                  <a:pt x="85" y="37"/>
                  <a:pt x="85" y="37"/>
                  <a:pt x="84" y="37"/>
                </a:cubicBezTo>
                <a:moveTo>
                  <a:pt x="84" y="37"/>
                </a:moveTo>
                <a:cubicBezTo>
                  <a:pt x="84" y="37"/>
                  <a:pt x="84" y="37"/>
                  <a:pt x="84" y="37"/>
                </a:cubicBezTo>
                <a:cubicBezTo>
                  <a:pt x="84" y="37"/>
                  <a:pt x="84" y="37"/>
                  <a:pt x="84" y="37"/>
                </a:cubicBezTo>
                <a:cubicBezTo>
                  <a:pt x="84" y="37"/>
                  <a:pt x="84" y="37"/>
                  <a:pt x="84" y="37"/>
                </a:cubicBezTo>
                <a:moveTo>
                  <a:pt x="85" y="39"/>
                </a:moveTo>
                <a:cubicBezTo>
                  <a:pt x="85" y="39"/>
                  <a:pt x="84" y="39"/>
                  <a:pt x="84" y="39"/>
                </a:cubicBezTo>
                <a:cubicBezTo>
                  <a:pt x="84" y="39"/>
                  <a:pt x="84" y="38"/>
                  <a:pt x="85" y="38"/>
                </a:cubicBezTo>
                <a:cubicBezTo>
                  <a:pt x="85" y="38"/>
                  <a:pt x="85" y="38"/>
                  <a:pt x="85" y="38"/>
                </a:cubicBezTo>
                <a:cubicBezTo>
                  <a:pt x="85" y="39"/>
                  <a:pt x="85" y="39"/>
                  <a:pt x="85" y="39"/>
                </a:cubicBezTo>
                <a:cubicBezTo>
                  <a:pt x="85" y="39"/>
                  <a:pt x="85" y="39"/>
                  <a:pt x="85" y="39"/>
                </a:cubicBezTo>
                <a:moveTo>
                  <a:pt x="86" y="47"/>
                </a:moveTo>
                <a:cubicBezTo>
                  <a:pt x="86" y="47"/>
                  <a:pt x="86" y="47"/>
                  <a:pt x="86" y="47"/>
                </a:cubicBezTo>
                <a:cubicBezTo>
                  <a:pt x="86" y="47"/>
                  <a:pt x="86" y="47"/>
                  <a:pt x="86" y="47"/>
                </a:cubicBezTo>
                <a:cubicBezTo>
                  <a:pt x="86" y="47"/>
                  <a:pt x="85" y="47"/>
                  <a:pt x="85" y="48"/>
                </a:cubicBezTo>
                <a:cubicBezTo>
                  <a:pt x="85" y="48"/>
                  <a:pt x="85" y="48"/>
                  <a:pt x="85" y="48"/>
                </a:cubicBezTo>
                <a:cubicBezTo>
                  <a:pt x="85" y="48"/>
                  <a:pt x="85" y="48"/>
                  <a:pt x="85" y="48"/>
                </a:cubicBezTo>
                <a:cubicBezTo>
                  <a:pt x="85" y="48"/>
                  <a:pt x="85" y="48"/>
                  <a:pt x="84" y="48"/>
                </a:cubicBezTo>
                <a:cubicBezTo>
                  <a:pt x="84" y="48"/>
                  <a:pt x="84" y="48"/>
                  <a:pt x="84" y="48"/>
                </a:cubicBezTo>
                <a:cubicBezTo>
                  <a:pt x="84" y="48"/>
                  <a:pt x="84" y="48"/>
                  <a:pt x="84" y="48"/>
                </a:cubicBezTo>
                <a:cubicBezTo>
                  <a:pt x="84" y="48"/>
                  <a:pt x="84" y="47"/>
                  <a:pt x="84" y="47"/>
                </a:cubicBezTo>
                <a:cubicBezTo>
                  <a:pt x="84" y="47"/>
                  <a:pt x="85" y="47"/>
                  <a:pt x="85" y="47"/>
                </a:cubicBezTo>
                <a:cubicBezTo>
                  <a:pt x="85" y="47"/>
                  <a:pt x="85" y="46"/>
                  <a:pt x="86" y="46"/>
                </a:cubicBezTo>
                <a:cubicBezTo>
                  <a:pt x="86" y="46"/>
                  <a:pt x="86" y="46"/>
                  <a:pt x="86" y="46"/>
                </a:cubicBezTo>
                <a:cubicBezTo>
                  <a:pt x="86" y="46"/>
                  <a:pt x="86" y="47"/>
                  <a:pt x="86" y="47"/>
                </a:cubicBezTo>
                <a:cubicBezTo>
                  <a:pt x="86" y="47"/>
                  <a:pt x="86" y="47"/>
                  <a:pt x="86" y="47"/>
                </a:cubicBezTo>
                <a:moveTo>
                  <a:pt x="66" y="74"/>
                </a:moveTo>
                <a:cubicBezTo>
                  <a:pt x="66" y="74"/>
                  <a:pt x="67" y="73"/>
                  <a:pt x="67" y="73"/>
                </a:cubicBezTo>
                <a:cubicBezTo>
                  <a:pt x="67" y="73"/>
                  <a:pt x="67" y="73"/>
                  <a:pt x="67" y="73"/>
                </a:cubicBezTo>
                <a:cubicBezTo>
                  <a:pt x="67" y="73"/>
                  <a:pt x="67" y="73"/>
                  <a:pt x="67" y="73"/>
                </a:cubicBezTo>
                <a:cubicBezTo>
                  <a:pt x="67" y="74"/>
                  <a:pt x="67" y="74"/>
                  <a:pt x="66" y="74"/>
                </a:cubicBezTo>
                <a:cubicBezTo>
                  <a:pt x="66" y="74"/>
                  <a:pt x="66" y="74"/>
                  <a:pt x="66" y="74"/>
                </a:cubicBezTo>
                <a:moveTo>
                  <a:pt x="59" y="100"/>
                </a:moveTo>
                <a:cubicBezTo>
                  <a:pt x="59" y="100"/>
                  <a:pt x="59" y="100"/>
                  <a:pt x="59" y="100"/>
                </a:cubicBezTo>
                <a:cubicBezTo>
                  <a:pt x="59" y="100"/>
                  <a:pt x="59" y="100"/>
                  <a:pt x="59" y="100"/>
                </a:cubicBezTo>
                <a:cubicBezTo>
                  <a:pt x="59" y="100"/>
                  <a:pt x="59" y="100"/>
                  <a:pt x="59" y="100"/>
                </a:cubicBezTo>
                <a:cubicBezTo>
                  <a:pt x="59" y="100"/>
                  <a:pt x="59" y="100"/>
                  <a:pt x="59" y="100"/>
                </a:cubicBezTo>
                <a:cubicBezTo>
                  <a:pt x="59" y="99"/>
                  <a:pt x="59" y="99"/>
                  <a:pt x="59" y="99"/>
                </a:cubicBezTo>
                <a:cubicBezTo>
                  <a:pt x="59" y="99"/>
                  <a:pt x="59" y="99"/>
                  <a:pt x="59" y="99"/>
                </a:cubicBezTo>
                <a:cubicBezTo>
                  <a:pt x="59" y="99"/>
                  <a:pt x="59" y="99"/>
                  <a:pt x="59" y="99"/>
                </a:cubicBezTo>
                <a:cubicBezTo>
                  <a:pt x="58" y="99"/>
                  <a:pt x="58" y="99"/>
                  <a:pt x="57" y="100"/>
                </a:cubicBezTo>
                <a:cubicBezTo>
                  <a:pt x="57" y="100"/>
                  <a:pt x="57" y="100"/>
                  <a:pt x="57" y="100"/>
                </a:cubicBezTo>
                <a:cubicBezTo>
                  <a:pt x="57" y="100"/>
                  <a:pt x="57" y="100"/>
                  <a:pt x="57" y="100"/>
                </a:cubicBezTo>
                <a:cubicBezTo>
                  <a:pt x="57" y="100"/>
                  <a:pt x="58" y="99"/>
                  <a:pt x="58" y="99"/>
                </a:cubicBezTo>
                <a:cubicBezTo>
                  <a:pt x="58" y="99"/>
                  <a:pt x="58" y="99"/>
                  <a:pt x="58" y="99"/>
                </a:cubicBezTo>
                <a:cubicBezTo>
                  <a:pt x="58" y="99"/>
                  <a:pt x="58" y="99"/>
                  <a:pt x="57" y="99"/>
                </a:cubicBezTo>
                <a:cubicBezTo>
                  <a:pt x="57" y="99"/>
                  <a:pt x="57" y="99"/>
                  <a:pt x="57" y="99"/>
                </a:cubicBezTo>
                <a:cubicBezTo>
                  <a:pt x="57" y="99"/>
                  <a:pt x="57" y="99"/>
                  <a:pt x="57" y="99"/>
                </a:cubicBezTo>
                <a:cubicBezTo>
                  <a:pt x="57" y="99"/>
                  <a:pt x="57" y="99"/>
                  <a:pt x="57" y="99"/>
                </a:cubicBezTo>
                <a:cubicBezTo>
                  <a:pt x="57" y="99"/>
                  <a:pt x="57" y="99"/>
                  <a:pt x="57" y="99"/>
                </a:cubicBezTo>
                <a:cubicBezTo>
                  <a:pt x="57" y="99"/>
                  <a:pt x="57" y="99"/>
                  <a:pt x="57" y="99"/>
                </a:cubicBezTo>
                <a:cubicBezTo>
                  <a:pt x="56" y="99"/>
                  <a:pt x="56" y="99"/>
                  <a:pt x="56" y="99"/>
                </a:cubicBezTo>
                <a:cubicBezTo>
                  <a:pt x="55" y="99"/>
                  <a:pt x="55" y="99"/>
                  <a:pt x="54" y="99"/>
                </a:cubicBezTo>
                <a:cubicBezTo>
                  <a:pt x="54" y="99"/>
                  <a:pt x="53" y="99"/>
                  <a:pt x="53" y="99"/>
                </a:cubicBezTo>
                <a:cubicBezTo>
                  <a:pt x="53" y="99"/>
                  <a:pt x="53" y="99"/>
                  <a:pt x="53" y="98"/>
                </a:cubicBezTo>
                <a:cubicBezTo>
                  <a:pt x="53" y="98"/>
                  <a:pt x="54" y="98"/>
                  <a:pt x="54" y="97"/>
                </a:cubicBezTo>
                <a:cubicBezTo>
                  <a:pt x="54" y="97"/>
                  <a:pt x="54" y="97"/>
                  <a:pt x="54" y="97"/>
                </a:cubicBezTo>
                <a:cubicBezTo>
                  <a:pt x="54" y="97"/>
                  <a:pt x="54" y="97"/>
                  <a:pt x="54" y="97"/>
                </a:cubicBezTo>
                <a:cubicBezTo>
                  <a:pt x="54" y="97"/>
                  <a:pt x="54" y="97"/>
                  <a:pt x="55" y="97"/>
                </a:cubicBezTo>
                <a:cubicBezTo>
                  <a:pt x="54" y="96"/>
                  <a:pt x="54" y="96"/>
                  <a:pt x="54" y="96"/>
                </a:cubicBezTo>
                <a:cubicBezTo>
                  <a:pt x="54" y="95"/>
                  <a:pt x="55" y="94"/>
                  <a:pt x="56" y="93"/>
                </a:cubicBezTo>
                <a:cubicBezTo>
                  <a:pt x="56"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4"/>
                  <a:pt x="56" y="95"/>
                  <a:pt x="56" y="96"/>
                </a:cubicBezTo>
                <a:cubicBezTo>
                  <a:pt x="56" y="96"/>
                  <a:pt x="56" y="95"/>
                  <a:pt x="57" y="95"/>
                </a:cubicBezTo>
                <a:cubicBezTo>
                  <a:pt x="57" y="95"/>
                  <a:pt x="57" y="95"/>
                  <a:pt x="57" y="95"/>
                </a:cubicBezTo>
                <a:cubicBezTo>
                  <a:pt x="57" y="96"/>
                  <a:pt x="57" y="96"/>
                  <a:pt x="57" y="96"/>
                </a:cubicBezTo>
                <a:cubicBezTo>
                  <a:pt x="57" y="96"/>
                  <a:pt x="57" y="96"/>
                  <a:pt x="57" y="96"/>
                </a:cubicBezTo>
                <a:cubicBezTo>
                  <a:pt x="57" y="96"/>
                  <a:pt x="57" y="96"/>
                  <a:pt x="57" y="96"/>
                </a:cubicBezTo>
                <a:cubicBezTo>
                  <a:pt x="57" y="96"/>
                  <a:pt x="58" y="97"/>
                  <a:pt x="58" y="96"/>
                </a:cubicBezTo>
                <a:cubicBezTo>
                  <a:pt x="58" y="96"/>
                  <a:pt x="58" y="96"/>
                  <a:pt x="58" y="96"/>
                </a:cubicBezTo>
                <a:cubicBezTo>
                  <a:pt x="59" y="96"/>
                  <a:pt x="59" y="96"/>
                  <a:pt x="60" y="96"/>
                </a:cubicBezTo>
                <a:cubicBezTo>
                  <a:pt x="59" y="97"/>
                  <a:pt x="59" y="97"/>
                  <a:pt x="59" y="97"/>
                </a:cubicBezTo>
                <a:cubicBezTo>
                  <a:pt x="59" y="97"/>
                  <a:pt x="59" y="97"/>
                  <a:pt x="59" y="97"/>
                </a:cubicBezTo>
                <a:cubicBezTo>
                  <a:pt x="59" y="97"/>
                  <a:pt x="59" y="97"/>
                  <a:pt x="59" y="97"/>
                </a:cubicBezTo>
                <a:cubicBezTo>
                  <a:pt x="59" y="97"/>
                  <a:pt x="59" y="97"/>
                  <a:pt x="59" y="98"/>
                </a:cubicBezTo>
                <a:cubicBezTo>
                  <a:pt x="59" y="98"/>
                  <a:pt x="60" y="97"/>
                  <a:pt x="60" y="97"/>
                </a:cubicBezTo>
                <a:cubicBezTo>
                  <a:pt x="60" y="97"/>
                  <a:pt x="60" y="97"/>
                  <a:pt x="60" y="97"/>
                </a:cubicBezTo>
                <a:cubicBezTo>
                  <a:pt x="60" y="98"/>
                  <a:pt x="60" y="98"/>
                  <a:pt x="60" y="98"/>
                </a:cubicBezTo>
                <a:cubicBezTo>
                  <a:pt x="60" y="98"/>
                  <a:pt x="60" y="98"/>
                  <a:pt x="59" y="98"/>
                </a:cubicBezTo>
                <a:cubicBezTo>
                  <a:pt x="59" y="98"/>
                  <a:pt x="59" y="98"/>
                  <a:pt x="59" y="98"/>
                </a:cubicBezTo>
                <a:cubicBezTo>
                  <a:pt x="59" y="98"/>
                  <a:pt x="59" y="99"/>
                  <a:pt x="59" y="99"/>
                </a:cubicBezTo>
                <a:cubicBezTo>
                  <a:pt x="59" y="99"/>
                  <a:pt x="59" y="99"/>
                  <a:pt x="59" y="99"/>
                </a:cubicBezTo>
                <a:cubicBezTo>
                  <a:pt x="60" y="99"/>
                  <a:pt x="60" y="99"/>
                  <a:pt x="60" y="98"/>
                </a:cubicBezTo>
                <a:cubicBezTo>
                  <a:pt x="60" y="98"/>
                  <a:pt x="60" y="98"/>
                  <a:pt x="60" y="99"/>
                </a:cubicBezTo>
                <a:cubicBezTo>
                  <a:pt x="60" y="99"/>
                  <a:pt x="60" y="99"/>
                  <a:pt x="60" y="99"/>
                </a:cubicBezTo>
                <a:cubicBezTo>
                  <a:pt x="60" y="99"/>
                  <a:pt x="60" y="99"/>
                  <a:pt x="60" y="99"/>
                </a:cubicBezTo>
                <a:cubicBezTo>
                  <a:pt x="60" y="99"/>
                  <a:pt x="60" y="100"/>
                  <a:pt x="60" y="100"/>
                </a:cubicBezTo>
                <a:cubicBezTo>
                  <a:pt x="60" y="100"/>
                  <a:pt x="60" y="100"/>
                  <a:pt x="59" y="100"/>
                </a:cubicBezTo>
                <a:moveTo>
                  <a:pt x="59" y="166"/>
                </a:moveTo>
                <a:cubicBezTo>
                  <a:pt x="59" y="166"/>
                  <a:pt x="58" y="166"/>
                  <a:pt x="57" y="166"/>
                </a:cubicBezTo>
                <a:cubicBezTo>
                  <a:pt x="57" y="166"/>
                  <a:pt x="57" y="165"/>
                  <a:pt x="57" y="164"/>
                </a:cubicBezTo>
                <a:cubicBezTo>
                  <a:pt x="58" y="164"/>
                  <a:pt x="59" y="164"/>
                  <a:pt x="59" y="165"/>
                </a:cubicBezTo>
                <a:cubicBezTo>
                  <a:pt x="59" y="165"/>
                  <a:pt x="59" y="166"/>
                  <a:pt x="59" y="166"/>
                </a:cubicBezTo>
                <a:moveTo>
                  <a:pt x="58" y="54"/>
                </a:moveTo>
                <a:cubicBezTo>
                  <a:pt x="59" y="55"/>
                  <a:pt x="58" y="55"/>
                  <a:pt x="58" y="55"/>
                </a:cubicBezTo>
                <a:cubicBezTo>
                  <a:pt x="58" y="55"/>
                  <a:pt x="58" y="55"/>
                  <a:pt x="58" y="55"/>
                </a:cubicBezTo>
                <a:cubicBezTo>
                  <a:pt x="58" y="55"/>
                  <a:pt x="58" y="55"/>
                  <a:pt x="58" y="54"/>
                </a:cubicBezTo>
                <a:moveTo>
                  <a:pt x="50" y="101"/>
                </a:moveTo>
                <a:cubicBezTo>
                  <a:pt x="50" y="101"/>
                  <a:pt x="51" y="100"/>
                  <a:pt x="51" y="100"/>
                </a:cubicBezTo>
                <a:cubicBezTo>
                  <a:pt x="51" y="100"/>
                  <a:pt x="51" y="100"/>
                  <a:pt x="52" y="100"/>
                </a:cubicBezTo>
                <a:cubicBezTo>
                  <a:pt x="52" y="100"/>
                  <a:pt x="51" y="101"/>
                  <a:pt x="51" y="101"/>
                </a:cubicBezTo>
                <a:cubicBezTo>
                  <a:pt x="51" y="101"/>
                  <a:pt x="51" y="101"/>
                  <a:pt x="51" y="101"/>
                </a:cubicBezTo>
                <a:cubicBezTo>
                  <a:pt x="51" y="101"/>
                  <a:pt x="51" y="101"/>
                  <a:pt x="51" y="101"/>
                </a:cubicBezTo>
                <a:cubicBezTo>
                  <a:pt x="51" y="101"/>
                  <a:pt x="52" y="100"/>
                  <a:pt x="52" y="101"/>
                </a:cubicBezTo>
                <a:cubicBezTo>
                  <a:pt x="52" y="102"/>
                  <a:pt x="51" y="102"/>
                  <a:pt x="50" y="101"/>
                </a:cubicBezTo>
                <a:moveTo>
                  <a:pt x="44" y="138"/>
                </a:moveTo>
                <a:cubicBezTo>
                  <a:pt x="44" y="138"/>
                  <a:pt x="44" y="138"/>
                  <a:pt x="43" y="138"/>
                </a:cubicBezTo>
                <a:cubicBezTo>
                  <a:pt x="43" y="138"/>
                  <a:pt x="43" y="138"/>
                  <a:pt x="43" y="137"/>
                </a:cubicBezTo>
                <a:cubicBezTo>
                  <a:pt x="43" y="137"/>
                  <a:pt x="43" y="137"/>
                  <a:pt x="43" y="137"/>
                </a:cubicBezTo>
                <a:cubicBezTo>
                  <a:pt x="44" y="137"/>
                  <a:pt x="45" y="137"/>
                  <a:pt x="45" y="137"/>
                </a:cubicBezTo>
                <a:cubicBezTo>
                  <a:pt x="45" y="138"/>
                  <a:pt x="45" y="138"/>
                  <a:pt x="44" y="138"/>
                </a:cubicBezTo>
                <a:moveTo>
                  <a:pt x="44" y="152"/>
                </a:moveTo>
                <a:cubicBezTo>
                  <a:pt x="44" y="152"/>
                  <a:pt x="44" y="152"/>
                  <a:pt x="44" y="152"/>
                </a:cubicBezTo>
                <a:cubicBezTo>
                  <a:pt x="44" y="152"/>
                  <a:pt x="44" y="152"/>
                  <a:pt x="44" y="152"/>
                </a:cubicBezTo>
                <a:cubicBezTo>
                  <a:pt x="44" y="152"/>
                  <a:pt x="44" y="152"/>
                  <a:pt x="44" y="152"/>
                </a:cubicBezTo>
                <a:cubicBezTo>
                  <a:pt x="44" y="152"/>
                  <a:pt x="44" y="152"/>
                  <a:pt x="44" y="152"/>
                </a:cubicBezTo>
                <a:cubicBezTo>
                  <a:pt x="45" y="152"/>
                  <a:pt x="45" y="152"/>
                  <a:pt x="45" y="152"/>
                </a:cubicBezTo>
                <a:cubicBezTo>
                  <a:pt x="45" y="152"/>
                  <a:pt x="45" y="152"/>
                  <a:pt x="45" y="152"/>
                </a:cubicBezTo>
                <a:cubicBezTo>
                  <a:pt x="44" y="152"/>
                  <a:pt x="45" y="152"/>
                  <a:pt x="44" y="152"/>
                </a:cubicBezTo>
                <a:cubicBezTo>
                  <a:pt x="44" y="152"/>
                  <a:pt x="44" y="152"/>
                  <a:pt x="43" y="152"/>
                </a:cubicBezTo>
                <a:cubicBezTo>
                  <a:pt x="43" y="152"/>
                  <a:pt x="43" y="152"/>
                  <a:pt x="43" y="152"/>
                </a:cubicBezTo>
                <a:cubicBezTo>
                  <a:pt x="43" y="152"/>
                  <a:pt x="44" y="152"/>
                  <a:pt x="44" y="152"/>
                </a:cubicBezTo>
                <a:cubicBezTo>
                  <a:pt x="44" y="152"/>
                  <a:pt x="44" y="152"/>
                  <a:pt x="44" y="152"/>
                </a:cubicBezTo>
                <a:moveTo>
                  <a:pt x="41" y="137"/>
                </a:moveTo>
                <a:cubicBezTo>
                  <a:pt x="41" y="137"/>
                  <a:pt x="40" y="137"/>
                  <a:pt x="40" y="137"/>
                </a:cubicBezTo>
                <a:cubicBezTo>
                  <a:pt x="40" y="137"/>
                  <a:pt x="40" y="138"/>
                  <a:pt x="40" y="138"/>
                </a:cubicBezTo>
                <a:cubicBezTo>
                  <a:pt x="39" y="137"/>
                  <a:pt x="39" y="137"/>
                  <a:pt x="39" y="137"/>
                </a:cubicBezTo>
                <a:cubicBezTo>
                  <a:pt x="39" y="138"/>
                  <a:pt x="39" y="138"/>
                  <a:pt x="38" y="138"/>
                </a:cubicBezTo>
                <a:cubicBezTo>
                  <a:pt x="38" y="138"/>
                  <a:pt x="38" y="138"/>
                  <a:pt x="38" y="138"/>
                </a:cubicBezTo>
                <a:cubicBezTo>
                  <a:pt x="37" y="138"/>
                  <a:pt x="37" y="138"/>
                  <a:pt x="37" y="138"/>
                </a:cubicBezTo>
                <a:cubicBezTo>
                  <a:pt x="36" y="138"/>
                  <a:pt x="36" y="138"/>
                  <a:pt x="36" y="138"/>
                </a:cubicBezTo>
                <a:cubicBezTo>
                  <a:pt x="36" y="138"/>
                  <a:pt x="36" y="138"/>
                  <a:pt x="35" y="138"/>
                </a:cubicBezTo>
                <a:cubicBezTo>
                  <a:pt x="35" y="138"/>
                  <a:pt x="35" y="138"/>
                  <a:pt x="35" y="137"/>
                </a:cubicBezTo>
                <a:cubicBezTo>
                  <a:pt x="35" y="137"/>
                  <a:pt x="35" y="137"/>
                  <a:pt x="35" y="137"/>
                </a:cubicBezTo>
                <a:cubicBezTo>
                  <a:pt x="35" y="137"/>
                  <a:pt x="35" y="137"/>
                  <a:pt x="35" y="137"/>
                </a:cubicBezTo>
                <a:cubicBezTo>
                  <a:pt x="36" y="137"/>
                  <a:pt x="37" y="137"/>
                  <a:pt x="37" y="137"/>
                </a:cubicBezTo>
                <a:cubicBezTo>
                  <a:pt x="37" y="137"/>
                  <a:pt x="37" y="137"/>
                  <a:pt x="37" y="137"/>
                </a:cubicBezTo>
                <a:cubicBezTo>
                  <a:pt x="37" y="137"/>
                  <a:pt x="37" y="137"/>
                  <a:pt x="37" y="136"/>
                </a:cubicBezTo>
                <a:cubicBezTo>
                  <a:pt x="37" y="136"/>
                  <a:pt x="36" y="136"/>
                  <a:pt x="36" y="136"/>
                </a:cubicBezTo>
                <a:cubicBezTo>
                  <a:pt x="36" y="136"/>
                  <a:pt x="36" y="136"/>
                  <a:pt x="36" y="136"/>
                </a:cubicBezTo>
                <a:cubicBezTo>
                  <a:pt x="36" y="136"/>
                  <a:pt x="36" y="136"/>
                  <a:pt x="36" y="136"/>
                </a:cubicBezTo>
                <a:cubicBezTo>
                  <a:pt x="36" y="136"/>
                  <a:pt x="36" y="136"/>
                  <a:pt x="36" y="136"/>
                </a:cubicBezTo>
                <a:cubicBezTo>
                  <a:pt x="37" y="136"/>
                  <a:pt x="37" y="136"/>
                  <a:pt x="38" y="136"/>
                </a:cubicBezTo>
                <a:cubicBezTo>
                  <a:pt x="38" y="136"/>
                  <a:pt x="38" y="136"/>
                  <a:pt x="38" y="136"/>
                </a:cubicBezTo>
                <a:cubicBezTo>
                  <a:pt x="38" y="136"/>
                  <a:pt x="39" y="136"/>
                  <a:pt x="39" y="136"/>
                </a:cubicBezTo>
                <a:cubicBezTo>
                  <a:pt x="39" y="136"/>
                  <a:pt x="39" y="136"/>
                  <a:pt x="39" y="136"/>
                </a:cubicBezTo>
                <a:cubicBezTo>
                  <a:pt x="39" y="136"/>
                  <a:pt x="40" y="136"/>
                  <a:pt x="40" y="136"/>
                </a:cubicBezTo>
                <a:cubicBezTo>
                  <a:pt x="40" y="137"/>
                  <a:pt x="42" y="137"/>
                  <a:pt x="42" y="137"/>
                </a:cubicBezTo>
                <a:cubicBezTo>
                  <a:pt x="42" y="137"/>
                  <a:pt x="42" y="138"/>
                  <a:pt x="42" y="138"/>
                </a:cubicBezTo>
                <a:cubicBezTo>
                  <a:pt x="41" y="138"/>
                  <a:pt x="41" y="137"/>
                  <a:pt x="41" y="137"/>
                </a:cubicBezTo>
                <a:moveTo>
                  <a:pt x="34" y="115"/>
                </a:moveTo>
                <a:cubicBezTo>
                  <a:pt x="34" y="115"/>
                  <a:pt x="34" y="115"/>
                  <a:pt x="34" y="115"/>
                </a:cubicBezTo>
                <a:cubicBezTo>
                  <a:pt x="34" y="115"/>
                  <a:pt x="34" y="115"/>
                  <a:pt x="34" y="115"/>
                </a:cubicBezTo>
                <a:cubicBezTo>
                  <a:pt x="34" y="115"/>
                  <a:pt x="34" y="115"/>
                  <a:pt x="34" y="115"/>
                </a:cubicBezTo>
                <a:moveTo>
                  <a:pt x="33" y="115"/>
                </a:moveTo>
                <a:cubicBezTo>
                  <a:pt x="33" y="115"/>
                  <a:pt x="34" y="115"/>
                  <a:pt x="34" y="115"/>
                </a:cubicBezTo>
                <a:cubicBezTo>
                  <a:pt x="34" y="115"/>
                  <a:pt x="34" y="115"/>
                  <a:pt x="34" y="115"/>
                </a:cubicBezTo>
                <a:cubicBezTo>
                  <a:pt x="33" y="115"/>
                  <a:pt x="33" y="115"/>
                  <a:pt x="33" y="115"/>
                </a:cubicBezTo>
                <a:moveTo>
                  <a:pt x="33" y="115"/>
                </a:moveTo>
                <a:cubicBezTo>
                  <a:pt x="33" y="115"/>
                  <a:pt x="33" y="115"/>
                  <a:pt x="33" y="115"/>
                </a:cubicBezTo>
                <a:cubicBezTo>
                  <a:pt x="33" y="115"/>
                  <a:pt x="33" y="115"/>
                  <a:pt x="33" y="115"/>
                </a:cubicBezTo>
                <a:close/>
                <a:moveTo>
                  <a:pt x="32" y="138"/>
                </a:moveTo>
                <a:cubicBezTo>
                  <a:pt x="32" y="138"/>
                  <a:pt x="32" y="138"/>
                  <a:pt x="32" y="138"/>
                </a:cubicBezTo>
                <a:cubicBezTo>
                  <a:pt x="31" y="138"/>
                  <a:pt x="30" y="138"/>
                  <a:pt x="30" y="138"/>
                </a:cubicBezTo>
                <a:cubicBezTo>
                  <a:pt x="30" y="137"/>
                  <a:pt x="31" y="137"/>
                  <a:pt x="31" y="137"/>
                </a:cubicBezTo>
                <a:cubicBezTo>
                  <a:pt x="31" y="137"/>
                  <a:pt x="32" y="138"/>
                  <a:pt x="33" y="138"/>
                </a:cubicBezTo>
                <a:cubicBezTo>
                  <a:pt x="33" y="138"/>
                  <a:pt x="33" y="138"/>
                  <a:pt x="33" y="138"/>
                </a:cubicBezTo>
                <a:cubicBezTo>
                  <a:pt x="32" y="138"/>
                  <a:pt x="32" y="138"/>
                  <a:pt x="32" y="138"/>
                </a:cubicBezTo>
                <a:moveTo>
                  <a:pt x="206" y="140"/>
                </a:moveTo>
                <a:cubicBezTo>
                  <a:pt x="206" y="140"/>
                  <a:pt x="206" y="139"/>
                  <a:pt x="206" y="139"/>
                </a:cubicBezTo>
                <a:cubicBezTo>
                  <a:pt x="206" y="140"/>
                  <a:pt x="207" y="140"/>
                  <a:pt x="207" y="141"/>
                </a:cubicBezTo>
                <a:cubicBezTo>
                  <a:pt x="207" y="141"/>
                  <a:pt x="207" y="141"/>
                  <a:pt x="207" y="141"/>
                </a:cubicBezTo>
                <a:cubicBezTo>
                  <a:pt x="207" y="141"/>
                  <a:pt x="208" y="142"/>
                  <a:pt x="208" y="142"/>
                </a:cubicBezTo>
                <a:cubicBezTo>
                  <a:pt x="208" y="143"/>
                  <a:pt x="207" y="144"/>
                  <a:pt x="206" y="143"/>
                </a:cubicBezTo>
                <a:cubicBezTo>
                  <a:pt x="206" y="143"/>
                  <a:pt x="205" y="143"/>
                  <a:pt x="205" y="142"/>
                </a:cubicBezTo>
                <a:cubicBezTo>
                  <a:pt x="205" y="141"/>
                  <a:pt x="205" y="141"/>
                  <a:pt x="205" y="141"/>
                </a:cubicBezTo>
                <a:cubicBezTo>
                  <a:pt x="205" y="141"/>
                  <a:pt x="205" y="141"/>
                  <a:pt x="205" y="140"/>
                </a:cubicBezTo>
                <a:cubicBezTo>
                  <a:pt x="205" y="140"/>
                  <a:pt x="205" y="140"/>
                  <a:pt x="205" y="140"/>
                </a:cubicBezTo>
                <a:cubicBezTo>
                  <a:pt x="205" y="140"/>
                  <a:pt x="205" y="140"/>
                  <a:pt x="205" y="140"/>
                </a:cubicBezTo>
                <a:cubicBezTo>
                  <a:pt x="205" y="140"/>
                  <a:pt x="205" y="140"/>
                  <a:pt x="206" y="140"/>
                </a:cubicBezTo>
                <a:moveTo>
                  <a:pt x="123" y="75"/>
                </a:moveTo>
                <a:cubicBezTo>
                  <a:pt x="123" y="75"/>
                  <a:pt x="123" y="75"/>
                  <a:pt x="123" y="75"/>
                </a:cubicBezTo>
                <a:cubicBezTo>
                  <a:pt x="124" y="75"/>
                  <a:pt x="124" y="75"/>
                  <a:pt x="124" y="74"/>
                </a:cubicBezTo>
                <a:cubicBezTo>
                  <a:pt x="124" y="74"/>
                  <a:pt x="124" y="74"/>
                  <a:pt x="124" y="74"/>
                </a:cubicBezTo>
                <a:cubicBezTo>
                  <a:pt x="124" y="74"/>
                  <a:pt x="124" y="74"/>
                  <a:pt x="124" y="74"/>
                </a:cubicBezTo>
                <a:cubicBezTo>
                  <a:pt x="124" y="75"/>
                  <a:pt x="124" y="75"/>
                  <a:pt x="124" y="75"/>
                </a:cubicBezTo>
                <a:cubicBezTo>
                  <a:pt x="124" y="75"/>
                  <a:pt x="124" y="75"/>
                  <a:pt x="124" y="76"/>
                </a:cubicBezTo>
                <a:cubicBezTo>
                  <a:pt x="123" y="76"/>
                  <a:pt x="123" y="76"/>
                  <a:pt x="122" y="76"/>
                </a:cubicBezTo>
                <a:cubicBezTo>
                  <a:pt x="122" y="76"/>
                  <a:pt x="122" y="76"/>
                  <a:pt x="122" y="76"/>
                </a:cubicBezTo>
                <a:cubicBezTo>
                  <a:pt x="122" y="76"/>
                  <a:pt x="122" y="76"/>
                  <a:pt x="122" y="76"/>
                </a:cubicBezTo>
                <a:cubicBezTo>
                  <a:pt x="122" y="76"/>
                  <a:pt x="122" y="76"/>
                  <a:pt x="122" y="75"/>
                </a:cubicBezTo>
                <a:cubicBezTo>
                  <a:pt x="122" y="75"/>
                  <a:pt x="123" y="75"/>
                  <a:pt x="123" y="75"/>
                </a:cubicBezTo>
                <a:moveTo>
                  <a:pt x="126" y="78"/>
                </a:moveTo>
                <a:cubicBezTo>
                  <a:pt x="126" y="78"/>
                  <a:pt x="126" y="78"/>
                  <a:pt x="126" y="78"/>
                </a:cubicBezTo>
                <a:cubicBezTo>
                  <a:pt x="126" y="78"/>
                  <a:pt x="126" y="77"/>
                  <a:pt x="126" y="77"/>
                </a:cubicBezTo>
                <a:cubicBezTo>
                  <a:pt x="126" y="77"/>
                  <a:pt x="126" y="77"/>
                  <a:pt x="127" y="77"/>
                </a:cubicBezTo>
                <a:cubicBezTo>
                  <a:pt x="127" y="78"/>
                  <a:pt x="127" y="78"/>
                  <a:pt x="126" y="78"/>
                </a:cubicBezTo>
                <a:cubicBezTo>
                  <a:pt x="126" y="78"/>
                  <a:pt x="126" y="78"/>
                  <a:pt x="126" y="78"/>
                </a:cubicBezTo>
                <a:cubicBezTo>
                  <a:pt x="126" y="78"/>
                  <a:pt x="126" y="78"/>
                  <a:pt x="127" y="78"/>
                </a:cubicBezTo>
                <a:cubicBezTo>
                  <a:pt x="127" y="79"/>
                  <a:pt x="127" y="78"/>
                  <a:pt x="126" y="79"/>
                </a:cubicBezTo>
                <a:cubicBezTo>
                  <a:pt x="126" y="79"/>
                  <a:pt x="126" y="79"/>
                  <a:pt x="126" y="79"/>
                </a:cubicBezTo>
                <a:cubicBezTo>
                  <a:pt x="126" y="79"/>
                  <a:pt x="126" y="79"/>
                  <a:pt x="126" y="79"/>
                </a:cubicBezTo>
                <a:cubicBezTo>
                  <a:pt x="126" y="79"/>
                  <a:pt x="125" y="79"/>
                  <a:pt x="125" y="79"/>
                </a:cubicBezTo>
                <a:cubicBezTo>
                  <a:pt x="125" y="78"/>
                  <a:pt x="125" y="78"/>
                  <a:pt x="126" y="77"/>
                </a:cubicBezTo>
                <a:cubicBezTo>
                  <a:pt x="126" y="77"/>
                  <a:pt x="126" y="77"/>
                  <a:pt x="126" y="78"/>
                </a:cubicBezTo>
                <a:moveTo>
                  <a:pt x="40" y="107"/>
                </a:moveTo>
                <a:cubicBezTo>
                  <a:pt x="40" y="107"/>
                  <a:pt x="40" y="107"/>
                  <a:pt x="40" y="107"/>
                </a:cubicBezTo>
                <a:cubicBezTo>
                  <a:pt x="40" y="107"/>
                  <a:pt x="40" y="107"/>
                  <a:pt x="40" y="107"/>
                </a:cubicBezTo>
                <a:cubicBezTo>
                  <a:pt x="40" y="107"/>
                  <a:pt x="40" y="107"/>
                  <a:pt x="40" y="107"/>
                </a:cubicBezTo>
                <a:cubicBezTo>
                  <a:pt x="40" y="107"/>
                  <a:pt x="40" y="107"/>
                  <a:pt x="40" y="107"/>
                </a:cubicBezTo>
                <a:cubicBezTo>
                  <a:pt x="40" y="107"/>
                  <a:pt x="40" y="107"/>
                  <a:pt x="40" y="107"/>
                </a:cubicBezTo>
                <a:moveTo>
                  <a:pt x="40" y="107"/>
                </a:moveTo>
                <a:cubicBezTo>
                  <a:pt x="40" y="107"/>
                  <a:pt x="40" y="107"/>
                  <a:pt x="40" y="107"/>
                </a:cubicBezTo>
                <a:cubicBezTo>
                  <a:pt x="40" y="107"/>
                  <a:pt x="40" y="107"/>
                  <a:pt x="40" y="107"/>
                </a:cubicBezTo>
                <a:close/>
                <a:moveTo>
                  <a:pt x="33" y="114"/>
                </a:moveTo>
                <a:cubicBezTo>
                  <a:pt x="33" y="114"/>
                  <a:pt x="33" y="114"/>
                  <a:pt x="33" y="114"/>
                </a:cubicBezTo>
                <a:cubicBezTo>
                  <a:pt x="33" y="114"/>
                  <a:pt x="33" y="114"/>
                  <a:pt x="33" y="114"/>
                </a:cubicBezTo>
                <a:cubicBezTo>
                  <a:pt x="33" y="114"/>
                  <a:pt x="33" y="114"/>
                  <a:pt x="33" y="114"/>
                </a:cubicBezTo>
                <a:moveTo>
                  <a:pt x="33" y="115"/>
                </a:moveTo>
                <a:cubicBezTo>
                  <a:pt x="33" y="114"/>
                  <a:pt x="33" y="114"/>
                  <a:pt x="33" y="114"/>
                </a:cubicBezTo>
                <a:cubicBezTo>
                  <a:pt x="33" y="114"/>
                  <a:pt x="33" y="114"/>
                  <a:pt x="33" y="115"/>
                </a:cubicBezTo>
                <a:close/>
                <a:moveTo>
                  <a:pt x="33" y="114"/>
                </a:moveTo>
                <a:cubicBezTo>
                  <a:pt x="33" y="114"/>
                  <a:pt x="33" y="114"/>
                  <a:pt x="33" y="114"/>
                </a:cubicBezTo>
                <a:cubicBezTo>
                  <a:pt x="33" y="114"/>
                  <a:pt x="33" y="114"/>
                  <a:pt x="33" y="114"/>
                </a:cubicBezTo>
                <a:close/>
                <a:moveTo>
                  <a:pt x="33" y="114"/>
                </a:moveTo>
                <a:cubicBezTo>
                  <a:pt x="33" y="114"/>
                  <a:pt x="33" y="114"/>
                  <a:pt x="33" y="114"/>
                </a:cubicBezTo>
                <a:cubicBezTo>
                  <a:pt x="33" y="114"/>
                  <a:pt x="33" y="114"/>
                  <a:pt x="33" y="114"/>
                </a:cubicBezTo>
                <a:close/>
              </a:path>
            </a:pathLst>
          </a:custGeom>
          <a:solidFill>
            <a:srgbClr val="36474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 name="TextBox 17"/>
          <p:cNvSpPr txBox="1"/>
          <p:nvPr/>
        </p:nvSpPr>
        <p:spPr>
          <a:xfrm>
            <a:off x="6169595" y="2598683"/>
            <a:ext cx="4896544" cy="1323439"/>
          </a:xfrm>
          <a:prstGeom prst="rect">
            <a:avLst/>
          </a:prstGeom>
        </p:spPr>
        <p:txBody>
          <a:bodyPr wrap="square" rtlCol="0">
            <a:spAutoFit/>
          </a:bodyPr>
          <a:lstStyle/>
          <a:p>
            <a:pPr marL="0" marR="0" indent="0" algn="ctr" defTabSz="914400" rtl="0" eaLnBrk="1" fontAlgn="auto" latinLnBrk="0" hangingPunct="1">
              <a:lnSpc>
                <a:spcPct val="100000"/>
              </a:lnSpc>
              <a:spcBef>
                <a:spcPct val="0"/>
              </a:spcBef>
              <a:spcAft>
                <a:spcPts val="0"/>
              </a:spcAft>
              <a:buClrTx/>
              <a:buSzTx/>
              <a:buFontTx/>
              <a:buNone/>
            </a:pPr>
            <a:r>
              <a:rPr lang="zh-CN" altLang="en-US" sz="8000" dirty="0">
                <a:solidFill>
                  <a:srgbClr val="44546A"/>
                </a:solidFill>
                <a:latin typeface="微软雅黑" panose="020B0503020204020204" pitchFamily="34" charset="-122"/>
                <a:ea typeface="微软雅黑" panose="020B0503020204020204" pitchFamily="34" charset="-122"/>
                <a:cs typeface="+mj-cs"/>
              </a:rPr>
              <a:t>谢谢</a:t>
            </a:r>
            <a:endParaRPr kumimoji="0" lang="zh-CN" altLang="en-US" sz="8000" b="0"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426706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nvSpPr>
        <p:spPr>
          <a:xfrm>
            <a:off x="-134056" y="1"/>
            <a:ext cx="5033977" cy="683633"/>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26" name="组合 25"/>
          <p:cNvGrpSpPr/>
          <p:nvPr/>
        </p:nvGrpSpPr>
        <p:grpSpPr>
          <a:xfrm>
            <a:off x="-391297" y="-1"/>
            <a:ext cx="1418143" cy="723901"/>
            <a:chOff x="-391195" y="-1"/>
            <a:chExt cx="1697596" cy="866775"/>
          </a:xfrm>
        </p:grpSpPr>
        <p:sp>
          <p:nvSpPr>
            <p:cNvPr id="27" name="任意多边形 26"/>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 name="直接连接符 32"/>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34" name="文本框 37"/>
          <p:cNvSpPr txBox="1"/>
          <p:nvPr/>
        </p:nvSpPr>
        <p:spPr>
          <a:xfrm>
            <a:off x="977430" y="72989"/>
            <a:ext cx="1893467"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chemeClr val="bg1"/>
                </a:solidFill>
                <a:latin typeface="微软雅黑" panose="020B0503020204020204" pitchFamily="34" charset="-122"/>
                <a:ea typeface="微软雅黑" panose="020B0503020204020204" pitchFamily="34" charset="-122"/>
              </a:rPr>
              <a:t>SVN</a:t>
            </a:r>
            <a:r>
              <a:rPr lang="zh-CN" altLang="en-US" sz="3200" b="1" dirty="0">
                <a:solidFill>
                  <a:schemeClr val="bg1"/>
                </a:solidFill>
                <a:latin typeface="微软雅黑" panose="020B0503020204020204" pitchFamily="34" charset="-122"/>
                <a:ea typeface="微软雅黑" panose="020B0503020204020204" pitchFamily="34" charset="-122"/>
              </a:rPr>
              <a:t>简介</a:t>
            </a:r>
            <a:endParaRPr lang="zh-CN" altLang="en-US" sz="3200" b="1" spc="1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026846" y="980728"/>
            <a:ext cx="10183309" cy="2923877"/>
          </a:xfrm>
          <a:prstGeom prst="rect">
            <a:avLst/>
          </a:prstGeom>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TortoiseSVN</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 Subversion </a:t>
            </a:r>
            <a:r>
              <a:rPr lang="zh-CN" altLang="zh-CN" sz="2400" dirty="0">
                <a:latin typeface="微软雅黑" panose="020B0503020204020204" pitchFamily="34" charset="-122"/>
                <a:ea typeface="微软雅黑" panose="020B0503020204020204" pitchFamily="34" charset="-122"/>
              </a:rPr>
              <a:t>版本控制系统的一个免费开源客户端。文件保存在中央版本库，除了能记住文件和目录的每次修改以外，你可以将文件恢复到过去的版本，并且可以通过检查历史知道数据做了哪些修改，谁做的修改。</a:t>
            </a:r>
          </a:p>
          <a:p>
            <a:r>
              <a:rPr lang="en-US" altLang="zh-CN" sz="2400" dirty="0">
                <a:latin typeface="微软雅黑" panose="020B0503020204020204" pitchFamily="34" charset="-122"/>
                <a:ea typeface="微软雅黑" panose="020B0503020204020204" pitchFamily="34" charset="-122"/>
              </a:rPr>
              <a:t>       SVN</a:t>
            </a:r>
            <a:r>
              <a:rPr lang="zh-CN" altLang="zh-CN" sz="2400" dirty="0">
                <a:latin typeface="微软雅黑" panose="020B0503020204020204" pitchFamily="34" charset="-122"/>
                <a:ea typeface="微软雅黑" panose="020B0503020204020204" pitchFamily="34" charset="-122"/>
              </a:rPr>
              <a:t>是一种集中式文件系统版本管理系统，集中式管理的工作流程如下图</a:t>
            </a:r>
          </a:p>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35" name="图片 34" descr="wKiom1YrUo6STGugAAE73J7ZiJQ067.jpg">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95416" y="3068960"/>
            <a:ext cx="5145035" cy="30243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D90384C-5F5B-4FFF-A8DA-72142248F75B}"/>
              </a:ext>
            </a:extLst>
          </p:cNvPr>
          <p:cNvSpPr/>
          <p:nvPr/>
        </p:nvSpPr>
        <p:spPr>
          <a:xfrm>
            <a:off x="146632" y="4038306"/>
            <a:ext cx="5659005" cy="194421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7BA27A88-C316-4A58-BF19-44B0D668BD0A}"/>
              </a:ext>
            </a:extLst>
          </p:cNvPr>
          <p:cNvSpPr/>
          <p:nvPr/>
        </p:nvSpPr>
        <p:spPr>
          <a:xfrm>
            <a:off x="134543" y="1772816"/>
            <a:ext cx="5659005" cy="194421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24"/>
          <p:cNvSpPr/>
          <p:nvPr/>
        </p:nvSpPr>
        <p:spPr>
          <a:xfrm>
            <a:off x="-134056" y="1"/>
            <a:ext cx="5033977" cy="683633"/>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26" name="组合 25"/>
          <p:cNvGrpSpPr/>
          <p:nvPr/>
        </p:nvGrpSpPr>
        <p:grpSpPr>
          <a:xfrm>
            <a:off x="-391297" y="-1"/>
            <a:ext cx="1418143" cy="723901"/>
            <a:chOff x="-391195" y="-1"/>
            <a:chExt cx="1697596" cy="866775"/>
          </a:xfrm>
        </p:grpSpPr>
        <p:sp>
          <p:nvSpPr>
            <p:cNvPr id="27" name="任意多边形 26"/>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 name="直接连接符 32"/>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34" name="文本框 37"/>
          <p:cNvSpPr txBox="1"/>
          <p:nvPr/>
        </p:nvSpPr>
        <p:spPr>
          <a:xfrm>
            <a:off x="977430" y="72989"/>
            <a:ext cx="2803973" cy="584775"/>
          </a:xfrm>
          <a:prstGeom prst="rect">
            <a:avLst/>
          </a:prstGeom>
          <a:noFill/>
        </p:spPr>
        <p:txBody>
          <a:bodyPr wrap="non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安装说明</a:t>
            </a:r>
            <a:endParaRPr lang="zh-CN" altLang="en-US" sz="3200" b="1" dirty="0">
              <a:solidFill>
                <a:schemeClr val="bg1"/>
              </a:solidFill>
              <a:latin typeface="+mj-ea"/>
              <a:cs typeface="经典综艺体简" panose="02010609000101010101" pitchFamily="49" charset="-122"/>
            </a:endParaRPr>
          </a:p>
        </p:txBody>
      </p:sp>
      <p:pic>
        <p:nvPicPr>
          <p:cNvPr id="3" name="图片 2">
            <a:extLst>
              <a:ext uri="{FF2B5EF4-FFF2-40B4-BE49-F238E27FC236}">
                <a16:creationId xmlns:a16="http://schemas.microsoft.com/office/drawing/2014/main" id="{3CB63AD4-B906-42FD-8F6B-D948CA315017}"/>
              </a:ext>
            </a:extLst>
          </p:cNvPr>
          <p:cNvPicPr>
            <a:picLocks noChangeAspect="1"/>
          </p:cNvPicPr>
          <p:nvPr/>
        </p:nvPicPr>
        <p:blipFill rotWithShape="1">
          <a:blip r:embed="rId2"/>
          <a:srcRect l="532" t="31137"/>
          <a:stretch/>
        </p:blipFill>
        <p:spPr>
          <a:xfrm>
            <a:off x="405248" y="2095108"/>
            <a:ext cx="5141775" cy="892552"/>
          </a:xfrm>
          <a:prstGeom prst="rect">
            <a:avLst/>
          </a:prstGeom>
        </p:spPr>
      </p:pic>
      <p:sp>
        <p:nvSpPr>
          <p:cNvPr id="16" name="TextBox 2">
            <a:extLst>
              <a:ext uri="{FF2B5EF4-FFF2-40B4-BE49-F238E27FC236}">
                <a16:creationId xmlns:a16="http://schemas.microsoft.com/office/drawing/2014/main" id="{283B4CF7-3287-45D9-A1B3-875E5DE224B4}"/>
              </a:ext>
            </a:extLst>
          </p:cNvPr>
          <p:cNvSpPr txBox="1"/>
          <p:nvPr/>
        </p:nvSpPr>
        <p:spPr>
          <a:xfrm>
            <a:off x="468682" y="875478"/>
            <a:ext cx="11257812" cy="1138773"/>
          </a:xfrm>
          <a:prstGeom prst="rect">
            <a:avLst/>
          </a:prstGeom>
        </p:spPr>
        <p:txBody>
          <a:bodyPr wrap="square" rtlCol="0">
            <a:spAutoFit/>
          </a:bodyPr>
          <a:lstStyle/>
          <a:p>
            <a:pPr>
              <a:spcBef>
                <a:spcPct val="0"/>
              </a:spcBef>
            </a:pPr>
            <a:r>
              <a:rPr lang="en-US" altLang="zh-CN" sz="2000" dirty="0">
                <a:latin typeface="微软雅黑" panose="020B0503020204020204" pitchFamily="34" charset="-122"/>
                <a:ea typeface="微软雅黑" panose="020B0503020204020204" pitchFamily="34" charset="-122"/>
              </a:rPr>
              <a:t>SVN</a:t>
            </a:r>
            <a:r>
              <a:rPr lang="zh-CN" altLang="en-US" sz="2000" dirty="0">
                <a:latin typeface="微软雅黑" panose="020B0503020204020204" pitchFamily="34" charset="-122"/>
                <a:ea typeface="微软雅黑" panose="020B0503020204020204" pitchFamily="34" charset="-122"/>
              </a:rPr>
              <a:t>客户端安装文件已共享至：</a:t>
            </a:r>
            <a:r>
              <a:rPr lang="en-US" altLang="zh-CN" sz="2000" dirty="0">
                <a:solidFill>
                  <a:srgbClr val="FF0000"/>
                </a:solidFill>
                <a:latin typeface="微软雅黑" panose="020B0503020204020204" pitchFamily="34" charset="-122"/>
                <a:ea typeface="微软雅黑" panose="020B0503020204020204" pitchFamily="34" charset="-122"/>
              </a:rPr>
              <a:t>\\10.200.10.3\02_Dept\12_</a:t>
            </a:r>
            <a:r>
              <a:rPr lang="zh-CN" altLang="en-US" sz="2000" dirty="0">
                <a:solidFill>
                  <a:srgbClr val="FF0000"/>
                </a:solidFill>
                <a:latin typeface="微软雅黑" panose="020B0503020204020204" pitchFamily="34" charset="-122"/>
                <a:ea typeface="微软雅黑" panose="020B0503020204020204" pitchFamily="34" charset="-122"/>
              </a:rPr>
              <a:t>产品中心</a:t>
            </a:r>
            <a:r>
              <a:rPr lang="en-US" altLang="zh-CN" sz="2000" dirty="0">
                <a:solidFill>
                  <a:srgbClr val="FF0000"/>
                </a:solidFill>
                <a:latin typeface="微软雅黑" panose="020B0503020204020204" pitchFamily="34" charset="-122"/>
                <a:ea typeface="微软雅黑" panose="020B0503020204020204" pitchFamily="34" charset="-122"/>
              </a:rPr>
              <a:t>\02_</a:t>
            </a:r>
            <a:r>
              <a:rPr lang="zh-CN" altLang="en-US" sz="2000" dirty="0">
                <a:solidFill>
                  <a:srgbClr val="FF0000"/>
                </a:solidFill>
                <a:latin typeface="微软雅黑" panose="020B0503020204020204" pitchFamily="34" charset="-122"/>
                <a:ea typeface="微软雅黑" panose="020B0503020204020204" pitchFamily="34" charset="-122"/>
              </a:rPr>
              <a:t>项目管理部</a:t>
            </a:r>
            <a:r>
              <a:rPr lang="en-US" altLang="zh-CN" sz="2000" dirty="0">
                <a:solidFill>
                  <a:srgbClr val="FF0000"/>
                </a:solidFill>
                <a:latin typeface="微软雅黑" panose="020B0503020204020204" pitchFamily="34" charset="-122"/>
                <a:ea typeface="微软雅黑" panose="020B0503020204020204" pitchFamily="34" charset="-122"/>
              </a:rPr>
              <a:t>\01_</a:t>
            </a:r>
            <a:r>
              <a:rPr lang="zh-CN" altLang="en-US" sz="2000" dirty="0">
                <a:solidFill>
                  <a:srgbClr val="FF0000"/>
                </a:solidFill>
                <a:latin typeface="微软雅黑" panose="020B0503020204020204" pitchFamily="34" charset="-122"/>
                <a:ea typeface="微软雅黑" panose="020B0503020204020204" pitchFamily="34" charset="-122"/>
              </a:rPr>
              <a:t>项目管理部共享文件</a:t>
            </a:r>
            <a:r>
              <a:rPr lang="en-US" altLang="zh-CN" sz="2000" dirty="0">
                <a:solidFill>
                  <a:srgbClr val="FF0000"/>
                </a:solidFill>
                <a:latin typeface="微软雅黑" panose="020B0503020204020204" pitchFamily="34" charset="-122"/>
                <a:ea typeface="微软雅黑" panose="020B0503020204020204" pitchFamily="34" charset="-122"/>
              </a:rPr>
              <a:t>\12-SVN</a:t>
            </a:r>
            <a:r>
              <a:rPr lang="zh-CN" altLang="en-US" sz="2000" dirty="0">
                <a:solidFill>
                  <a:srgbClr val="FF0000"/>
                </a:solidFill>
                <a:latin typeface="微软雅黑" panose="020B0503020204020204" pitchFamily="34" charset="-122"/>
                <a:ea typeface="微软雅黑" panose="020B0503020204020204" pitchFamily="34" charset="-122"/>
              </a:rPr>
              <a:t>相关资料</a:t>
            </a:r>
            <a:r>
              <a:rPr lang="en-US" altLang="zh-CN" sz="2000" dirty="0">
                <a:solidFill>
                  <a:srgbClr val="FF0000"/>
                </a:solidFill>
                <a:latin typeface="微软雅黑" panose="020B0503020204020204" pitchFamily="34" charset="-122"/>
                <a:ea typeface="微软雅黑" panose="020B0503020204020204" pitchFamily="34" charset="-122"/>
              </a:rPr>
              <a:t>\SVN</a:t>
            </a:r>
            <a:r>
              <a:rPr lang="zh-CN" altLang="en-US" sz="2000" dirty="0">
                <a:solidFill>
                  <a:srgbClr val="FF0000"/>
                </a:solidFill>
                <a:latin typeface="微软雅黑" panose="020B0503020204020204" pitchFamily="34" charset="-122"/>
                <a:ea typeface="微软雅黑" panose="020B0503020204020204" pitchFamily="34" charset="-122"/>
              </a:rPr>
              <a:t>客户端中文包</a:t>
            </a:r>
            <a:endParaRPr lang="zh-CN" altLang="zh-CN" sz="2000" dirty="0">
              <a:solidFill>
                <a:srgbClr val="FF0000"/>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pic>
        <p:nvPicPr>
          <p:cNvPr id="4" name="图片 3">
            <a:extLst>
              <a:ext uri="{FF2B5EF4-FFF2-40B4-BE49-F238E27FC236}">
                <a16:creationId xmlns:a16="http://schemas.microsoft.com/office/drawing/2014/main" id="{E2E73AC4-D050-4F69-80B5-F89A08E374D5}"/>
              </a:ext>
            </a:extLst>
          </p:cNvPr>
          <p:cNvPicPr>
            <a:picLocks noChangeAspect="1"/>
          </p:cNvPicPr>
          <p:nvPr/>
        </p:nvPicPr>
        <p:blipFill rotWithShape="1">
          <a:blip r:embed="rId3"/>
          <a:srcRect l="1195" t="6296" r="15355" b="-58"/>
          <a:stretch/>
        </p:blipFill>
        <p:spPr>
          <a:xfrm>
            <a:off x="397088" y="4188218"/>
            <a:ext cx="5149936" cy="997651"/>
          </a:xfrm>
          <a:prstGeom prst="rect">
            <a:avLst/>
          </a:prstGeom>
        </p:spPr>
      </p:pic>
      <p:sp>
        <p:nvSpPr>
          <p:cNvPr id="7" name="文本框 6">
            <a:extLst>
              <a:ext uri="{FF2B5EF4-FFF2-40B4-BE49-F238E27FC236}">
                <a16:creationId xmlns:a16="http://schemas.microsoft.com/office/drawing/2014/main" id="{A30AB0D5-3688-43DD-8368-EC6BBC645787}"/>
              </a:ext>
            </a:extLst>
          </p:cNvPr>
          <p:cNvSpPr txBox="1"/>
          <p:nvPr/>
        </p:nvSpPr>
        <p:spPr>
          <a:xfrm>
            <a:off x="773355" y="2987660"/>
            <a:ext cx="3780958" cy="369332"/>
          </a:xfrm>
          <a:prstGeom prst="rect">
            <a:avLst/>
          </a:prstGeom>
        </p:spPr>
        <p:txBody>
          <a:bodyPr wrap="square" rtlCol="0">
            <a:spAutoFit/>
          </a:bodyPr>
          <a:lstStyle/>
          <a:p>
            <a:pPr marL="0" marR="0" indent="0" algn="ctr" defTabSz="914400" rtl="0" eaLnBrk="1" fontAlgn="auto" latinLnBrk="0" hangingPunct="1">
              <a:lnSpc>
                <a:spcPct val="100000"/>
              </a:lnSpc>
              <a:spcBef>
                <a:spcPct val="0"/>
              </a:spcBef>
              <a:spcAft>
                <a:spcPts val="0"/>
              </a:spcAft>
              <a:buClrTx/>
              <a:buSzTx/>
              <a:buFontTx/>
              <a:buNone/>
            </a:pPr>
            <a:r>
              <a:rPr kumimoji="0" lang="en-US" altLang="zh-CN" b="1" i="0" u="none" strike="noStrike" kern="1200" cap="none" spc="0" normalizeH="0" baseline="0" noProof="0" dirty="0">
                <a:ln>
                  <a:noFill/>
                </a:ln>
                <a:effectLst/>
                <a:uLnTx/>
                <a:uFillTx/>
                <a:latin typeface="+mj-lt"/>
                <a:ea typeface="+mj-ea"/>
                <a:cs typeface="+mj-cs"/>
              </a:rPr>
              <a:t>Windows X64 SVN</a:t>
            </a:r>
            <a:r>
              <a:rPr lang="zh-CN" altLang="en-US" b="1" dirty="0">
                <a:latin typeface="+mj-lt"/>
                <a:ea typeface="+mj-ea"/>
                <a:cs typeface="+mj-cs"/>
              </a:rPr>
              <a:t>安装包</a:t>
            </a:r>
            <a:r>
              <a:rPr lang="en-US" altLang="zh-CN" b="1" dirty="0">
                <a:latin typeface="+mj-lt"/>
                <a:ea typeface="+mj-ea"/>
                <a:cs typeface="+mj-cs"/>
              </a:rPr>
              <a:t>&amp;</a:t>
            </a:r>
            <a:r>
              <a:rPr lang="zh-CN" altLang="en-US" b="1" dirty="0">
                <a:latin typeface="+mj-lt"/>
                <a:ea typeface="+mj-ea"/>
                <a:cs typeface="+mj-cs"/>
              </a:rPr>
              <a:t>语言包</a:t>
            </a:r>
            <a:endParaRPr kumimoji="0" lang="zh-CN" altLang="en-US" b="1" i="0" u="none" strike="noStrike" kern="1200" cap="none" spc="0" normalizeH="0" baseline="0" noProof="0" dirty="0">
              <a:ln>
                <a:noFill/>
              </a:ln>
              <a:effectLst/>
              <a:uLnTx/>
              <a:uFillTx/>
              <a:latin typeface="+mj-lt"/>
              <a:ea typeface="+mj-ea"/>
              <a:cs typeface="+mj-cs"/>
            </a:endParaRPr>
          </a:p>
        </p:txBody>
      </p:sp>
      <p:sp>
        <p:nvSpPr>
          <p:cNvPr id="20" name="文本框 19">
            <a:extLst>
              <a:ext uri="{FF2B5EF4-FFF2-40B4-BE49-F238E27FC236}">
                <a16:creationId xmlns:a16="http://schemas.microsoft.com/office/drawing/2014/main" id="{9A5B2231-FCCA-42F4-A0C3-B1144CB92252}"/>
              </a:ext>
            </a:extLst>
          </p:cNvPr>
          <p:cNvSpPr txBox="1"/>
          <p:nvPr/>
        </p:nvSpPr>
        <p:spPr>
          <a:xfrm>
            <a:off x="734022" y="5219908"/>
            <a:ext cx="3780958" cy="369332"/>
          </a:xfrm>
          <a:prstGeom prst="rect">
            <a:avLst/>
          </a:prstGeom>
        </p:spPr>
        <p:txBody>
          <a:bodyPr wrap="square" rtlCol="0">
            <a:spAutoFit/>
          </a:bodyPr>
          <a:lstStyle/>
          <a:p>
            <a:pPr marL="0" marR="0" indent="0" algn="ctr" defTabSz="914400" rtl="0" eaLnBrk="1" fontAlgn="auto" latinLnBrk="0" hangingPunct="1">
              <a:lnSpc>
                <a:spcPct val="100000"/>
              </a:lnSpc>
              <a:spcBef>
                <a:spcPct val="0"/>
              </a:spcBef>
              <a:spcAft>
                <a:spcPts val="0"/>
              </a:spcAft>
              <a:buClrTx/>
              <a:buSzTx/>
              <a:buFontTx/>
              <a:buNone/>
            </a:pPr>
            <a:r>
              <a:rPr kumimoji="0" lang="en-US" altLang="zh-CN" b="1" i="0" u="none" strike="noStrike" kern="1200" cap="none" spc="0" normalizeH="0" baseline="0" noProof="0" dirty="0">
                <a:ln>
                  <a:noFill/>
                </a:ln>
                <a:effectLst/>
                <a:uLnTx/>
                <a:uFillTx/>
                <a:latin typeface="+mj-lt"/>
                <a:ea typeface="+mj-ea"/>
                <a:cs typeface="+mj-cs"/>
              </a:rPr>
              <a:t>Windows X84 SVN</a:t>
            </a:r>
            <a:r>
              <a:rPr lang="zh-CN" altLang="en-US" b="1" dirty="0">
                <a:latin typeface="+mj-lt"/>
                <a:ea typeface="+mj-ea"/>
                <a:cs typeface="+mj-cs"/>
              </a:rPr>
              <a:t>安装包</a:t>
            </a:r>
            <a:r>
              <a:rPr lang="en-US" altLang="zh-CN" b="1" dirty="0">
                <a:latin typeface="+mj-lt"/>
                <a:ea typeface="+mj-ea"/>
                <a:cs typeface="+mj-cs"/>
              </a:rPr>
              <a:t>&amp;</a:t>
            </a:r>
            <a:r>
              <a:rPr lang="zh-CN" altLang="en-US" b="1" dirty="0">
                <a:latin typeface="+mj-lt"/>
                <a:ea typeface="+mj-ea"/>
                <a:cs typeface="+mj-cs"/>
              </a:rPr>
              <a:t>语言包</a:t>
            </a:r>
            <a:endParaRPr kumimoji="0" lang="zh-CN" altLang="en-US" b="1" i="0" u="none" strike="noStrike" kern="1200" cap="none" spc="0" normalizeH="0" baseline="0" noProof="0" dirty="0">
              <a:ln>
                <a:noFill/>
              </a:ln>
              <a:effectLst/>
              <a:uLnTx/>
              <a:uFillTx/>
              <a:latin typeface="+mj-lt"/>
              <a:ea typeface="+mj-ea"/>
              <a:cs typeface="+mj-cs"/>
            </a:endParaRPr>
          </a:p>
        </p:txBody>
      </p:sp>
      <p:sp>
        <p:nvSpPr>
          <p:cNvPr id="9" name="文本框 8">
            <a:extLst>
              <a:ext uri="{FF2B5EF4-FFF2-40B4-BE49-F238E27FC236}">
                <a16:creationId xmlns:a16="http://schemas.microsoft.com/office/drawing/2014/main" id="{EC5AAFF3-D39D-46C8-8189-C2260B3A8C9D}"/>
              </a:ext>
            </a:extLst>
          </p:cNvPr>
          <p:cNvSpPr txBox="1"/>
          <p:nvPr/>
        </p:nvSpPr>
        <p:spPr>
          <a:xfrm>
            <a:off x="5953571" y="2014251"/>
            <a:ext cx="5040560" cy="3351046"/>
          </a:xfrm>
          <a:prstGeom prst="rect">
            <a:avLst/>
          </a:prstGeom>
        </p:spPr>
        <p:txBody>
          <a:bodyPr wrap="square" rtlCol="0">
            <a:spAutoFit/>
          </a:bodyPr>
          <a:lstStyle/>
          <a:p>
            <a:pPr marL="342900" indent="-342900">
              <a:lnSpc>
                <a:spcPct val="150000"/>
              </a:lnSpc>
              <a:spcBef>
                <a:spcPct val="0"/>
              </a:spcBef>
              <a:buFont typeface="Wingdings" panose="05000000000000000000" pitchFamily="2" charset="2"/>
              <a:buChar char="u"/>
            </a:pPr>
            <a:r>
              <a:rPr lang="zh-CN" altLang="zh-CN" sz="2400" dirty="0">
                <a:solidFill>
                  <a:srgbClr val="0F41E1"/>
                </a:solidFill>
                <a:latin typeface="微软雅黑" panose="020B0503020204020204" pitchFamily="34" charset="-122"/>
                <a:ea typeface="微软雅黑" panose="020B0503020204020204" pitchFamily="34" charset="-122"/>
              </a:rPr>
              <a:t>点击默认安装即可</a:t>
            </a:r>
            <a:r>
              <a:rPr lang="zh-CN" altLang="en-US" sz="2400" dirty="0">
                <a:solidFill>
                  <a:srgbClr val="0F41E1"/>
                </a:solidFill>
                <a:latin typeface="微软雅黑" panose="020B0503020204020204" pitchFamily="34" charset="-122"/>
                <a:ea typeface="微软雅黑" panose="020B0503020204020204" pitchFamily="34" charset="-122"/>
              </a:rPr>
              <a:t>，安装完即可使用，但建议重启；</a:t>
            </a:r>
            <a:endParaRPr lang="en-US" altLang="zh-CN" sz="2400" dirty="0">
              <a:solidFill>
                <a:srgbClr val="0F41E1"/>
              </a:solidFill>
              <a:latin typeface="微软雅黑" panose="020B0503020204020204" pitchFamily="34" charset="-122"/>
              <a:ea typeface="微软雅黑" panose="020B0503020204020204" pitchFamily="34" charset="-122"/>
            </a:endParaRPr>
          </a:p>
          <a:p>
            <a:pPr marL="342900" indent="-342900">
              <a:lnSpc>
                <a:spcPct val="150000"/>
              </a:lnSpc>
              <a:spcBef>
                <a:spcPct val="0"/>
              </a:spcBef>
              <a:buFont typeface="Wingdings" panose="05000000000000000000" pitchFamily="2" charset="2"/>
              <a:buChar char="u"/>
            </a:pPr>
            <a:r>
              <a:rPr lang="zh-CN" altLang="en-US" sz="2400" dirty="0">
                <a:solidFill>
                  <a:srgbClr val="0F41E1"/>
                </a:solidFill>
                <a:latin typeface="微软雅黑" panose="020B0503020204020204" pitchFamily="34" charset="-122"/>
                <a:ea typeface="微软雅黑" panose="020B0503020204020204" pitchFamily="34" charset="-122"/>
              </a:rPr>
              <a:t>先安装完客户端再安装语言包，设置语言的方法见下页；</a:t>
            </a:r>
            <a:endParaRPr lang="en-US" altLang="zh-CN" sz="2400" dirty="0">
              <a:solidFill>
                <a:srgbClr val="0F41E1"/>
              </a:solidFill>
              <a:latin typeface="微软雅黑" panose="020B0503020204020204" pitchFamily="34" charset="-122"/>
              <a:ea typeface="微软雅黑" panose="020B0503020204020204" pitchFamily="34" charset="-122"/>
            </a:endParaRPr>
          </a:p>
          <a:p>
            <a:pPr marL="342900" indent="-342900">
              <a:lnSpc>
                <a:spcPct val="150000"/>
              </a:lnSpc>
              <a:spcBef>
                <a:spcPct val="0"/>
              </a:spcBef>
              <a:buFont typeface="Wingdings" panose="05000000000000000000" pitchFamily="2" charset="2"/>
              <a:buChar char="u"/>
            </a:pPr>
            <a:r>
              <a:rPr lang="zh-CN" altLang="en-US" sz="2400" dirty="0">
                <a:solidFill>
                  <a:srgbClr val="0F41E1"/>
                </a:solidFill>
                <a:latin typeface="微软雅黑" panose="020B0503020204020204" pitchFamily="34" charset="-122"/>
                <a:ea typeface="微软雅黑" panose="020B0503020204020204" pitchFamily="34" charset="-122"/>
              </a:rPr>
              <a:t>安装完</a:t>
            </a:r>
            <a:r>
              <a:rPr lang="en-US" altLang="zh-CN" sz="2400" dirty="0">
                <a:solidFill>
                  <a:srgbClr val="0F41E1"/>
                </a:solidFill>
                <a:latin typeface="微软雅黑" panose="020B0503020204020204" pitchFamily="34" charset="-122"/>
                <a:ea typeface="微软雅黑" panose="020B0503020204020204" pitchFamily="34" charset="-122"/>
              </a:rPr>
              <a:t>SVN</a:t>
            </a:r>
            <a:r>
              <a:rPr lang="zh-CN" altLang="en-US" sz="2400" dirty="0">
                <a:solidFill>
                  <a:srgbClr val="0F41E1"/>
                </a:solidFill>
                <a:latin typeface="微软雅黑" panose="020B0503020204020204" pitchFamily="34" charset="-122"/>
                <a:ea typeface="微软雅黑" panose="020B0503020204020204" pitchFamily="34" charset="-122"/>
              </a:rPr>
              <a:t>后图标不显示，设置方法见下页；</a:t>
            </a:r>
            <a:endParaRPr lang="en-US" altLang="zh-CN" sz="2400" dirty="0">
              <a:solidFill>
                <a:srgbClr val="0F41E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156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134056" y="1"/>
            <a:ext cx="5033977" cy="657761"/>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24" name="组合 23"/>
          <p:cNvGrpSpPr/>
          <p:nvPr/>
        </p:nvGrpSpPr>
        <p:grpSpPr>
          <a:xfrm>
            <a:off x="-391297" y="-1"/>
            <a:ext cx="1418143" cy="723901"/>
            <a:chOff x="-391195" y="-1"/>
            <a:chExt cx="1697596" cy="866775"/>
          </a:xfrm>
        </p:grpSpPr>
        <p:sp>
          <p:nvSpPr>
            <p:cNvPr id="29" name="任意多边形 2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连接符 36"/>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026846" y="701072"/>
            <a:ext cx="184731" cy="584775"/>
          </a:xfrm>
          <a:prstGeom prst="rect">
            <a:avLst/>
          </a:prstGeom>
          <a:noFill/>
        </p:spPr>
        <p:txBody>
          <a:bodyPr wrap="none" rtlCol="0">
            <a:spAutoFit/>
            <a:scene3d>
              <a:camera prst="orthographicFront"/>
              <a:lightRig rig="threePt" dir="t"/>
            </a:scene3d>
            <a:sp3d contourW="12700"/>
          </a:bodyPr>
          <a:lstStyle/>
          <a:p>
            <a:endParaRPr lang="zh-CN" altLang="en-US" sz="3200" dirty="0">
              <a:solidFill>
                <a:srgbClr val="44546A"/>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345059" y="980728"/>
            <a:ext cx="8496944" cy="461665"/>
          </a:xfrm>
          <a:prstGeom prst="rect">
            <a:avLst/>
          </a:prstGeom>
        </p:spPr>
        <p:txBody>
          <a:bodyPr wrap="square" rtlCol="0">
            <a:spAutoFit/>
          </a:bodyPr>
          <a:lstStyle/>
          <a:p>
            <a:pPr>
              <a:spcBef>
                <a:spcPct val="0"/>
              </a:spcBef>
            </a:pPr>
            <a:r>
              <a:rPr lang="zh-CN" altLang="en-US" sz="2400" dirty="0">
                <a:latin typeface="微软雅黑" panose="020B0503020204020204" pitchFamily="34" charset="-122"/>
                <a:ea typeface="微软雅黑" panose="020B0503020204020204" pitchFamily="34" charset="-122"/>
              </a:rPr>
              <a:t>语言</a:t>
            </a:r>
            <a:r>
              <a:rPr lang="zh-CN" altLang="zh-CN" sz="2400" dirty="0">
                <a:latin typeface="微软雅黑" panose="020B0503020204020204" pitchFamily="34" charset="-122"/>
                <a:ea typeface="微软雅黑" panose="020B0503020204020204" pitchFamily="34" charset="-122"/>
              </a:rPr>
              <a:t>设置方法如下，若设置后无反应则重启电脑即可</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889148032"/>
              </p:ext>
            </p:extLst>
          </p:nvPr>
        </p:nvGraphicFramePr>
        <p:xfrm>
          <a:off x="841003" y="1580996"/>
          <a:ext cx="10588550" cy="4656316"/>
        </p:xfrm>
        <a:graphic>
          <a:graphicData uri="http://schemas.openxmlformats.org/drawingml/2006/table">
            <a:tbl>
              <a:tblPr firstRow="1" bandRow="1">
                <a:tableStyleId>{93296810-A885-4BE3-A3E7-6D5BEEA58F35}</a:tableStyleId>
              </a:tblPr>
              <a:tblGrid>
                <a:gridCol w="2695122">
                  <a:extLst>
                    <a:ext uri="{9D8B030D-6E8A-4147-A177-3AD203B41FA5}">
                      <a16:colId xmlns:a16="http://schemas.microsoft.com/office/drawing/2014/main" val="20000"/>
                    </a:ext>
                  </a:extLst>
                </a:gridCol>
                <a:gridCol w="2708852">
                  <a:extLst>
                    <a:ext uri="{9D8B030D-6E8A-4147-A177-3AD203B41FA5}">
                      <a16:colId xmlns:a16="http://schemas.microsoft.com/office/drawing/2014/main" val="20001"/>
                    </a:ext>
                  </a:extLst>
                </a:gridCol>
                <a:gridCol w="5184576">
                  <a:extLst>
                    <a:ext uri="{9D8B030D-6E8A-4147-A177-3AD203B41FA5}">
                      <a16:colId xmlns:a16="http://schemas.microsoft.com/office/drawing/2014/main" val="20002"/>
                    </a:ext>
                  </a:extLst>
                </a:gridCol>
              </a:tblGrid>
              <a:tr h="495145">
                <a:tc>
                  <a:txBody>
                    <a:bodyPr/>
                    <a:lstStyle/>
                    <a:p>
                      <a:pPr indent="177800" algn="ctr">
                        <a:spcAft>
                          <a:spcPts val="0"/>
                        </a:spcAft>
                      </a:pPr>
                      <a:r>
                        <a:rPr lang="en-US" sz="2000" kern="100" dirty="0">
                          <a:effectLst/>
                          <a:latin typeface="微软雅黑" panose="020B0503020204020204" pitchFamily="34" charset="-122"/>
                          <a:ea typeface="微软雅黑" panose="020B0503020204020204" pitchFamily="34" charset="-122"/>
                        </a:rPr>
                        <a:t>1.</a:t>
                      </a:r>
                      <a:r>
                        <a:rPr lang="zh-CN" sz="2000" kern="100" dirty="0">
                          <a:effectLst/>
                          <a:latin typeface="微软雅黑" panose="020B0503020204020204" pitchFamily="34" charset="-122"/>
                          <a:ea typeface="微软雅黑" panose="020B0503020204020204" pitchFamily="34" charset="-122"/>
                        </a:rPr>
                        <a:t>鼠标右击，选中</a:t>
                      </a:r>
                      <a:endParaRPr lang="zh-CN" sz="14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177800" algn="ctr">
                        <a:spcAft>
                          <a:spcPts val="0"/>
                        </a:spcAft>
                      </a:pPr>
                      <a:r>
                        <a:rPr lang="en-US" sz="2000" kern="100" dirty="0">
                          <a:effectLst/>
                          <a:latin typeface="微软雅黑" panose="020B0503020204020204" pitchFamily="34" charset="-122"/>
                          <a:ea typeface="微软雅黑" panose="020B0503020204020204" pitchFamily="34" charset="-122"/>
                        </a:rPr>
                        <a:t>2.</a:t>
                      </a:r>
                      <a:r>
                        <a:rPr lang="zh-CN" sz="2000" kern="100" dirty="0">
                          <a:effectLst/>
                          <a:latin typeface="微软雅黑" panose="020B0503020204020204" pitchFamily="34" charset="-122"/>
                          <a:ea typeface="微软雅黑" panose="020B0503020204020204" pitchFamily="34" charset="-122"/>
                        </a:rPr>
                        <a:t>选中设置</a:t>
                      </a:r>
                      <a:endParaRPr lang="zh-CN" sz="14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177800" algn="ctr">
                        <a:spcAft>
                          <a:spcPts val="0"/>
                        </a:spcAft>
                      </a:pPr>
                      <a:r>
                        <a:rPr lang="en-US" sz="2000" kern="100" dirty="0">
                          <a:effectLst/>
                          <a:latin typeface="微软雅黑" panose="020B0503020204020204" pitchFamily="34" charset="-122"/>
                          <a:ea typeface="微软雅黑" panose="020B0503020204020204" pitchFamily="34" charset="-122"/>
                        </a:rPr>
                        <a:t>3.</a:t>
                      </a:r>
                      <a:r>
                        <a:rPr lang="zh-CN" sz="2000" kern="100" dirty="0">
                          <a:effectLst/>
                          <a:latin typeface="微软雅黑" panose="020B0503020204020204" pitchFamily="34" charset="-122"/>
                          <a:ea typeface="微软雅黑" panose="020B0503020204020204" pitchFamily="34" charset="-122"/>
                        </a:rPr>
                        <a:t>选择语言</a:t>
                      </a:r>
                      <a:endParaRPr lang="zh-CN" sz="14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0"/>
                  </a:ext>
                </a:extLst>
              </a:tr>
              <a:tr h="4161171">
                <a:tc>
                  <a:txBody>
                    <a:bodyPr/>
                    <a:lstStyle/>
                    <a:p>
                      <a:pPr indent="177800" algn="ctr">
                        <a:spcAft>
                          <a:spcPts val="0"/>
                        </a:spcAft>
                      </a:pPr>
                      <a:endParaRPr lang="zh-CN" sz="14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177800" algn="ctr">
                        <a:spcAft>
                          <a:spcPts val="0"/>
                        </a:spcAft>
                      </a:pPr>
                      <a:endParaRPr lang="zh-CN" sz="14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177800" algn="ctr">
                        <a:spcAft>
                          <a:spcPts val="0"/>
                        </a:spcAft>
                      </a:pPr>
                      <a:endParaRPr lang="zh-CN" sz="14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1"/>
                  </a:ext>
                </a:extLst>
              </a:tr>
            </a:tbl>
          </a:graphicData>
        </a:graphic>
      </p:graphicFrame>
      <p:pic>
        <p:nvPicPr>
          <p:cNvPr id="102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841" y="2555764"/>
            <a:ext cx="184785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2"/>
          <p:cNvPicPr>
            <a:picLocks noChangeAspect="1" noChangeArrowheads="1"/>
          </p:cNvPicPr>
          <p:nvPr/>
        </p:nvPicPr>
        <p:blipFill rotWithShape="1">
          <a:blip r:embed="rId4">
            <a:extLst>
              <a:ext uri="{28A0092B-C50C-407E-A947-70E740481C1C}">
                <a14:useLocalDpi xmlns:a14="http://schemas.microsoft.com/office/drawing/2010/main" val="0"/>
              </a:ext>
            </a:extLst>
          </a:blip>
          <a:srcRect t="10700"/>
          <a:stretch/>
        </p:blipFill>
        <p:spPr bwMode="auto">
          <a:xfrm>
            <a:off x="4176390" y="2227095"/>
            <a:ext cx="1695450" cy="3938209"/>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361" y="2407168"/>
            <a:ext cx="4743450" cy="3171825"/>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7">
            <a:extLst>
              <a:ext uri="{FF2B5EF4-FFF2-40B4-BE49-F238E27FC236}">
                <a16:creationId xmlns:a16="http://schemas.microsoft.com/office/drawing/2014/main" id="{2B8726FF-F0A8-4040-B876-F67BFBD36B60}"/>
              </a:ext>
            </a:extLst>
          </p:cNvPr>
          <p:cNvSpPr txBox="1"/>
          <p:nvPr/>
        </p:nvSpPr>
        <p:spPr>
          <a:xfrm>
            <a:off x="977430" y="72989"/>
            <a:ext cx="2803973" cy="584775"/>
          </a:xfrm>
          <a:prstGeom prst="rect">
            <a:avLst/>
          </a:prstGeom>
          <a:noFill/>
        </p:spPr>
        <p:txBody>
          <a:bodyPr wrap="non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安装说明</a:t>
            </a:r>
            <a:endParaRPr lang="zh-CN" altLang="en-US" sz="3200" b="1" dirty="0">
              <a:solidFill>
                <a:schemeClr val="bg1"/>
              </a:solidFill>
              <a:latin typeface="+mj-ea"/>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134056" y="1"/>
            <a:ext cx="5033977" cy="701069"/>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24" name="组合 23"/>
          <p:cNvGrpSpPr/>
          <p:nvPr/>
        </p:nvGrpSpPr>
        <p:grpSpPr>
          <a:xfrm>
            <a:off x="-391297" y="-1"/>
            <a:ext cx="1418143" cy="723901"/>
            <a:chOff x="-391195" y="-1"/>
            <a:chExt cx="1697596" cy="866775"/>
          </a:xfrm>
        </p:grpSpPr>
        <p:sp>
          <p:nvSpPr>
            <p:cNvPr id="29" name="任意多边形 2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连接符 36"/>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026845" y="701072"/>
            <a:ext cx="6798934" cy="584775"/>
          </a:xfrm>
          <a:prstGeom prst="rect">
            <a:avLst/>
          </a:prstGeom>
          <a:noFill/>
        </p:spPr>
        <p:txBody>
          <a:bodyPr wrap="square" rtlCol="0">
            <a:spAutoFit/>
            <a:scene3d>
              <a:camera prst="orthographicFront"/>
              <a:lightRig rig="threePt" dir="t"/>
            </a:scene3d>
            <a:sp3d contourW="12700"/>
          </a:bodyPr>
          <a:lstStyle/>
          <a:p>
            <a:r>
              <a:rPr lang="zh-CN" altLang="en-US" sz="3200" dirty="0">
                <a:solidFill>
                  <a:srgbClr val="44546A"/>
                </a:solidFill>
                <a:latin typeface="微软雅黑" panose="020B0503020204020204" pitchFamily="34" charset="-122"/>
                <a:ea typeface="微软雅黑" panose="020B0503020204020204" pitchFamily="34" charset="-122"/>
              </a:rPr>
              <a:t>状态图标不显示设置的方法</a:t>
            </a:r>
          </a:p>
        </p:txBody>
      </p:sp>
      <p:sp>
        <p:nvSpPr>
          <p:cNvPr id="3" name="TextBox 2"/>
          <p:cNvSpPr txBox="1"/>
          <p:nvPr/>
        </p:nvSpPr>
        <p:spPr>
          <a:xfrm>
            <a:off x="1345059" y="1412776"/>
            <a:ext cx="8496944" cy="461665"/>
          </a:xfrm>
          <a:prstGeom prst="rect">
            <a:avLst/>
          </a:prstGeom>
        </p:spPr>
        <p:txBody>
          <a:bodyPr wrap="square" rtlCol="0">
            <a:spAutoFit/>
          </a:bodyPr>
          <a:lstStyle/>
          <a:p>
            <a:pPr>
              <a:spcBef>
                <a:spcPct val="0"/>
              </a:spcBef>
            </a:pPr>
            <a:r>
              <a:rPr lang="zh-CN" altLang="zh-CN" sz="2400" dirty="0">
                <a:latin typeface="微软雅黑" panose="020B0503020204020204" pitchFamily="34" charset="-122"/>
                <a:ea typeface="微软雅黑" panose="020B0503020204020204" pitchFamily="34" charset="-122"/>
              </a:rPr>
              <a:t>方法</a:t>
            </a:r>
            <a:r>
              <a:rPr lang="zh-CN" altLang="en-US" sz="2400" dirty="0">
                <a:latin typeface="微软雅黑" panose="020B0503020204020204" pitchFamily="34" charset="-122"/>
                <a:ea typeface="微软雅黑" panose="020B0503020204020204" pitchFamily="34" charset="-122"/>
              </a:rPr>
              <a:t>一：修改设置（如方法一不行，请使用方法二）</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pic>
        <p:nvPicPr>
          <p:cNvPr id="17" name="图片 16"/>
          <p:cNvPicPr/>
          <p:nvPr/>
        </p:nvPicPr>
        <p:blipFill>
          <a:blip r:embed="rId3"/>
          <a:stretch>
            <a:fillRect/>
          </a:stretch>
        </p:blipFill>
        <p:spPr>
          <a:xfrm>
            <a:off x="2611985" y="1874441"/>
            <a:ext cx="6192688" cy="4176464"/>
          </a:xfrm>
          <a:prstGeom prst="rect">
            <a:avLst/>
          </a:prstGeom>
        </p:spPr>
      </p:pic>
      <p:sp>
        <p:nvSpPr>
          <p:cNvPr id="15" name="文本框 37">
            <a:extLst>
              <a:ext uri="{FF2B5EF4-FFF2-40B4-BE49-F238E27FC236}">
                <a16:creationId xmlns:a16="http://schemas.microsoft.com/office/drawing/2014/main" id="{ECB29B76-C6A6-4E87-B400-725ED34BA34E}"/>
              </a:ext>
            </a:extLst>
          </p:cNvPr>
          <p:cNvSpPr txBox="1"/>
          <p:nvPr/>
        </p:nvSpPr>
        <p:spPr>
          <a:xfrm>
            <a:off x="977430" y="72989"/>
            <a:ext cx="2803973" cy="584775"/>
          </a:xfrm>
          <a:prstGeom prst="rect">
            <a:avLst/>
          </a:prstGeom>
          <a:noFill/>
        </p:spPr>
        <p:txBody>
          <a:bodyPr wrap="non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安装说明</a:t>
            </a:r>
            <a:endParaRPr lang="zh-CN" altLang="en-US" sz="3200" b="1" dirty="0">
              <a:solidFill>
                <a:schemeClr val="bg1"/>
              </a:solidFill>
              <a:latin typeface="+mj-ea"/>
              <a:cs typeface="经典综艺体简" panose="02010609000101010101" pitchFamily="49" charset="-122"/>
            </a:endParaRPr>
          </a:p>
        </p:txBody>
      </p:sp>
    </p:spTree>
    <p:extLst>
      <p:ext uri="{BB962C8B-B14F-4D97-AF65-F5344CB8AC3E}">
        <p14:creationId xmlns:p14="http://schemas.microsoft.com/office/powerpoint/2010/main" val="844886481"/>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134056" y="1"/>
            <a:ext cx="5033977" cy="678029"/>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24" name="组合 23"/>
          <p:cNvGrpSpPr/>
          <p:nvPr/>
        </p:nvGrpSpPr>
        <p:grpSpPr>
          <a:xfrm>
            <a:off x="-391297" y="-1"/>
            <a:ext cx="1418143" cy="723901"/>
            <a:chOff x="-391195" y="-1"/>
            <a:chExt cx="1697596" cy="866775"/>
          </a:xfrm>
        </p:grpSpPr>
        <p:sp>
          <p:nvSpPr>
            <p:cNvPr id="29" name="任意多边形 2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连接符 36"/>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345059" y="1412776"/>
            <a:ext cx="8496944" cy="461665"/>
          </a:xfrm>
          <a:prstGeom prst="rect">
            <a:avLst/>
          </a:prstGeom>
        </p:spPr>
        <p:txBody>
          <a:bodyPr wrap="square" rtlCol="0">
            <a:spAutoFit/>
          </a:bodyPr>
          <a:lstStyle/>
          <a:p>
            <a:pPr>
              <a:spcBef>
                <a:spcPct val="0"/>
              </a:spcBef>
            </a:pPr>
            <a:r>
              <a:rPr lang="zh-CN" altLang="zh-CN" sz="2400" dirty="0">
                <a:latin typeface="微软雅黑" panose="020B0503020204020204" pitchFamily="34" charset="-122"/>
                <a:ea typeface="微软雅黑" panose="020B0503020204020204" pitchFamily="34" charset="-122"/>
              </a:rPr>
              <a:t>方法</a:t>
            </a:r>
            <a:r>
              <a:rPr lang="zh-CN" altLang="en-US" sz="2400" dirty="0">
                <a:latin typeface="微软雅黑" panose="020B0503020204020204" pitchFamily="34" charset="-122"/>
                <a:ea typeface="微软雅黑" panose="020B0503020204020204" pitchFamily="34" charset="-122"/>
              </a:rPr>
              <a:t>二：修改注册表</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TextBox 4"/>
          <p:cNvSpPr txBox="1"/>
          <p:nvPr/>
        </p:nvSpPr>
        <p:spPr>
          <a:xfrm>
            <a:off x="887351" y="1897482"/>
            <a:ext cx="11042884" cy="1708160"/>
          </a:xfrm>
          <a:prstGeom prst="rect">
            <a:avLst/>
          </a:prstGeom>
        </p:spPr>
        <p:txBody>
          <a:bodyPr wrap="square" rtlCol="0">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win+R</a:t>
            </a:r>
            <a:r>
              <a:rPr lang="zh-CN" altLang="zh-CN" sz="2000" dirty="0">
                <a:latin typeface="微软雅黑" panose="020B0503020204020204" pitchFamily="34" charset="-122"/>
                <a:ea typeface="微软雅黑" panose="020B0503020204020204" pitchFamily="34" charset="-122"/>
              </a:rPr>
              <a:t>】，输入【</a:t>
            </a:r>
            <a:r>
              <a:rPr lang="en-US" altLang="zh-CN" sz="2000" dirty="0" err="1">
                <a:latin typeface="微软雅黑" panose="020B0503020204020204" pitchFamily="34" charset="-122"/>
                <a:ea typeface="微软雅黑" panose="020B0503020204020204" pitchFamily="34" charset="-122"/>
              </a:rPr>
              <a:t>regedit</a:t>
            </a:r>
            <a:r>
              <a:rPr lang="zh-CN" altLang="zh-CN" sz="2000" dirty="0">
                <a:latin typeface="微软雅黑" panose="020B0503020204020204" pitchFamily="34" charset="-122"/>
                <a:ea typeface="微软雅黑" panose="020B0503020204020204" pitchFamily="34" charset="-122"/>
              </a:rPr>
              <a:t>】回车，打开注册表，搜索找到【</a:t>
            </a:r>
            <a:r>
              <a:rPr lang="en-US" altLang="zh-CN" sz="2000" dirty="0" err="1">
                <a:latin typeface="微软雅黑" panose="020B0503020204020204" pitchFamily="34" charset="-122"/>
                <a:ea typeface="微软雅黑" panose="020B0503020204020204" pitchFamily="34" charset="-122"/>
              </a:rPr>
              <a:t>ShellIconOverlayIdentifiers</a:t>
            </a:r>
            <a:r>
              <a:rPr lang="zh-CN" altLang="zh-CN" sz="2000" dirty="0">
                <a:latin typeface="微软雅黑" panose="020B0503020204020204" pitchFamily="34" charset="-122"/>
                <a:ea typeface="微软雅黑" panose="020B0503020204020204" pitchFamily="34" charset="-122"/>
              </a:rPr>
              <a:t>】，</a:t>
            </a:r>
          </a:p>
          <a:p>
            <a:pPr>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 HKEY_LOCAL_MACHINE--SOFTWARE--Microsoft--Windows--</a:t>
            </a:r>
            <a:r>
              <a:rPr lang="en-US" altLang="zh-CN" sz="1400" dirty="0" err="1">
                <a:latin typeface="微软雅黑" panose="020B0503020204020204" pitchFamily="34" charset="-122"/>
                <a:ea typeface="微软雅黑" panose="020B0503020204020204" pitchFamily="34" charset="-122"/>
              </a:rPr>
              <a:t>CurrentVersion</a:t>
            </a:r>
            <a:r>
              <a:rPr lang="en-US" altLang="zh-CN" sz="1400" dirty="0">
                <a:latin typeface="微软雅黑" panose="020B0503020204020204" pitchFamily="34" charset="-122"/>
                <a:ea typeface="微软雅黑" panose="020B0503020204020204" pitchFamily="34" charset="-122"/>
              </a:rPr>
              <a:t>--Explorer--</a:t>
            </a:r>
            <a:r>
              <a:rPr lang="en-US" altLang="zh-CN" sz="1400" dirty="0" err="1">
                <a:latin typeface="微软雅黑" panose="020B0503020204020204" pitchFamily="34" charset="-122"/>
                <a:ea typeface="微软雅黑" panose="020B0503020204020204" pitchFamily="34" charset="-122"/>
              </a:rPr>
              <a:t>ShellIconOverlayIdentifiers</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Tortoise 1~9</a:t>
            </a:r>
            <a:r>
              <a:rPr lang="zh-CN" altLang="zh-CN" sz="2000" dirty="0">
                <a:latin typeface="微软雅黑" panose="020B0503020204020204" pitchFamily="34" charset="-122"/>
                <a:ea typeface="微软雅黑" panose="020B0503020204020204" pitchFamily="34" charset="-122"/>
              </a:rPr>
              <a:t>的前面加空格</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，修改完成后重启电脑。</a:t>
            </a:r>
          </a:p>
          <a:p>
            <a:pPr marL="0" marR="0" indent="0" defTabSz="914400" rtl="0" eaLnBrk="1" fontAlgn="auto" latinLnBrk="0" hangingPunct="1">
              <a:lnSpc>
                <a:spcPct val="100000"/>
              </a:lnSpc>
              <a:spcBef>
                <a:spcPct val="0"/>
              </a:spcBef>
              <a:spcAft>
                <a:spcPts val="0"/>
              </a:spcAft>
              <a:buClrTx/>
              <a:buSzTx/>
              <a:buFontTx/>
              <a:buNone/>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263" y="3284984"/>
            <a:ext cx="3003221" cy="2865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文本框 37">
            <a:extLst>
              <a:ext uri="{FF2B5EF4-FFF2-40B4-BE49-F238E27FC236}">
                <a16:creationId xmlns:a16="http://schemas.microsoft.com/office/drawing/2014/main" id="{8C9CC12D-4742-4032-86ED-2969A6F24938}"/>
              </a:ext>
            </a:extLst>
          </p:cNvPr>
          <p:cNvSpPr txBox="1"/>
          <p:nvPr/>
        </p:nvSpPr>
        <p:spPr>
          <a:xfrm>
            <a:off x="977430" y="72989"/>
            <a:ext cx="2803973" cy="584775"/>
          </a:xfrm>
          <a:prstGeom prst="rect">
            <a:avLst/>
          </a:prstGeom>
          <a:noFill/>
        </p:spPr>
        <p:txBody>
          <a:bodyPr wrap="non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安装说明</a:t>
            </a:r>
            <a:endParaRPr lang="zh-CN" altLang="en-US" sz="3200" b="1" dirty="0">
              <a:solidFill>
                <a:schemeClr val="bg1"/>
              </a:solidFill>
              <a:latin typeface="+mj-ea"/>
              <a:cs typeface="经典综艺体简" panose="02010609000101010101" pitchFamily="49" charset="-122"/>
            </a:endParaRPr>
          </a:p>
        </p:txBody>
      </p:sp>
      <p:sp>
        <p:nvSpPr>
          <p:cNvPr id="16" name="文本框 15">
            <a:extLst>
              <a:ext uri="{FF2B5EF4-FFF2-40B4-BE49-F238E27FC236}">
                <a16:creationId xmlns:a16="http://schemas.microsoft.com/office/drawing/2014/main" id="{E21F8D49-3D8D-4464-B9A2-278074E1FE25}"/>
              </a:ext>
            </a:extLst>
          </p:cNvPr>
          <p:cNvSpPr txBox="1"/>
          <p:nvPr/>
        </p:nvSpPr>
        <p:spPr>
          <a:xfrm>
            <a:off x="1026845" y="701072"/>
            <a:ext cx="6798934" cy="584775"/>
          </a:xfrm>
          <a:prstGeom prst="rect">
            <a:avLst/>
          </a:prstGeom>
          <a:noFill/>
        </p:spPr>
        <p:txBody>
          <a:bodyPr wrap="square" rtlCol="0">
            <a:spAutoFit/>
            <a:scene3d>
              <a:camera prst="orthographicFront"/>
              <a:lightRig rig="threePt" dir="t"/>
            </a:scene3d>
            <a:sp3d contourW="12700"/>
          </a:bodyPr>
          <a:lstStyle/>
          <a:p>
            <a:r>
              <a:rPr lang="zh-CN" altLang="en-US" sz="3200" dirty="0">
                <a:solidFill>
                  <a:srgbClr val="44546A"/>
                </a:solidFill>
                <a:latin typeface="微软雅黑" panose="020B0503020204020204" pitchFamily="34" charset="-122"/>
                <a:ea typeface="微软雅黑" panose="020B0503020204020204" pitchFamily="34" charset="-122"/>
              </a:rPr>
              <a:t>状态图标不显示设置的方法</a:t>
            </a:r>
          </a:p>
        </p:txBody>
      </p:sp>
    </p:spTree>
    <p:extLst>
      <p:ext uri="{BB962C8B-B14F-4D97-AF65-F5344CB8AC3E}">
        <p14:creationId xmlns:p14="http://schemas.microsoft.com/office/powerpoint/2010/main" val="2544315812"/>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6488309"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a:t>
            </a: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     </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图标说明</a:t>
            </a:r>
            <a:endParaRPr lang="zh-CN" altLang="en-US" sz="3200" b="1" dirty="0">
              <a:solidFill>
                <a:schemeClr val="accent6">
                  <a:lumMod val="75000"/>
                </a:schemeClr>
              </a:solidFill>
              <a:latin typeface="+mj-ea"/>
              <a:cs typeface="经典综艺体简" panose="02010609000101010101" pitchFamily="49" charset="-122"/>
            </a:endParaRPr>
          </a:p>
        </p:txBody>
      </p:sp>
      <p:graphicFrame>
        <p:nvGraphicFramePr>
          <p:cNvPr id="15" name="表格 15">
            <a:extLst>
              <a:ext uri="{FF2B5EF4-FFF2-40B4-BE49-F238E27FC236}">
                <a16:creationId xmlns:a16="http://schemas.microsoft.com/office/drawing/2014/main" id="{DEEEC265-43DB-44B4-A987-7034C4F6AA40}"/>
              </a:ext>
            </a:extLst>
          </p:cNvPr>
          <p:cNvGraphicFramePr>
            <a:graphicFrameLocks noGrp="1"/>
          </p:cNvGraphicFramePr>
          <p:nvPr>
            <p:extLst>
              <p:ext uri="{D42A27DB-BD31-4B8C-83A1-F6EECF244321}">
                <p14:modId xmlns:p14="http://schemas.microsoft.com/office/powerpoint/2010/main" val="4164834606"/>
              </p:ext>
            </p:extLst>
          </p:nvPr>
        </p:nvGraphicFramePr>
        <p:xfrm>
          <a:off x="413533" y="1105028"/>
          <a:ext cx="11300678" cy="5348308"/>
        </p:xfrm>
        <a:graphic>
          <a:graphicData uri="http://schemas.openxmlformats.org/drawingml/2006/table">
            <a:tbl>
              <a:tblPr firstRow="1" bandRow="1">
                <a:tableStyleId>{93296810-A885-4BE3-A3E7-6D5BEEA58F35}</a:tableStyleId>
              </a:tblPr>
              <a:tblGrid>
                <a:gridCol w="2314268">
                  <a:extLst>
                    <a:ext uri="{9D8B030D-6E8A-4147-A177-3AD203B41FA5}">
                      <a16:colId xmlns:a16="http://schemas.microsoft.com/office/drawing/2014/main" val="3971949741"/>
                    </a:ext>
                  </a:extLst>
                </a:gridCol>
                <a:gridCol w="8986410">
                  <a:extLst>
                    <a:ext uri="{9D8B030D-6E8A-4147-A177-3AD203B41FA5}">
                      <a16:colId xmlns:a16="http://schemas.microsoft.com/office/drawing/2014/main" val="1612430285"/>
                    </a:ext>
                  </a:extLst>
                </a:gridCol>
              </a:tblGrid>
              <a:tr h="613983">
                <a:tc>
                  <a:txBody>
                    <a:bodyPr/>
                    <a:lstStyle/>
                    <a:p>
                      <a:pPr algn="ctr"/>
                      <a:r>
                        <a:rPr lang="zh-CN" altLang="en-US" sz="2800" dirty="0"/>
                        <a:t>图标</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1191748644"/>
                  </a:ext>
                </a:extLst>
              </a:tr>
              <a:tr h="613983">
                <a:tc>
                  <a:txBody>
                    <a:bodyPr/>
                    <a:lstStyle/>
                    <a:p>
                      <a:endParaRPr lang="zh-CN" altLang="en-US" dirty="0"/>
                    </a:p>
                  </a:txBody>
                  <a:tcPr anchor="ctr"/>
                </a:tc>
                <a:tc>
                  <a:txBody>
                    <a:bodyPr/>
                    <a:lstStyle/>
                    <a:p>
                      <a:r>
                        <a:rPr lang="zh-CN" altLang="en-US" sz="1800" b="0" i="0" kern="1200" dirty="0">
                          <a:solidFill>
                            <a:schemeClr val="dk1"/>
                          </a:solidFill>
                          <a:effectLst/>
                          <a:latin typeface="+mn-lt"/>
                          <a:ea typeface="+mn-ea"/>
                          <a:cs typeface="+mn-cs"/>
                        </a:rPr>
                        <a:t>一个新检出的工作复本使用绿色的勾做重载。表示</a:t>
                      </a:r>
                      <a:r>
                        <a:rPr lang="en-US" altLang="zh-CN" sz="1800" b="0" i="0" kern="1200" dirty="0">
                          <a:solidFill>
                            <a:schemeClr val="dk1"/>
                          </a:solidFill>
                          <a:effectLst/>
                          <a:latin typeface="+mn-lt"/>
                          <a:ea typeface="+mn-ea"/>
                          <a:cs typeface="+mn-cs"/>
                        </a:rPr>
                        <a:t>Subversion</a:t>
                      </a:r>
                      <a:r>
                        <a:rPr lang="zh-CN" altLang="en-US" sz="1800" b="0" i="0" kern="1200" dirty="0">
                          <a:solidFill>
                            <a:schemeClr val="dk1"/>
                          </a:solidFill>
                          <a:effectLst/>
                          <a:latin typeface="+mn-lt"/>
                          <a:ea typeface="+mn-ea"/>
                          <a:cs typeface="+mn-cs"/>
                        </a:rPr>
                        <a:t>状态 </a:t>
                      </a:r>
                      <a:r>
                        <a:rPr lang="zh-CN" altLang="en-US" sz="1800" b="1" i="1" kern="1200" dirty="0">
                          <a:solidFill>
                            <a:srgbClr val="FF0000"/>
                          </a:solidFill>
                          <a:effectLst/>
                          <a:latin typeface="+mn-lt"/>
                          <a:ea typeface="+mn-ea"/>
                          <a:cs typeface="+mn-cs"/>
                        </a:rPr>
                        <a:t>正常</a:t>
                      </a:r>
                      <a:r>
                        <a:rPr lang="zh-CN" altLang="en-US" sz="1800" b="0" i="0" kern="1200" dirty="0">
                          <a:solidFill>
                            <a:schemeClr val="dk1"/>
                          </a:solidFill>
                          <a:effectLst/>
                          <a:latin typeface="+mn-lt"/>
                          <a:ea typeface="+mn-ea"/>
                          <a:cs typeface="+mn-cs"/>
                        </a:rPr>
                        <a:t>。</a:t>
                      </a:r>
                      <a:endParaRPr lang="zh-CN" altLang="en-US" dirty="0"/>
                    </a:p>
                  </a:txBody>
                  <a:tcPr anchor="ctr"/>
                </a:tc>
                <a:extLst>
                  <a:ext uri="{0D108BD9-81ED-4DB2-BD59-A6C34878D82A}">
                    <a16:rowId xmlns:a16="http://schemas.microsoft.com/office/drawing/2014/main" val="2481704244"/>
                  </a:ext>
                </a:extLst>
              </a:tr>
              <a:tr h="645548">
                <a:tc>
                  <a:txBody>
                    <a:bodyPr/>
                    <a:lstStyle/>
                    <a:p>
                      <a:endParaRPr lang="zh-CN" altLang="en-US"/>
                    </a:p>
                  </a:txBody>
                  <a:tcPr anchor="ctr"/>
                </a:tc>
                <a:tc>
                  <a:txBody>
                    <a:bodyPr/>
                    <a:lstStyle/>
                    <a:p>
                      <a:r>
                        <a:rPr lang="zh-CN" altLang="en-US" sz="1800" b="0" i="0" kern="1200" dirty="0">
                          <a:solidFill>
                            <a:schemeClr val="dk1"/>
                          </a:solidFill>
                          <a:effectLst/>
                          <a:latin typeface="+mn-lt"/>
                          <a:ea typeface="+mn-ea"/>
                          <a:cs typeface="+mn-cs"/>
                        </a:rPr>
                        <a:t>在开始编辑一个文件后，状态就变成  </a:t>
                      </a:r>
                      <a:r>
                        <a:rPr lang="zh-CN" altLang="en-US" sz="1800" b="1" i="1" kern="1200" dirty="0">
                          <a:solidFill>
                            <a:srgbClr val="FF0000"/>
                          </a:solidFill>
                          <a:effectLst/>
                          <a:latin typeface="+mn-lt"/>
                          <a:ea typeface="+mn-ea"/>
                          <a:cs typeface="+mn-cs"/>
                        </a:rPr>
                        <a:t>已修改</a:t>
                      </a:r>
                      <a:r>
                        <a:rPr lang="zh-CN" altLang="en-US" sz="1800" b="0" i="0" kern="1200" dirty="0">
                          <a:solidFill>
                            <a:schemeClr val="dk1"/>
                          </a:solidFill>
                          <a:effectLst/>
                          <a:latin typeface="+mn-lt"/>
                          <a:ea typeface="+mn-ea"/>
                          <a:cs typeface="+mn-cs"/>
                        </a:rPr>
                        <a:t>，而图标重载变成了红色感叹号。通过这种方式，可以很容易地看出那些文件从你上次更新工作复本后被修改过，需要提交</a:t>
                      </a:r>
                      <a:endParaRPr lang="zh-CN" altLang="en-US" dirty="0"/>
                    </a:p>
                  </a:txBody>
                  <a:tcPr anchor="ctr"/>
                </a:tc>
                <a:extLst>
                  <a:ext uri="{0D108BD9-81ED-4DB2-BD59-A6C34878D82A}">
                    <a16:rowId xmlns:a16="http://schemas.microsoft.com/office/drawing/2014/main" val="900654257"/>
                  </a:ext>
                </a:extLst>
              </a:tr>
              <a:tr h="613983">
                <a:tc>
                  <a:txBody>
                    <a:bodyPr/>
                    <a:lstStyle/>
                    <a:p>
                      <a:endParaRPr lang="zh-CN" altLang="en-US" dirty="0"/>
                    </a:p>
                  </a:txBody>
                  <a:tcPr anchor="ctr"/>
                </a:tc>
                <a:tc>
                  <a:txBody>
                    <a:bodyPr/>
                    <a:lstStyle/>
                    <a:p>
                      <a:r>
                        <a:rPr lang="zh-CN" altLang="en-US" sz="1800" b="0" i="0" kern="1200" dirty="0">
                          <a:solidFill>
                            <a:schemeClr val="dk1"/>
                          </a:solidFill>
                          <a:effectLst/>
                          <a:latin typeface="+mn-lt"/>
                          <a:ea typeface="+mn-ea"/>
                          <a:cs typeface="+mn-cs"/>
                        </a:rPr>
                        <a:t>如果在提交的过程中出现了 </a:t>
                      </a:r>
                      <a:r>
                        <a:rPr lang="zh-CN" altLang="en-US" sz="1800" b="1" i="1" kern="1200" dirty="0">
                          <a:solidFill>
                            <a:srgbClr val="FF0000"/>
                          </a:solidFill>
                          <a:effectLst/>
                          <a:latin typeface="+mn-lt"/>
                          <a:ea typeface="+mn-ea"/>
                          <a:cs typeface="+mn-cs"/>
                        </a:rPr>
                        <a:t>冲突 </a:t>
                      </a:r>
                      <a:r>
                        <a:rPr lang="zh-CN" altLang="en-US" sz="1800" b="0" i="1"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图标变成黄色感叹号。</a:t>
                      </a:r>
                      <a:endParaRPr lang="zh-CN" altLang="en-US" dirty="0"/>
                    </a:p>
                  </a:txBody>
                  <a:tcPr anchor="ctr"/>
                </a:tc>
                <a:extLst>
                  <a:ext uri="{0D108BD9-81ED-4DB2-BD59-A6C34878D82A}">
                    <a16:rowId xmlns:a16="http://schemas.microsoft.com/office/drawing/2014/main" val="3526442756"/>
                  </a:ext>
                </a:extLst>
              </a:tr>
              <a:tr h="955732">
                <a:tc>
                  <a:txBody>
                    <a:bodyPr/>
                    <a:lstStyle/>
                    <a:p>
                      <a:endParaRPr lang="zh-CN" altLang="en-US" dirty="0"/>
                    </a:p>
                  </a:txBody>
                  <a:tcPr anchor="ctr"/>
                </a:tc>
                <a:tc>
                  <a:txBody>
                    <a:bodyPr/>
                    <a:lstStyle/>
                    <a:p>
                      <a:r>
                        <a:rPr lang="zh-CN" altLang="en-US" sz="1800" b="0" i="0" kern="1200" dirty="0">
                          <a:solidFill>
                            <a:schemeClr val="dk1"/>
                          </a:solidFill>
                          <a:effectLst/>
                          <a:latin typeface="+mn-lt"/>
                          <a:ea typeface="+mn-ea"/>
                          <a:cs typeface="+mn-cs"/>
                        </a:rPr>
                        <a:t>如果你个一个文件设置了 </a:t>
                      </a:r>
                      <a:r>
                        <a:rPr lang="en-US" altLang="zh-CN" sz="1800" b="0" i="0" kern="1200" dirty="0" err="1">
                          <a:solidFill>
                            <a:schemeClr val="dk1"/>
                          </a:solidFill>
                          <a:effectLst/>
                          <a:latin typeface="+mn-lt"/>
                          <a:ea typeface="+mn-ea"/>
                          <a:cs typeface="+mn-cs"/>
                        </a:rPr>
                        <a:t>svn:needs-lock</a:t>
                      </a:r>
                      <a:r>
                        <a:rPr lang="zh-CN" altLang="en-US" sz="1800" b="0" i="0" kern="1200" dirty="0">
                          <a:solidFill>
                            <a:schemeClr val="dk1"/>
                          </a:solidFill>
                          <a:effectLst/>
                          <a:latin typeface="+mn-lt"/>
                          <a:ea typeface="+mn-ea"/>
                          <a:cs typeface="+mn-cs"/>
                        </a:rPr>
                        <a:t>属性， </a:t>
                      </a:r>
                      <a:r>
                        <a:rPr lang="en-US" altLang="zh-CN" sz="1800" b="0" i="0" kern="1200" dirty="0">
                          <a:solidFill>
                            <a:schemeClr val="dk1"/>
                          </a:solidFill>
                          <a:effectLst/>
                          <a:latin typeface="+mn-lt"/>
                          <a:ea typeface="+mn-ea"/>
                          <a:cs typeface="+mn-cs"/>
                        </a:rPr>
                        <a:t>Subversion </a:t>
                      </a:r>
                      <a:r>
                        <a:rPr lang="zh-CN" altLang="en-US" sz="1800" b="0" i="0" kern="1200" dirty="0">
                          <a:solidFill>
                            <a:schemeClr val="dk1"/>
                          </a:solidFill>
                          <a:effectLst/>
                          <a:latin typeface="+mn-lt"/>
                          <a:ea typeface="+mn-ea"/>
                          <a:cs typeface="+mn-cs"/>
                        </a:rPr>
                        <a:t>会让此文件只读，直到你获得文件锁。</a:t>
                      </a:r>
                    </a:p>
                    <a:p>
                      <a:r>
                        <a:rPr lang="zh-CN" altLang="en-US" sz="1800" b="0" i="0" kern="1200" dirty="0">
                          <a:solidFill>
                            <a:schemeClr val="dk1"/>
                          </a:solidFill>
                          <a:effectLst/>
                          <a:latin typeface="+mn-lt"/>
                          <a:ea typeface="+mn-ea"/>
                          <a:cs typeface="+mn-cs"/>
                        </a:rPr>
                        <a:t>只读文件具有这个重载图标来表示你必须在编辑之前先得到一个锁。</a:t>
                      </a:r>
                    </a:p>
                  </a:txBody>
                  <a:tcPr anchor="ctr"/>
                </a:tc>
                <a:extLst>
                  <a:ext uri="{0D108BD9-81ED-4DB2-BD59-A6C34878D82A}">
                    <a16:rowId xmlns:a16="http://schemas.microsoft.com/office/drawing/2014/main" val="1321046033"/>
                  </a:ext>
                </a:extLst>
              </a:tr>
              <a:tr h="645548">
                <a:tc>
                  <a:txBody>
                    <a:bodyPr/>
                    <a:lstStyle/>
                    <a:p>
                      <a:endParaRPr lang="zh-CN" altLang="en-US"/>
                    </a:p>
                  </a:txBody>
                  <a:tcPr anchor="ctr"/>
                </a:tc>
                <a:tc>
                  <a:txBody>
                    <a:bodyPr/>
                    <a:lstStyle/>
                    <a:p>
                      <a:r>
                        <a:rPr lang="zh-CN" altLang="en-US" sz="1800" b="0" i="0" kern="1200" dirty="0">
                          <a:solidFill>
                            <a:schemeClr val="dk1"/>
                          </a:solidFill>
                          <a:effectLst/>
                          <a:latin typeface="+mn-lt"/>
                          <a:ea typeface="+mn-ea"/>
                          <a:cs typeface="+mn-cs"/>
                        </a:rPr>
                        <a:t>如果你拥有一个文件的锁，并且</a:t>
                      </a:r>
                      <a:r>
                        <a:rPr lang="en-US" altLang="zh-CN" sz="1800" b="0" i="0" kern="1200" dirty="0">
                          <a:solidFill>
                            <a:schemeClr val="dk1"/>
                          </a:solidFill>
                          <a:effectLst/>
                          <a:latin typeface="+mn-lt"/>
                          <a:ea typeface="+mn-ea"/>
                          <a:cs typeface="+mn-cs"/>
                        </a:rPr>
                        <a:t>Subversion</a:t>
                      </a:r>
                      <a:r>
                        <a:rPr lang="zh-CN" altLang="en-US" sz="1800" b="0" i="0" kern="1200" dirty="0">
                          <a:solidFill>
                            <a:schemeClr val="dk1"/>
                          </a:solidFill>
                          <a:effectLst/>
                          <a:latin typeface="+mn-lt"/>
                          <a:ea typeface="+mn-ea"/>
                          <a:cs typeface="+mn-cs"/>
                        </a:rPr>
                        <a:t>状态时 </a:t>
                      </a:r>
                      <a:r>
                        <a:rPr lang="zh-CN" altLang="en-US" sz="1800" b="1" i="1" kern="1200" dirty="0">
                          <a:solidFill>
                            <a:srgbClr val="FF0000"/>
                          </a:solidFill>
                          <a:effectLst/>
                          <a:latin typeface="+mn-lt"/>
                          <a:ea typeface="+mn-ea"/>
                          <a:cs typeface="+mn-cs"/>
                        </a:rPr>
                        <a:t>正常 </a:t>
                      </a:r>
                      <a:r>
                        <a:rPr lang="zh-CN" altLang="en-US" sz="1800" b="0" i="1"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这个重载图标就提醒你如果不使用该文件的话应该释放锁，允许别人提交对该文件的修改。</a:t>
                      </a:r>
                      <a:endParaRPr lang="zh-CN" altLang="en-US" dirty="0"/>
                    </a:p>
                  </a:txBody>
                  <a:tcPr anchor="ctr"/>
                </a:tc>
                <a:extLst>
                  <a:ext uri="{0D108BD9-81ED-4DB2-BD59-A6C34878D82A}">
                    <a16:rowId xmlns:a16="http://schemas.microsoft.com/office/drawing/2014/main" val="3046112998"/>
                  </a:ext>
                </a:extLst>
              </a:tr>
              <a:tr h="645548">
                <a:tc>
                  <a:txBody>
                    <a:bodyPr/>
                    <a:lstStyle/>
                    <a:p>
                      <a:endParaRPr lang="zh-CN" altLang="en-US" dirty="0"/>
                    </a:p>
                  </a:txBody>
                  <a:tcPr anchor="ctr"/>
                </a:tc>
                <a:tc>
                  <a:txBody>
                    <a:bodyPr/>
                    <a:lstStyle/>
                    <a:p>
                      <a:r>
                        <a:rPr lang="zh-CN" altLang="en-US" sz="1800" b="0" i="0" kern="1200" dirty="0">
                          <a:solidFill>
                            <a:schemeClr val="dk1"/>
                          </a:solidFill>
                          <a:effectLst/>
                          <a:latin typeface="+mn-lt"/>
                          <a:ea typeface="+mn-ea"/>
                          <a:cs typeface="+mn-cs"/>
                        </a:rPr>
                        <a:t>这个图标表示当前文件夹下的某些文件或文件夹已经被计划从版本控制中</a:t>
                      </a:r>
                      <a:r>
                        <a:rPr lang="zh-CN" altLang="en-US" sz="1800" b="1" i="0" kern="1200" dirty="0">
                          <a:solidFill>
                            <a:srgbClr val="FF0000"/>
                          </a:solidFill>
                          <a:effectLst/>
                          <a:latin typeface="+mn-lt"/>
                          <a:ea typeface="+mn-ea"/>
                          <a:cs typeface="+mn-cs"/>
                        </a:rPr>
                        <a:t> </a:t>
                      </a:r>
                      <a:r>
                        <a:rPr lang="zh-CN" altLang="en-US" sz="1800" b="1" i="1" kern="1200" dirty="0">
                          <a:solidFill>
                            <a:srgbClr val="FF0000"/>
                          </a:solidFill>
                          <a:effectLst/>
                          <a:latin typeface="+mn-lt"/>
                          <a:ea typeface="+mn-ea"/>
                          <a:cs typeface="+mn-cs"/>
                        </a:rPr>
                        <a:t>删除</a:t>
                      </a:r>
                      <a:r>
                        <a:rPr lang="zh-CN" altLang="en-US" sz="1800" b="0" i="1"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或是该文件夹下某个受控的文件丢失了。</a:t>
                      </a:r>
                    </a:p>
                  </a:txBody>
                  <a:tcPr anchor="ctr"/>
                </a:tc>
                <a:extLst>
                  <a:ext uri="{0D108BD9-81ED-4DB2-BD59-A6C34878D82A}">
                    <a16:rowId xmlns:a16="http://schemas.microsoft.com/office/drawing/2014/main" val="1332987170"/>
                  </a:ext>
                </a:extLst>
              </a:tr>
              <a:tr h="613983">
                <a:tc>
                  <a:txBody>
                    <a:bodyPr/>
                    <a:lstStyle/>
                    <a:p>
                      <a:endParaRPr lang="zh-CN" altLang="en-US" dirty="0"/>
                    </a:p>
                  </a:txBody>
                  <a:tcPr anchor="ctr"/>
                </a:tc>
                <a:tc>
                  <a:txBody>
                    <a:bodyPr/>
                    <a:lstStyle/>
                    <a:p>
                      <a:r>
                        <a:rPr lang="zh-CN" altLang="en-US" sz="1800" b="0" i="0" kern="1200" dirty="0">
                          <a:solidFill>
                            <a:schemeClr val="dk1"/>
                          </a:solidFill>
                          <a:effectLst/>
                          <a:latin typeface="+mn-lt"/>
                          <a:ea typeface="+mn-ea"/>
                          <a:cs typeface="+mn-cs"/>
                        </a:rPr>
                        <a:t>该图标告诉你有一个文件或是目录已经被计划加入版本控制。</a:t>
                      </a:r>
                      <a:endParaRPr lang="zh-CN" altLang="en-US" dirty="0"/>
                    </a:p>
                  </a:txBody>
                  <a:tcPr anchor="ctr"/>
                </a:tc>
                <a:extLst>
                  <a:ext uri="{0D108BD9-81ED-4DB2-BD59-A6C34878D82A}">
                    <a16:rowId xmlns:a16="http://schemas.microsoft.com/office/drawing/2014/main" val="4243791266"/>
                  </a:ext>
                </a:extLst>
              </a:tr>
            </a:tbl>
          </a:graphicData>
        </a:graphic>
      </p:graphicFrame>
      <p:pic>
        <p:nvPicPr>
          <p:cNvPr id="18" name="图片 17">
            <a:extLst>
              <a:ext uri="{FF2B5EF4-FFF2-40B4-BE49-F238E27FC236}">
                <a16:creationId xmlns:a16="http://schemas.microsoft.com/office/drawing/2014/main" id="{6E7651CC-A90E-4370-B633-22E2F6709943}"/>
              </a:ext>
            </a:extLst>
          </p:cNvPr>
          <p:cNvPicPr>
            <a:picLocks noChangeAspect="1"/>
          </p:cNvPicPr>
          <p:nvPr/>
        </p:nvPicPr>
        <p:blipFill>
          <a:blip r:embed="rId2"/>
          <a:stretch>
            <a:fillRect/>
          </a:stretch>
        </p:blipFill>
        <p:spPr>
          <a:xfrm>
            <a:off x="796853" y="1771439"/>
            <a:ext cx="1574774" cy="472562"/>
          </a:xfrm>
          <a:prstGeom prst="rect">
            <a:avLst/>
          </a:prstGeom>
        </p:spPr>
      </p:pic>
      <p:pic>
        <p:nvPicPr>
          <p:cNvPr id="19" name="图片 18">
            <a:extLst>
              <a:ext uri="{FF2B5EF4-FFF2-40B4-BE49-F238E27FC236}">
                <a16:creationId xmlns:a16="http://schemas.microsoft.com/office/drawing/2014/main" id="{2D41ECA9-CCB9-41F1-A495-93AD88C80939}"/>
              </a:ext>
            </a:extLst>
          </p:cNvPr>
          <p:cNvPicPr>
            <a:picLocks noChangeAspect="1"/>
          </p:cNvPicPr>
          <p:nvPr/>
        </p:nvPicPr>
        <p:blipFill>
          <a:blip r:embed="rId3"/>
          <a:stretch>
            <a:fillRect/>
          </a:stretch>
        </p:blipFill>
        <p:spPr>
          <a:xfrm>
            <a:off x="720189" y="2437850"/>
            <a:ext cx="1847472" cy="472562"/>
          </a:xfrm>
          <a:prstGeom prst="rect">
            <a:avLst/>
          </a:prstGeom>
        </p:spPr>
      </p:pic>
      <p:pic>
        <p:nvPicPr>
          <p:cNvPr id="20" name="图片 19">
            <a:extLst>
              <a:ext uri="{FF2B5EF4-FFF2-40B4-BE49-F238E27FC236}">
                <a16:creationId xmlns:a16="http://schemas.microsoft.com/office/drawing/2014/main" id="{1E70FDDE-18CC-4D74-80FC-7BDA5C6B4125}"/>
              </a:ext>
            </a:extLst>
          </p:cNvPr>
          <p:cNvPicPr>
            <a:picLocks noChangeAspect="1"/>
          </p:cNvPicPr>
          <p:nvPr/>
        </p:nvPicPr>
        <p:blipFill>
          <a:blip r:embed="rId4"/>
          <a:stretch>
            <a:fillRect/>
          </a:stretch>
        </p:blipFill>
        <p:spPr>
          <a:xfrm>
            <a:off x="696987" y="3104261"/>
            <a:ext cx="1900910" cy="435884"/>
          </a:xfrm>
          <a:prstGeom prst="rect">
            <a:avLst/>
          </a:prstGeom>
        </p:spPr>
      </p:pic>
      <p:pic>
        <p:nvPicPr>
          <p:cNvPr id="22" name="图片 21">
            <a:extLst>
              <a:ext uri="{FF2B5EF4-FFF2-40B4-BE49-F238E27FC236}">
                <a16:creationId xmlns:a16="http://schemas.microsoft.com/office/drawing/2014/main" id="{8BE2C025-B058-4202-8B1F-4EFE569717AF}"/>
              </a:ext>
            </a:extLst>
          </p:cNvPr>
          <p:cNvPicPr>
            <a:picLocks noChangeAspect="1"/>
          </p:cNvPicPr>
          <p:nvPr/>
        </p:nvPicPr>
        <p:blipFill>
          <a:blip r:embed="rId5"/>
          <a:stretch>
            <a:fillRect/>
          </a:stretch>
        </p:blipFill>
        <p:spPr>
          <a:xfrm>
            <a:off x="709672" y="3882136"/>
            <a:ext cx="1803421" cy="361098"/>
          </a:xfrm>
          <a:prstGeom prst="rect">
            <a:avLst/>
          </a:prstGeom>
        </p:spPr>
      </p:pic>
      <p:pic>
        <p:nvPicPr>
          <p:cNvPr id="23" name="图片 22">
            <a:extLst>
              <a:ext uri="{FF2B5EF4-FFF2-40B4-BE49-F238E27FC236}">
                <a16:creationId xmlns:a16="http://schemas.microsoft.com/office/drawing/2014/main" id="{6BAA9A4B-EFF7-45DB-8711-D70C613A2400}"/>
              </a:ext>
            </a:extLst>
          </p:cNvPr>
          <p:cNvPicPr>
            <a:picLocks noChangeAspect="1"/>
          </p:cNvPicPr>
          <p:nvPr/>
        </p:nvPicPr>
        <p:blipFill>
          <a:blip r:embed="rId6"/>
          <a:stretch>
            <a:fillRect/>
          </a:stretch>
        </p:blipFill>
        <p:spPr>
          <a:xfrm>
            <a:off x="796853" y="5263187"/>
            <a:ext cx="1819707" cy="435883"/>
          </a:xfrm>
          <a:prstGeom prst="rect">
            <a:avLst/>
          </a:prstGeom>
        </p:spPr>
      </p:pic>
      <p:pic>
        <p:nvPicPr>
          <p:cNvPr id="24" name="图片 23">
            <a:extLst>
              <a:ext uri="{FF2B5EF4-FFF2-40B4-BE49-F238E27FC236}">
                <a16:creationId xmlns:a16="http://schemas.microsoft.com/office/drawing/2014/main" id="{2E27324A-69D3-403D-BF2C-4C551CCF1507}"/>
              </a:ext>
            </a:extLst>
          </p:cNvPr>
          <p:cNvPicPr>
            <a:picLocks noChangeAspect="1"/>
          </p:cNvPicPr>
          <p:nvPr/>
        </p:nvPicPr>
        <p:blipFill>
          <a:blip r:embed="rId7"/>
          <a:stretch>
            <a:fillRect/>
          </a:stretch>
        </p:blipFill>
        <p:spPr>
          <a:xfrm>
            <a:off x="779152" y="5966826"/>
            <a:ext cx="1345073" cy="435334"/>
          </a:xfrm>
          <a:prstGeom prst="rect">
            <a:avLst/>
          </a:prstGeom>
        </p:spPr>
      </p:pic>
      <p:pic>
        <p:nvPicPr>
          <p:cNvPr id="25" name="图片 24">
            <a:extLst>
              <a:ext uri="{FF2B5EF4-FFF2-40B4-BE49-F238E27FC236}">
                <a16:creationId xmlns:a16="http://schemas.microsoft.com/office/drawing/2014/main" id="{6F015C85-2145-4A65-8FDE-7745A0BA3C8E}"/>
              </a:ext>
            </a:extLst>
          </p:cNvPr>
          <p:cNvPicPr>
            <a:picLocks noChangeAspect="1"/>
          </p:cNvPicPr>
          <p:nvPr/>
        </p:nvPicPr>
        <p:blipFill>
          <a:blip r:embed="rId8"/>
          <a:stretch>
            <a:fillRect/>
          </a:stretch>
        </p:blipFill>
        <p:spPr>
          <a:xfrm>
            <a:off x="747855" y="4604882"/>
            <a:ext cx="1441147" cy="435333"/>
          </a:xfrm>
          <a:prstGeom prst="rect">
            <a:avLst/>
          </a:prstGeom>
        </p:spPr>
      </p:pic>
    </p:spTree>
    <p:extLst>
      <p:ext uri="{BB962C8B-B14F-4D97-AF65-F5344CB8AC3E}">
        <p14:creationId xmlns:p14="http://schemas.microsoft.com/office/powerpoint/2010/main" val="3774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780E1B2-0217-44FE-8FAE-D21ED6AEC385}"/>
              </a:ext>
            </a:extLst>
          </p:cNvPr>
          <p:cNvSpPr/>
          <p:nvPr/>
        </p:nvSpPr>
        <p:spPr>
          <a:xfrm>
            <a:off x="134543" y="835176"/>
            <a:ext cx="11485654" cy="954103"/>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任意多边形 22">
            <a:extLst>
              <a:ext uri="{FF2B5EF4-FFF2-40B4-BE49-F238E27FC236}">
                <a16:creationId xmlns:a16="http://schemas.microsoft.com/office/drawing/2014/main" id="{2A18CC60-4EA3-4DD3-8D7D-7AD647D3721D}"/>
              </a:ext>
            </a:extLst>
          </p:cNvPr>
          <p:cNvSpPr/>
          <p:nvPr/>
        </p:nvSpPr>
        <p:spPr>
          <a:xfrm>
            <a:off x="-134056" y="1"/>
            <a:ext cx="5033977" cy="671697"/>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3F4F"/>
              </a:solidFill>
            </a:endParaRPr>
          </a:p>
        </p:txBody>
      </p:sp>
      <p:grpSp>
        <p:nvGrpSpPr>
          <p:cNvPr id="3" name="组合 2">
            <a:extLst>
              <a:ext uri="{FF2B5EF4-FFF2-40B4-BE49-F238E27FC236}">
                <a16:creationId xmlns:a16="http://schemas.microsoft.com/office/drawing/2014/main" id="{7FA7F48C-CA0D-45E3-9E63-C3B462EC40EE}"/>
              </a:ext>
            </a:extLst>
          </p:cNvPr>
          <p:cNvGrpSpPr/>
          <p:nvPr/>
        </p:nvGrpSpPr>
        <p:grpSpPr>
          <a:xfrm>
            <a:off x="-391297" y="-1"/>
            <a:ext cx="1418143" cy="723901"/>
            <a:chOff x="-391195" y="-1"/>
            <a:chExt cx="1697596" cy="866775"/>
          </a:xfrm>
        </p:grpSpPr>
        <p:sp>
          <p:nvSpPr>
            <p:cNvPr id="4" name="任意多边形 28">
              <a:extLst>
                <a:ext uri="{FF2B5EF4-FFF2-40B4-BE49-F238E27FC236}">
                  <a16:creationId xmlns:a16="http://schemas.microsoft.com/office/drawing/2014/main" id="{7FA9EEA9-55A3-47C6-A328-9766AB96D6DB}"/>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1">
              <a:extLst>
                <a:ext uri="{FF2B5EF4-FFF2-40B4-BE49-F238E27FC236}">
                  <a16:creationId xmlns:a16="http://schemas.microsoft.com/office/drawing/2014/main" id="{82E7ABB3-60F1-400D-94D2-948B6F33093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32">
              <a:extLst>
                <a:ext uri="{FF2B5EF4-FFF2-40B4-BE49-F238E27FC236}">
                  <a16:creationId xmlns:a16="http://schemas.microsoft.com/office/drawing/2014/main" id="{CE6F84DC-2B92-4850-B15F-56E9C6C1F5B5}"/>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3">
              <a:extLst>
                <a:ext uri="{FF2B5EF4-FFF2-40B4-BE49-F238E27FC236}">
                  <a16:creationId xmlns:a16="http://schemas.microsoft.com/office/drawing/2014/main" id="{3B5C03D4-FDC4-4254-97A3-B5E7130720A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4">
              <a:extLst>
                <a:ext uri="{FF2B5EF4-FFF2-40B4-BE49-F238E27FC236}">
                  <a16:creationId xmlns:a16="http://schemas.microsoft.com/office/drawing/2014/main" id="{257CD69E-2BE8-4E08-95CA-65ACE1176B8A}"/>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35">
              <a:extLst>
                <a:ext uri="{FF2B5EF4-FFF2-40B4-BE49-F238E27FC236}">
                  <a16:creationId xmlns:a16="http://schemas.microsoft.com/office/drawing/2014/main" id="{4CC08A73-33C8-44AE-8B74-0B710685F799}"/>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F1111A86-228A-477B-8C93-B73393948A9E}"/>
              </a:ext>
            </a:extLst>
          </p:cNvPr>
          <p:cNvCxnSpPr/>
          <p:nvPr/>
        </p:nvCxnSpPr>
        <p:spPr>
          <a:xfrm>
            <a:off x="1026847" y="549329"/>
            <a:ext cx="11168329" cy="0"/>
          </a:xfrm>
          <a:prstGeom prst="line">
            <a:avLst/>
          </a:prstGeom>
          <a:ln w="28575">
            <a:solidFill>
              <a:srgbClr val="323F4F"/>
            </a:solidFill>
          </a:ln>
        </p:spPr>
        <p:style>
          <a:lnRef idx="1">
            <a:schemeClr val="accent1"/>
          </a:lnRef>
          <a:fillRef idx="0">
            <a:schemeClr val="accent1"/>
          </a:fillRef>
          <a:effectRef idx="0">
            <a:schemeClr val="accent1"/>
          </a:effectRef>
          <a:fontRef idx="minor">
            <a:schemeClr val="tx1"/>
          </a:fontRef>
        </p:style>
      </p:cxnSp>
      <p:sp>
        <p:nvSpPr>
          <p:cNvPr id="11" name="文本框 37">
            <a:extLst>
              <a:ext uri="{FF2B5EF4-FFF2-40B4-BE49-F238E27FC236}">
                <a16:creationId xmlns:a16="http://schemas.microsoft.com/office/drawing/2014/main" id="{08DE0D35-2988-49BE-A620-88BAA5EE2729}"/>
              </a:ext>
            </a:extLst>
          </p:cNvPr>
          <p:cNvSpPr txBox="1"/>
          <p:nvPr/>
        </p:nvSpPr>
        <p:spPr>
          <a:xfrm>
            <a:off x="977430" y="72989"/>
            <a:ext cx="6056261"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SVN</a:t>
            </a:r>
            <a:r>
              <a:rPr lang="zh-CN" altLang="en-US" sz="3200" b="1" spc="100" dirty="0">
                <a:solidFill>
                  <a:schemeClr val="bg1"/>
                </a:solidFill>
                <a:latin typeface="微软雅黑" panose="020B0503020204020204" pitchFamily="34" charset="-122"/>
                <a:ea typeface="微软雅黑" panose="020B0503020204020204" pitchFamily="34" charset="-122"/>
                <a:cs typeface="经典综艺体简" panose="02010609000101010101" pitchFamily="49" charset="-122"/>
              </a:rPr>
              <a:t>客户端的使用    </a:t>
            </a:r>
            <a:r>
              <a:rPr lang="zh-CN" altLang="en-US" sz="3200" b="1" spc="100" dirty="0">
                <a:solidFill>
                  <a:schemeClr val="accent6">
                    <a:lumMod val="75000"/>
                  </a:schemeClr>
                </a:solidFill>
                <a:latin typeface="微软雅黑" panose="020B0503020204020204" pitchFamily="34" charset="-122"/>
                <a:ea typeface="微软雅黑" panose="020B0503020204020204" pitchFamily="34" charset="-122"/>
                <a:cs typeface="经典综艺体简" panose="02010609000101010101" pitchFamily="49" charset="-122"/>
              </a:rPr>
              <a:t>账号密码</a:t>
            </a:r>
            <a:endParaRPr lang="zh-CN" altLang="en-US" sz="3200" b="1" dirty="0">
              <a:solidFill>
                <a:schemeClr val="accent6">
                  <a:lumMod val="75000"/>
                </a:schemeClr>
              </a:solidFill>
              <a:latin typeface="+mj-ea"/>
              <a:cs typeface="经典综艺体简" panose="02010609000101010101" pitchFamily="49" charset="-122"/>
            </a:endParaRPr>
          </a:p>
        </p:txBody>
      </p:sp>
      <p:sp>
        <p:nvSpPr>
          <p:cNvPr id="12" name="文本框 11">
            <a:extLst>
              <a:ext uri="{FF2B5EF4-FFF2-40B4-BE49-F238E27FC236}">
                <a16:creationId xmlns:a16="http://schemas.microsoft.com/office/drawing/2014/main" id="{B9A08C35-3509-489C-832D-29EE59691E4B}"/>
              </a:ext>
            </a:extLst>
          </p:cNvPr>
          <p:cNvSpPr txBox="1"/>
          <p:nvPr/>
        </p:nvSpPr>
        <p:spPr>
          <a:xfrm>
            <a:off x="134543" y="864082"/>
            <a:ext cx="11168328" cy="954107"/>
          </a:xfrm>
          <a:prstGeom prst="rect">
            <a:avLst/>
          </a:prstGeom>
        </p:spPr>
        <p:txBody>
          <a:bodyPr wrap="square" rtlCol="0">
            <a:spAutoFit/>
          </a:bodyPr>
          <a:lstStyle/>
          <a:p>
            <a:pPr marL="0" marR="0" indent="0" defTabSz="914400" rtl="0" eaLnBrk="1" fontAlgn="auto" latinLnBrk="0" hangingPunct="1">
              <a:lnSpc>
                <a:spcPct val="100000"/>
              </a:lnSpc>
              <a:spcBef>
                <a:spcPct val="0"/>
              </a:spcBef>
              <a:spcAft>
                <a:spcPts val="0"/>
              </a:spcAft>
              <a:buClrTx/>
              <a:buSzTx/>
              <a:buFontTx/>
              <a:buNone/>
            </a:pPr>
            <a:r>
              <a:rPr kumimoji="0" lang="zh-CN" altLang="en-US" sz="2800" b="1" i="0" u="none" strike="noStrike" kern="1200" cap="none" spc="0" normalizeH="0" baseline="0" noProof="0" dirty="0">
                <a:ln>
                  <a:noFill/>
                </a:ln>
                <a:solidFill>
                  <a:schemeClr val="tx1"/>
                </a:solidFill>
                <a:effectLst/>
                <a:uLnTx/>
                <a:uFillTx/>
                <a:latin typeface="+mj-lt"/>
                <a:ea typeface="+mj-ea"/>
                <a:cs typeface="+mj-cs"/>
              </a:rPr>
              <a:t>账号：名字全拼（如没账号，请联系项目管理部刘建萍）</a:t>
            </a:r>
            <a:endParaRPr kumimoji="0" lang="en-US" altLang="zh-CN" sz="2800" b="1" i="0" u="none" strike="noStrike" kern="1200" cap="none" spc="0" normalizeH="0" baseline="0" noProof="0" dirty="0">
              <a:ln>
                <a:noFill/>
              </a:ln>
              <a:solidFill>
                <a:schemeClr val="tx1"/>
              </a:solidFill>
              <a:effectLst/>
              <a:uLnTx/>
              <a:uFillTx/>
              <a:latin typeface="+mj-lt"/>
              <a:ea typeface="+mj-ea"/>
              <a:cs typeface="+mj-cs"/>
            </a:endParaRPr>
          </a:p>
          <a:p>
            <a:pPr marL="0" marR="0" indent="0" defTabSz="914400" rtl="0" eaLnBrk="1" fontAlgn="auto" latinLnBrk="0" hangingPunct="1">
              <a:lnSpc>
                <a:spcPct val="100000"/>
              </a:lnSpc>
              <a:spcBef>
                <a:spcPct val="0"/>
              </a:spcBef>
              <a:spcAft>
                <a:spcPts val="0"/>
              </a:spcAft>
              <a:buClrTx/>
              <a:buSzTx/>
              <a:buFontTx/>
              <a:buNone/>
            </a:pPr>
            <a:r>
              <a:rPr lang="zh-CN" altLang="en-US" sz="2800" b="1" dirty="0">
                <a:latin typeface="+mj-lt"/>
                <a:ea typeface="+mj-ea"/>
                <a:cs typeface="+mj-cs"/>
              </a:rPr>
              <a:t>密码：</a:t>
            </a:r>
            <a:r>
              <a:rPr lang="en-US" altLang="zh-CN" sz="2800" b="1" dirty="0">
                <a:latin typeface="+mj-lt"/>
                <a:ea typeface="+mj-ea"/>
                <a:cs typeface="+mj-cs"/>
              </a:rPr>
              <a:t>123456</a:t>
            </a:r>
            <a:endParaRPr kumimoji="0" lang="zh-CN" altLang="en-US"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4" name="表格 13">
            <a:extLst>
              <a:ext uri="{FF2B5EF4-FFF2-40B4-BE49-F238E27FC236}">
                <a16:creationId xmlns:a16="http://schemas.microsoft.com/office/drawing/2014/main" id="{E522B426-BEDF-4550-93A7-451249EDEEA4}"/>
              </a:ext>
            </a:extLst>
          </p:cNvPr>
          <p:cNvGraphicFramePr>
            <a:graphicFrameLocks noGrp="1"/>
          </p:cNvGraphicFramePr>
          <p:nvPr>
            <p:extLst>
              <p:ext uri="{D42A27DB-BD31-4B8C-83A1-F6EECF244321}">
                <p14:modId xmlns:p14="http://schemas.microsoft.com/office/powerpoint/2010/main" val="3976885344"/>
              </p:ext>
            </p:extLst>
          </p:nvPr>
        </p:nvGraphicFramePr>
        <p:xfrm>
          <a:off x="134542" y="1929166"/>
          <a:ext cx="11795693" cy="4566442"/>
        </p:xfrm>
        <a:graphic>
          <a:graphicData uri="http://schemas.openxmlformats.org/drawingml/2006/table">
            <a:tbl>
              <a:tblPr firstRow="1" bandRow="1">
                <a:tableStyleId>{93296810-A885-4BE3-A3E7-6D5BEEA58F35}</a:tableStyleId>
              </a:tblPr>
              <a:tblGrid>
                <a:gridCol w="1844092">
                  <a:extLst>
                    <a:ext uri="{9D8B030D-6E8A-4147-A177-3AD203B41FA5}">
                      <a16:colId xmlns:a16="http://schemas.microsoft.com/office/drawing/2014/main" val="20000"/>
                    </a:ext>
                  </a:extLst>
                </a:gridCol>
                <a:gridCol w="4363153">
                  <a:extLst>
                    <a:ext uri="{9D8B030D-6E8A-4147-A177-3AD203B41FA5}">
                      <a16:colId xmlns:a16="http://schemas.microsoft.com/office/drawing/2014/main" val="20001"/>
                    </a:ext>
                  </a:extLst>
                </a:gridCol>
                <a:gridCol w="5588448">
                  <a:extLst>
                    <a:ext uri="{9D8B030D-6E8A-4147-A177-3AD203B41FA5}">
                      <a16:colId xmlns:a16="http://schemas.microsoft.com/office/drawing/2014/main" val="20002"/>
                    </a:ext>
                  </a:extLst>
                </a:gridCol>
              </a:tblGrid>
              <a:tr h="634609">
                <a:tc>
                  <a:txBody>
                    <a:bodyPr/>
                    <a:lstStyle/>
                    <a:p>
                      <a:pPr indent="177800" algn="ctr">
                        <a:spcAft>
                          <a:spcPts val="0"/>
                        </a:spcAft>
                      </a:pPr>
                      <a:r>
                        <a:rPr lang="en-US" altLang="zh-CN" sz="1900" kern="100" dirty="0">
                          <a:effectLst/>
                          <a:latin typeface="微软雅黑" panose="020B0503020204020204" pitchFamily="34" charset="-122"/>
                          <a:ea typeface="微软雅黑" panose="020B0503020204020204" pitchFamily="34" charset="-122"/>
                          <a:cs typeface="Times New Roman"/>
                        </a:rPr>
                        <a:t>1.</a:t>
                      </a:r>
                      <a:r>
                        <a:rPr lang="zh-CN" altLang="en-US" sz="1900" kern="100" dirty="0">
                          <a:effectLst/>
                          <a:latin typeface="微软雅黑" panose="020B0503020204020204" pitchFamily="34" charset="-122"/>
                          <a:ea typeface="微软雅黑" panose="020B0503020204020204" pitchFamily="34" charset="-122"/>
                          <a:cs typeface="Times New Roman"/>
                        </a:rPr>
                        <a:t>用浏览器登陆</a:t>
                      </a:r>
                      <a:r>
                        <a:rPr lang="en-US" altLang="zh-CN" sz="1900" kern="100" dirty="0">
                          <a:effectLst/>
                          <a:latin typeface="微软雅黑" panose="020B0503020204020204" pitchFamily="34" charset="-122"/>
                          <a:ea typeface="微软雅黑" panose="020B0503020204020204" pitchFamily="34" charset="-122"/>
                          <a:cs typeface="Times New Roman"/>
                        </a:rPr>
                        <a:t>SVN</a:t>
                      </a:r>
                      <a:r>
                        <a:rPr lang="zh-CN" altLang="en-US" sz="1900" kern="100" dirty="0">
                          <a:effectLst/>
                          <a:latin typeface="微软雅黑" panose="020B0503020204020204" pitchFamily="34" charset="-122"/>
                          <a:ea typeface="微软雅黑" panose="020B0503020204020204" pitchFamily="34" charset="-122"/>
                          <a:cs typeface="Times New Roman"/>
                        </a:rPr>
                        <a:t>的地址</a:t>
                      </a:r>
                      <a:endParaRPr lang="zh-CN" sz="1300" kern="100" dirty="0">
                        <a:effectLst/>
                        <a:latin typeface="微软雅黑" panose="020B0503020204020204" pitchFamily="34" charset="-122"/>
                        <a:ea typeface="微软雅黑" panose="020B0503020204020204" pitchFamily="34" charset="-122"/>
                        <a:cs typeface="Times New Roman"/>
                      </a:endParaRPr>
                    </a:p>
                  </a:txBody>
                  <a:tcPr marL="65315" marR="65315" marT="0" marB="0" anchor="ctr"/>
                </a:tc>
                <a:tc>
                  <a:txBody>
                    <a:bodyPr/>
                    <a:lstStyle/>
                    <a:p>
                      <a:pPr indent="177800" algn="ctr">
                        <a:spcAft>
                          <a:spcPts val="0"/>
                        </a:spcAft>
                      </a:pPr>
                      <a:r>
                        <a:rPr lang="en-US" sz="1900" kern="100" dirty="0">
                          <a:effectLst/>
                          <a:latin typeface="微软雅黑" panose="020B0503020204020204" pitchFamily="34" charset="-122"/>
                          <a:ea typeface="微软雅黑" panose="020B0503020204020204" pitchFamily="34" charset="-122"/>
                        </a:rPr>
                        <a:t>2.</a:t>
                      </a:r>
                      <a:r>
                        <a:rPr lang="zh-CN" altLang="en-US" sz="1900" kern="100" dirty="0">
                          <a:effectLst/>
                          <a:latin typeface="微软雅黑" panose="020B0503020204020204" pitchFamily="34" charset="-122"/>
                          <a:ea typeface="微软雅黑" panose="020B0503020204020204" pitchFamily="34" charset="-122"/>
                        </a:rPr>
                        <a:t>输入初始账号及密码</a:t>
                      </a:r>
                      <a:endParaRPr lang="zh-CN" sz="1300" kern="100" dirty="0">
                        <a:effectLst/>
                        <a:latin typeface="微软雅黑" panose="020B0503020204020204" pitchFamily="34" charset="-122"/>
                        <a:ea typeface="微软雅黑" panose="020B0503020204020204" pitchFamily="34" charset="-122"/>
                        <a:cs typeface="Times New Roman"/>
                      </a:endParaRPr>
                    </a:p>
                  </a:txBody>
                  <a:tcPr marL="65315" marR="65315" marT="0" marB="0" anchor="ctr"/>
                </a:tc>
                <a:tc>
                  <a:txBody>
                    <a:bodyPr/>
                    <a:lstStyle/>
                    <a:p>
                      <a:pPr indent="177800" algn="ctr">
                        <a:spcAft>
                          <a:spcPts val="0"/>
                        </a:spcAft>
                      </a:pPr>
                      <a:r>
                        <a:rPr lang="en-US" sz="1900" kern="100" dirty="0">
                          <a:effectLst/>
                          <a:latin typeface="微软雅黑" panose="020B0503020204020204" pitchFamily="34" charset="-122"/>
                          <a:ea typeface="微软雅黑" panose="020B0503020204020204" pitchFamily="34" charset="-122"/>
                        </a:rPr>
                        <a:t>3.</a:t>
                      </a:r>
                      <a:r>
                        <a:rPr lang="zh-CN" altLang="en-US" sz="1900" kern="100" dirty="0">
                          <a:effectLst/>
                          <a:latin typeface="微软雅黑" panose="020B0503020204020204" pitchFamily="34" charset="-122"/>
                          <a:ea typeface="微软雅黑" panose="020B0503020204020204" pitchFamily="34" charset="-122"/>
                        </a:rPr>
                        <a:t>选择自主修改密码</a:t>
                      </a:r>
                      <a:r>
                        <a:rPr lang="en-US" altLang="zh-CN" sz="1900" kern="100" dirty="0">
                          <a:effectLst/>
                          <a:latin typeface="微软雅黑" panose="020B0503020204020204" pitchFamily="34" charset="-122"/>
                          <a:ea typeface="微软雅黑" panose="020B0503020204020204" pitchFamily="34" charset="-122"/>
                        </a:rPr>
                        <a:t>,</a:t>
                      </a:r>
                      <a:r>
                        <a:rPr lang="zh-CN" altLang="en-US" sz="1900" kern="100" dirty="0">
                          <a:effectLst/>
                          <a:latin typeface="微软雅黑" panose="020B0503020204020204" pitchFamily="34" charset="-122"/>
                          <a:ea typeface="微软雅黑" panose="020B0503020204020204" pitchFamily="34" charset="-122"/>
                        </a:rPr>
                        <a:t>并修改密码</a:t>
                      </a:r>
                      <a:endParaRPr lang="zh-CN" sz="1300" kern="100" dirty="0">
                        <a:effectLst/>
                        <a:latin typeface="微软雅黑" panose="020B0503020204020204" pitchFamily="34" charset="-122"/>
                        <a:ea typeface="微软雅黑" panose="020B0503020204020204" pitchFamily="34" charset="-122"/>
                        <a:cs typeface="Times New Roman"/>
                      </a:endParaRPr>
                    </a:p>
                  </a:txBody>
                  <a:tcPr marL="65315" marR="65315" marT="0" marB="0" anchor="ctr"/>
                </a:tc>
                <a:extLst>
                  <a:ext uri="{0D108BD9-81ED-4DB2-BD59-A6C34878D82A}">
                    <a16:rowId xmlns:a16="http://schemas.microsoft.com/office/drawing/2014/main" val="10000"/>
                  </a:ext>
                </a:extLst>
              </a:tr>
              <a:tr h="3931833">
                <a:tc>
                  <a:txBody>
                    <a:bodyPr/>
                    <a:lstStyle/>
                    <a:p>
                      <a:pPr indent="177800" algn="l">
                        <a:spcAft>
                          <a:spcPts val="0"/>
                        </a:spcAft>
                      </a:pPr>
                      <a:r>
                        <a:rPr lang="en-US" altLang="zh-CN" sz="2000" kern="100" dirty="0">
                          <a:effectLst/>
                          <a:latin typeface="微软雅黑" panose="020B0503020204020204" pitchFamily="34" charset="-122"/>
                          <a:ea typeface="微软雅黑" panose="020B0503020204020204" pitchFamily="34" charset="-122"/>
                          <a:cs typeface="Times New Roman"/>
                          <a:hlinkClick r:id="rId2"/>
                        </a:rPr>
                        <a:t>https://10.200.10.118/svn/01-</a:t>
                      </a:r>
                      <a:r>
                        <a:rPr lang="zh-CN" altLang="en-US" sz="2000" kern="100" dirty="0">
                          <a:effectLst/>
                          <a:latin typeface="微软雅黑" panose="020B0503020204020204" pitchFamily="34" charset="-122"/>
                          <a:ea typeface="微软雅黑" panose="020B0503020204020204" pitchFamily="34" charset="-122"/>
                          <a:cs typeface="Times New Roman"/>
                          <a:hlinkClick r:id="rId2"/>
                        </a:rPr>
                        <a:t>开发库</a:t>
                      </a:r>
                      <a:r>
                        <a:rPr lang="en-US" altLang="zh-CN" sz="2000" kern="100" dirty="0">
                          <a:effectLst/>
                          <a:latin typeface="微软雅黑" panose="020B0503020204020204" pitchFamily="34" charset="-122"/>
                          <a:ea typeface="微软雅黑" panose="020B0503020204020204" pitchFamily="34" charset="-122"/>
                          <a:cs typeface="Times New Roman"/>
                          <a:hlinkClick r:id="rId2"/>
                        </a:rPr>
                        <a:t>/</a:t>
                      </a:r>
                      <a:endParaRPr lang="en-US" altLang="zh-CN" sz="2000" kern="100" dirty="0">
                        <a:effectLst/>
                        <a:latin typeface="微软雅黑" panose="020B0503020204020204" pitchFamily="34" charset="-122"/>
                        <a:ea typeface="微软雅黑" panose="020B0503020204020204" pitchFamily="34" charset="-122"/>
                        <a:cs typeface="Times New Roman"/>
                      </a:endParaRPr>
                    </a:p>
                    <a:p>
                      <a:pPr indent="177800" algn="ctr">
                        <a:spcAft>
                          <a:spcPts val="0"/>
                        </a:spcAft>
                      </a:pPr>
                      <a:endParaRPr lang="zh-CN" sz="1300" kern="100" dirty="0">
                        <a:effectLst/>
                        <a:latin typeface="微软雅黑" panose="020B0503020204020204" pitchFamily="34" charset="-122"/>
                        <a:ea typeface="微软雅黑" panose="020B0503020204020204" pitchFamily="34" charset="-122"/>
                        <a:cs typeface="Times New Roman"/>
                      </a:endParaRPr>
                    </a:p>
                  </a:txBody>
                  <a:tcPr marL="65315" marR="65315" marT="0" marB="0" anchor="ctr"/>
                </a:tc>
                <a:tc>
                  <a:txBody>
                    <a:bodyPr/>
                    <a:lstStyle/>
                    <a:p>
                      <a:pPr indent="177800" algn="ctr">
                        <a:spcAft>
                          <a:spcPts val="0"/>
                        </a:spcAft>
                      </a:pPr>
                      <a:endParaRPr lang="zh-CN" sz="1300" kern="100" dirty="0">
                        <a:effectLst/>
                        <a:latin typeface="微软雅黑" panose="020B0503020204020204" pitchFamily="34" charset="-122"/>
                        <a:ea typeface="微软雅黑" panose="020B0503020204020204" pitchFamily="34" charset="-122"/>
                        <a:cs typeface="Times New Roman"/>
                      </a:endParaRPr>
                    </a:p>
                  </a:txBody>
                  <a:tcPr marL="65315" marR="65315" marT="0" marB="0" anchor="ctr"/>
                </a:tc>
                <a:tc>
                  <a:txBody>
                    <a:bodyPr/>
                    <a:lstStyle/>
                    <a:p>
                      <a:pPr indent="177800" algn="ctr">
                        <a:spcAft>
                          <a:spcPts val="0"/>
                        </a:spcAft>
                      </a:pPr>
                      <a:endParaRPr lang="zh-CN" sz="1300" kern="100" dirty="0">
                        <a:effectLst/>
                        <a:latin typeface="微软雅黑" panose="020B0503020204020204" pitchFamily="34" charset="-122"/>
                        <a:ea typeface="微软雅黑" panose="020B0503020204020204" pitchFamily="34" charset="-122"/>
                        <a:cs typeface="Times New Roman"/>
                      </a:endParaRPr>
                    </a:p>
                  </a:txBody>
                  <a:tcPr marL="65315" marR="65315" marT="0" marB="0" anchor="ctr"/>
                </a:tc>
                <a:extLst>
                  <a:ext uri="{0D108BD9-81ED-4DB2-BD59-A6C34878D82A}">
                    <a16:rowId xmlns:a16="http://schemas.microsoft.com/office/drawing/2014/main" val="10001"/>
                  </a:ext>
                </a:extLst>
              </a:tr>
            </a:tbl>
          </a:graphicData>
        </a:graphic>
      </p:graphicFrame>
      <p:pic>
        <p:nvPicPr>
          <p:cNvPr id="15" name="图片 14">
            <a:extLst>
              <a:ext uri="{FF2B5EF4-FFF2-40B4-BE49-F238E27FC236}">
                <a16:creationId xmlns:a16="http://schemas.microsoft.com/office/drawing/2014/main" id="{4AA3D899-D29B-4A61-9264-E22CE5A0D9BE}"/>
              </a:ext>
            </a:extLst>
          </p:cNvPr>
          <p:cNvPicPr>
            <a:picLocks noChangeAspect="1"/>
          </p:cNvPicPr>
          <p:nvPr/>
        </p:nvPicPr>
        <p:blipFill>
          <a:blip r:embed="rId3"/>
          <a:stretch>
            <a:fillRect/>
          </a:stretch>
        </p:blipFill>
        <p:spPr>
          <a:xfrm>
            <a:off x="2557809" y="2852936"/>
            <a:ext cx="3539778" cy="2880914"/>
          </a:xfrm>
          <a:prstGeom prst="rect">
            <a:avLst/>
          </a:prstGeom>
        </p:spPr>
      </p:pic>
      <p:pic>
        <p:nvPicPr>
          <p:cNvPr id="17" name="图片 16">
            <a:extLst>
              <a:ext uri="{FF2B5EF4-FFF2-40B4-BE49-F238E27FC236}">
                <a16:creationId xmlns:a16="http://schemas.microsoft.com/office/drawing/2014/main" id="{24DB6614-836D-4A74-83C7-4D24139D6CCA}"/>
              </a:ext>
            </a:extLst>
          </p:cNvPr>
          <p:cNvPicPr>
            <a:picLocks noChangeAspect="1"/>
          </p:cNvPicPr>
          <p:nvPr/>
        </p:nvPicPr>
        <p:blipFill>
          <a:blip r:embed="rId4"/>
          <a:stretch>
            <a:fillRect/>
          </a:stretch>
        </p:blipFill>
        <p:spPr>
          <a:xfrm>
            <a:off x="6629822" y="2636912"/>
            <a:ext cx="5146511" cy="1876584"/>
          </a:xfrm>
          <a:prstGeom prst="rect">
            <a:avLst/>
          </a:prstGeom>
        </p:spPr>
      </p:pic>
      <p:pic>
        <p:nvPicPr>
          <p:cNvPr id="18" name="图片 17">
            <a:extLst>
              <a:ext uri="{FF2B5EF4-FFF2-40B4-BE49-F238E27FC236}">
                <a16:creationId xmlns:a16="http://schemas.microsoft.com/office/drawing/2014/main" id="{341C4C61-2BDC-4B0C-AC88-B42B9FEEB64B}"/>
              </a:ext>
            </a:extLst>
          </p:cNvPr>
          <p:cNvPicPr>
            <a:picLocks noChangeAspect="1"/>
          </p:cNvPicPr>
          <p:nvPr/>
        </p:nvPicPr>
        <p:blipFill>
          <a:blip r:embed="rId5"/>
          <a:stretch>
            <a:fillRect/>
          </a:stretch>
        </p:blipFill>
        <p:spPr>
          <a:xfrm>
            <a:off x="8145934" y="4558092"/>
            <a:ext cx="2114286" cy="1952381"/>
          </a:xfrm>
          <a:prstGeom prst="rect">
            <a:avLst/>
          </a:prstGeom>
        </p:spPr>
      </p:pic>
    </p:spTree>
    <p:extLst>
      <p:ext uri="{BB962C8B-B14F-4D97-AF65-F5344CB8AC3E}">
        <p14:creationId xmlns:p14="http://schemas.microsoft.com/office/powerpoint/2010/main" val="22438013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bodyPr/>
      <a:lstStyle>
        <a:defPPr marL="0" marR="0" indent="0" algn="ctr" defTabSz="914400" rtl="0" eaLnBrk="1" fontAlgn="auto" latinLnBrk="0" hangingPunct="1">
          <a:lnSpc>
            <a:spcPct val="100000"/>
          </a:lnSpc>
          <a:spcBef>
            <a:spcPct val="0"/>
          </a:spcBef>
          <a:spcAft>
            <a:spcPts val="0"/>
          </a:spcAft>
          <a:buClrTx/>
          <a:buSzTx/>
          <a:buFontTx/>
          <a:buNone/>
          <a:defRPr kumimoji="0" sz="40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Concourse</Template>
  <TotalTime>4097</TotalTime>
  <Words>1370</Words>
  <Application>Microsoft Office PowerPoint</Application>
  <PresentationFormat>自定义</PresentationFormat>
  <Paragraphs>153</Paragraphs>
  <Slides>25</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 Unicode MS</vt:lpstr>
      <vt:lpstr>DIN-BoldItalic</vt:lpstr>
      <vt:lpstr>宋体</vt:lpstr>
      <vt:lpstr>微软雅黑</vt:lpstr>
      <vt:lpstr>Arial</vt:lpstr>
      <vt:lpstr>Calibri</vt:lpstr>
      <vt:lpstr>Century Gothic</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深圳市雄帝科技股份有限公司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刘建萍</dc:creator>
  <cp:lastModifiedBy>刘建萍</cp:lastModifiedBy>
  <cp:revision>6926</cp:revision>
  <dcterms:created xsi:type="dcterms:W3CDTF">2012-10-07T00:28:00Z</dcterms:created>
  <dcterms:modified xsi:type="dcterms:W3CDTF">2019-09-08T09:59:20Z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