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8" r:id="rId3"/>
    <p:sldId id="287" r:id="rId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16" y="-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BB1FE-6316-4292-A392-8EE087FF71EB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F9FC0-1032-4334-A1CD-2E2F550F3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0564-A922-4606-8A66-9A438AC09559}" type="datetimeFigureOut">
              <a:rPr lang="zh-CN" altLang="en-US" smtClean="0"/>
              <a:pPr/>
              <a:t>2017-01-05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208F-55DA-4D62-9F1E-FDDBBE98CA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00940" y="643940"/>
            <a:ext cx="10614056" cy="5462489"/>
          </a:xfrm>
          <a:prstGeom prst="rect">
            <a:avLst/>
          </a:prstGeom>
        </p:spPr>
      </p:pic>
      <p:sp>
        <p:nvSpPr>
          <p:cNvPr id="7" name="PA_矩形 20"/>
          <p:cNvSpPr/>
          <p:nvPr>
            <p:custDataLst>
              <p:tags r:id="rId2"/>
            </p:custDataLst>
          </p:nvPr>
        </p:nvSpPr>
        <p:spPr>
          <a:xfrm>
            <a:off x="1769922" y="2698804"/>
            <a:ext cx="86639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spc="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中智智人信息技术有限公司</a:t>
            </a:r>
            <a:endParaRPr lang="zh-CN" altLang="en-US" sz="5400" b="1" spc="11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张海山锐线体简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C:\Users\yanghao.fc\Desktop\智人logo.png"/>
          <p:cNvPicPr>
            <a:picLocks noChangeAspect="1" noChangeArrowheads="1"/>
          </p:cNvPicPr>
          <p:nvPr/>
        </p:nvPicPr>
        <p:blipFill>
          <a:blip r:embed="rId5" cstate="print"/>
          <a:srcRect t="34893" b="52222"/>
          <a:stretch>
            <a:fillRect/>
          </a:stretch>
        </p:blipFill>
        <p:spPr bwMode="auto">
          <a:xfrm>
            <a:off x="4799062" y="5327777"/>
            <a:ext cx="2620268" cy="47748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430910" y="3678123"/>
            <a:ext cx="5292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CIIC Talents Information Technology Ltd.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00940" y="643940"/>
            <a:ext cx="10614056" cy="5462489"/>
          </a:xfrm>
          <a:prstGeom prst="rect">
            <a:avLst/>
          </a:prstGeom>
        </p:spPr>
      </p:pic>
      <p:pic>
        <p:nvPicPr>
          <p:cNvPr id="1026" name="Picture 2" descr="C:\Users\yanghao.fc\Desktop\智人logo.png"/>
          <p:cNvPicPr>
            <a:picLocks noChangeAspect="1" noChangeArrowheads="1"/>
          </p:cNvPicPr>
          <p:nvPr/>
        </p:nvPicPr>
        <p:blipFill>
          <a:blip r:embed="rId4" cstate="print"/>
          <a:srcRect t="34893" b="52222"/>
          <a:stretch>
            <a:fillRect/>
          </a:stretch>
        </p:blipFill>
        <p:spPr bwMode="auto">
          <a:xfrm>
            <a:off x="4799062" y="5327777"/>
            <a:ext cx="3096344" cy="47748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39022" y="1988840"/>
            <a:ext cx="3744416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本年工作完成情况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99062" y="2780928"/>
            <a:ext cx="3096344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400" b="1" dirty="0" smtClean="0"/>
              <a:t>重点工作经验总结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99062" y="3573016"/>
            <a:ext cx="3168352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400" b="1" dirty="0" smtClean="0"/>
              <a:t>问题不足及其原因</a:t>
            </a:r>
            <a:endParaRPr lang="zh-CN" altLang="en-US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15086" y="4437112"/>
            <a:ext cx="280831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2017</a:t>
            </a:r>
            <a:r>
              <a:rPr lang="zh-CN" altLang="zh-CN" sz="2400" b="1" dirty="0" smtClean="0">
                <a:latin typeface="+mj-ea"/>
                <a:ea typeface="+mj-ea"/>
              </a:rPr>
              <a:t>年度</a:t>
            </a:r>
            <a:r>
              <a:rPr lang="zh-CN" altLang="en-US" sz="2400" b="1" dirty="0" smtClean="0">
                <a:latin typeface="+mj-ea"/>
                <a:ea typeface="+mj-ea"/>
              </a:rPr>
              <a:t>工作计划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2678" y="1052736"/>
            <a:ext cx="943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中智智人信息技术有限公司年度述职报告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00940" y="643940"/>
            <a:ext cx="10614056" cy="546248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45358"/>
            <a:ext cx="12192000" cy="783059"/>
          </a:xfrm>
          <a:prstGeom prst="rect">
            <a:avLst/>
          </a:prstGeom>
          <a:solidFill>
            <a:srgbClr val="14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30"/>
          <p:cNvSpPr txBox="1"/>
          <p:nvPr/>
        </p:nvSpPr>
        <p:spPr>
          <a:xfrm>
            <a:off x="3968703" y="1876971"/>
            <a:ext cx="42153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11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张海山锐线体简" panose="02000000000000000000" pitchFamily="2" charset="-122"/>
                <a:cs typeface="Arial" panose="020B0604020202020204" pitchFamily="34" charset="0"/>
              </a:rPr>
              <a:t>TAHNKS</a:t>
            </a:r>
            <a:endParaRPr lang="zh-CN" altLang="en-US" sz="8800" spc="110" dirty="0">
              <a:solidFill>
                <a:prstClr val="black">
                  <a:lumMod val="75000"/>
                  <a:lumOff val="25000"/>
                </a:prstClr>
              </a:solidFill>
              <a:latin typeface="Impact" panose="020B0806030902050204" pitchFamily="34" charset="0"/>
              <a:ea typeface="张海山锐线体简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31"/>
          <p:cNvSpPr txBox="1"/>
          <p:nvPr/>
        </p:nvSpPr>
        <p:spPr>
          <a:xfrm>
            <a:off x="3934966" y="3789040"/>
            <a:ext cx="966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张海山锐线体简" panose="02000000000000000000" pitchFamily="2" charset="-122"/>
                <a:cs typeface="Arial" panose="020B0604020202020204" pitchFamily="34" charset="0"/>
              </a:rPr>
              <a:t>Name</a:t>
            </a: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张海山锐线体简" panose="02000000000000000000" pitchFamily="2" charset="-122"/>
                <a:cs typeface="Arial" panose="020B0604020202020204" pitchFamily="34" charset="0"/>
              </a:rPr>
              <a:t>Dept.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Impact" panose="020B0806030902050204" pitchFamily="34" charset="0"/>
              <a:ea typeface="张海山锐线体简" panose="02000000000000000000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张海山锐线体简" panose="02000000000000000000" pitchFamily="2" charset="-122"/>
                <a:cs typeface="Arial" panose="020B0604020202020204" pitchFamily="34" charset="0"/>
              </a:rPr>
              <a:t>E-mail</a:t>
            </a:r>
          </a:p>
          <a:p>
            <a:endParaRPr lang="zh-CN" altLang="zh-CN" sz="2400" dirty="0" smtClean="0"/>
          </a:p>
          <a:p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Impact" panose="020B0806030902050204" pitchFamily="34" charset="0"/>
              <a:ea typeface="张海山锐线体简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16" name="Picture 2" descr="C:\Users\yanghao.fc\Desktop\智人logo.png"/>
          <p:cNvPicPr>
            <a:picLocks noChangeAspect="1" noChangeArrowheads="1"/>
          </p:cNvPicPr>
          <p:nvPr/>
        </p:nvPicPr>
        <p:blipFill>
          <a:blip r:embed="rId4" cstate="print"/>
          <a:srcRect t="34893" b="52222"/>
          <a:stretch>
            <a:fillRect/>
          </a:stretch>
        </p:blipFill>
        <p:spPr bwMode="auto">
          <a:xfrm>
            <a:off x="4583038" y="5445224"/>
            <a:ext cx="3096344" cy="477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41</Words>
  <Application>Microsoft Office PowerPoint</Application>
  <PresentationFormat>自定义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>CIIC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yanghao.fc</dc:creator>
  <cp:lastModifiedBy>yudi</cp:lastModifiedBy>
  <cp:revision>51</cp:revision>
  <dcterms:created xsi:type="dcterms:W3CDTF">2017-01-03T02:49:29Z</dcterms:created>
  <dcterms:modified xsi:type="dcterms:W3CDTF">2017-01-05T12:05:57Z</dcterms:modified>
</cp:coreProperties>
</file>