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61237F4D-3914-4841-859B-D1336690818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100E0E48-B277-4456-9290-309A8E2773B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&lt;숫자&gt;</a:t>
            </a:fld>
            <a:endParaRPr b="0" lang="en-US" sz="10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</a:pPr>
            <a:r>
              <a:rPr b="0" lang="en-US" sz="30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dll</a:t>
            </a:r>
            <a:r>
              <a:rPr b="0" lang="en-US" sz="30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과 </a:t>
            </a:r>
            <a:r>
              <a:rPr b="0" lang="en-US" sz="30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lib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dll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과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lib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는 무엇일까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dll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은 동적 라이브러리고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lib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는 정적 라이브러리입니다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외부의 코드를 사용하기 위한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Library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입니다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 dll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은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Runtime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중에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, lib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는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Compile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할 때 필요합니다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lib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Link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단계에서 정적으로 라이브러리 파일을 추가합니다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일반적으로 실행파일을 만들 때는 소스 코드를 컴파일 하고 만들어진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obj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파일을 링커가 하나로 묶어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exe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파일을 만듭니다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여기서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lib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을 사용하면 링크 단계에서 이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lib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파일도 같이 묶어서 하나의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exe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파일을 만들게 됩니다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많이 쓰이면 쓰일수록 파일이 무거워지게 되며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, RAM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에 메모리가 많이 올라가게 됩니다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dll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dll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은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lib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와 달리 파일을 실행할 때 해당 링커가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dll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의 위치를 알고 있다면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exe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파일에 내용이 포함되어 있지 않아도 실행이 가능합니다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동적 링킹으로 인한 장점은 실행파일의 메모리 절약이 가능하고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RAM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메모리 절약 또한 가능합니다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 2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개 이상의 파일에서 하나의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dll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을 사용할 때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RAM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에는 하나의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dll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파일만 올라가게 됩니다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dll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은 프로세스의 주소 공간에 로드 되어야만 사용할 수 있는데 로드 방법에는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2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가지가 있습니다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dll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로드 방법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암시적 링킹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실행 파일 자체에 어떤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dll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의 어떤 함수를 사용하겠다는 정보를 포함시키고 운영체제가 프로그램 실행 시 해당 함수들을 초기화한 후 그것을 이용하는 방법입니다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명시적 링킹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프로그램이 실행 중일 때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dll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파일이 있는지 검사하고 동적으로 원하는 함수만 불러와서 쓰는 방법입니다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적용하기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링커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일반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추가 라이브러리 디렉터리에 파일 경로 입력하기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링커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입력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추가 종속성에 해당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lib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파일의 파일명 입력하기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include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c/c++ &gt;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일반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추가 포함 디렉터리에 해당 헤더 파일의 경로를 입력하기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디버깅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환경에 파일 경로 입력하기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출처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https://wnsgml972.github.io/setting/2018/11/01/dll_lib/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2022-06-04T08:58:19Z</dcterms:modified>
  <cp:revision>1</cp:revision>
  <dc:subject/>
  <dc:title/>
</cp:coreProperties>
</file>