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4457B1-22C7-4BB2-806C-D183D89345B0}">
  <a:tblStyle styleId="{004457B1-22C7-4BB2-806C-D183D89345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129b7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129b7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4129b71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4129b71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129b71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129b71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129b71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129b71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4129b713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4129b713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129b71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129b71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129b713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129b71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elnet.or.kr/directx/graphics/reference/d3d/structures/d3dpresent_parameters.htm" TargetMode="External"/><Relationship Id="rId4" Type="http://schemas.openxmlformats.org/officeDocument/2006/relationships/hyperlink" Target="http://telnet.or.kr/directx/graphics/programmingguide/fixedfunction/textures/surfaces/flippingsurfaces.htm" TargetMode="External"/><Relationship Id="rId5" Type="http://schemas.openxmlformats.org/officeDocument/2006/relationships/hyperlink" Target="http://telnet.or.kr/directx/graphics/reference/d3d/enums/d3dswapeffect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elnet.or.kr/directx/graphics/reference/d3d/constants/d3derr.htm#D3D_OK" TargetMode="External"/><Relationship Id="rId4" Type="http://schemas.openxmlformats.org/officeDocument/2006/relationships/hyperlink" Target="http://telnet.or.kr/directx/graphics/reference/d3d/constants/d3derr.htm#D3DERR_INVALIDCA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elnet.or.kr/directx/graphics/reference/d3d/constants/d3derr.htm#D3D_O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telnet.or.kr/directx/graphics/reference/d3d/structures/d3dpresent_parameters.htm" TargetMode="External"/><Relationship Id="rId4" Type="http://schemas.openxmlformats.org/officeDocument/2006/relationships/hyperlink" Target="http://telnet.or.kr/directx/graphics/programmingguide/fixedfunction/textures/surfaces/flippingsurfaces.htm" TargetMode="External"/><Relationship Id="rId5" Type="http://schemas.openxmlformats.org/officeDocument/2006/relationships/hyperlink" Target="http://telnet.or.kr/directx/graphics/reference/d3d/enums/d3dswapeffect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DirectX9 CreateDevice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HRESULT </a:t>
            </a:r>
            <a:r>
              <a:rPr lang="ko" sz="1600">
                <a:solidFill>
                  <a:srgbClr val="00688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CreateDevice</a:t>
            </a: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[in]          UINT                  Adapter,</a:t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[in]          D3DDEVTYPE            DeviceType,</a:t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[in]          HWND                  hFocusWindow,</a:t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[in]          DWORD                 BehaviorFlags,</a:t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[in, out]     D3DPRESENT_PARAMETERS *pPresentationParameters,</a:t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[out, retval] IDirect3DDevice9      **ppReturnedDeviceInterface</a:t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/>
          </a:p>
        </p:txBody>
      </p:sp>
      <p:sp>
        <p:nvSpPr>
          <p:cNvPr id="62" name="Google Shape;62;p14"/>
          <p:cNvSpPr txBox="1"/>
          <p:nvPr/>
        </p:nvSpPr>
        <p:spPr>
          <a:xfrm>
            <a:off x="3159450" y="1017725"/>
            <a:ext cx="51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84700" y="1513900"/>
            <a:ext cx="27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25675"/>
            <a:ext cx="85206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Adapter : </a:t>
            </a: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디스플레이 어댑터를 나타내는 순서 번호. D3DADAPTER_DEFAULT는 항상 기본 디스플레이 어댑터입니다.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DeviceType: </a:t>
            </a: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원하는 장치 유형을 나타내는 D3DEVTYPE 열거 형식의 멤버입니다. 원하는 장치 유형을 사용할 수 없으면 메서드가 실패합니다.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hFocusWindow: </a:t>
            </a:r>
            <a:r>
              <a:rPr lang="ko" sz="135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윈도우 핸들</a:t>
            </a:r>
            <a:endParaRPr sz="135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BehaviorFlags: </a:t>
            </a: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장치 생성을 제어하는 하나 이상의 옵션 조합입니다.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*pPresentationParameters: </a:t>
            </a: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생성할 장치의 표시 매개 변수를 설명하는 D3DPREST_PARAMETER 구조체로의 포인터.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**ppReturnedDeviceInterface: </a:t>
            </a: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반환된 ID Direct3에 대한 포인터의 주소생성된 장치를 나타내는 DDevice9 인터페이스.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ko" sz="2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IDirect3DDevice9::Present</a:t>
            </a:r>
            <a:endParaRPr sz="2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HRESULT Present(      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CONST RECT *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pSourceRect</a:t>
            </a: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CONST RECT *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pDestRect</a:t>
            </a: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HWND 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hDestWindowOverride</a:t>
            </a: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CONST RGNDATA *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pDirtyRegion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620200" y="923700"/>
            <a:ext cx="5416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pSourceRect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스왑 체인이 D3DSWAPEFFECT_COPY 로 생성 되고 있는 경우를 제외해, NULL 를 지정해야 하는 값의 포인터. </a:t>
            </a:r>
            <a:r>
              <a:rPr i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pSourceRect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는, 전송원직사각형을 포함한 </a:t>
            </a:r>
            <a:r>
              <a:rPr b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RECT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구조체의 포인터이다. NULL 의 경우는, 전송원표면 전체가 표시된다. 직사각형이 전송원표면을 넘었을 경우, 직사각형은 전송원표면에 클리핑 된다.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pDestRect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스왑 체인이 D3DSWAPEFFECT_COPY 로 생성 되고 있는 경우를 제외해, NULL 를 지정해야 하는 값의 포인터. </a:t>
            </a:r>
            <a:r>
              <a:rPr i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pDestRect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는, 윈도우 클라이언트 좌표내에서의, 목적지 직사각형을 포함한 </a:t>
            </a:r>
            <a:r>
              <a:rPr b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RECT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구조체의 포인터이다. NULL 의 경우는, 클라이언트 영역 전체가 목적지 직사각형으로 채워진다. 직사각형이 목적지의 클라이언트 영역을 넘었을 경우, 직사각형은 목적지의 클라이언트 영역에 클리핑 된다.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hDestWindowOverride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클라이언트 영역이 이 프레젠테이션의 대상으로 해 다루어지는 목적지 윈도우의 포인터. 이 파라미터가 NULL 의 경우는,</a:t>
            </a:r>
            <a:r>
              <a:rPr lang="ko" sz="10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D3DPRESENT_PARAMETERS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의 </a:t>
            </a:r>
            <a:r>
              <a:rPr i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hWndDeviceWindow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멤버가 사용된다.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pDirtyRegion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이 값은, 스왑 체인이 D3DSWAPEFFECT_COPY 로 생성되지 않은 한, NULL 이어야 한다. 스왑 체인의 더 자세한 정보는, 「</a:t>
            </a:r>
            <a:r>
              <a:rPr lang="ko" sz="10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표면의 플립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」 및 「</a:t>
            </a:r>
            <a:r>
              <a:rPr lang="ko" sz="10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D3DSWAPEFFECT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」를 참조할것.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이 값이 NULL 가 아닌 경우, 저장 되는 범위는, 백 버퍼 좌표로 표현된다. 범위내의 직사각형은, 갱신의 필요가 있는 픽셀의 최소 세트이다. 범위내의 픽셀만, 또는 적절히 확장된 직사각형 세트만을 복사 해 프레젠테이션을 최적화할 때, 이 메서드는 이러한 직사각형을 고려한다. 이것은, 최적화의 지원에만 사용되는 것이어, 애플리케이션은, 복사 되는 범위의 정확함에 의존해서는 안된다. 처리시에, 전송원직사각형 전체를 복사 하도록(듯이) 선택할 수도 있다.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ko" sz="2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IDirect3DDevice9::BeginScene</a:t>
            </a:r>
            <a:endParaRPr sz="2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63500" marR="635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HRESULT BeginScene(VOID);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반환값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381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성공했을 경우는,</a:t>
            </a:r>
            <a:r>
              <a:rPr lang="ko" sz="14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D3D_OK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를 돌려준다.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381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이미 </a:t>
            </a: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BeginScene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EndScene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페어 때에 </a:t>
            </a: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BeginScene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가 불려 갔을 경우, 이 메서드는 실패해 </a:t>
            </a:r>
            <a:r>
              <a:rPr lang="ko" sz="14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D3DERR_INVALIDCALL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를 돌려준다. 이것은,</a:t>
            </a: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EndScene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를 호출하지 않고 BeginScene 를 2 번 호출했을 경우만 발생한다.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ko" sz="2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IDirect3DDevice9::EndScene</a:t>
            </a:r>
            <a:endParaRPr sz="2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4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HRESULT EndScene(VOID);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반환값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endParaRPr b="1" sz="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1149125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{004457B1-22C7-4BB2-806C-D183D89345B0}</a:tableStyleId>
              </a:tblPr>
              <a:tblGrid>
                <a:gridCol w="1085850"/>
                <a:gridCol w="33718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D3DERR_INVALIDCALL</a:t>
                      </a:r>
                      <a:endParaRPr/>
                    </a:p>
                  </a:txBody>
                  <a:tcPr marT="19050" marB="19050" marR="19050" marL="1905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BeginScene 의 전에 EndScene 가 불려 갔기 때문에, 메서드가 실패했다.</a:t>
                      </a:r>
                      <a:endParaRPr/>
                    </a:p>
                  </a:txBody>
                  <a:tcPr marT="19050" marB="19050" marR="19050" marL="1905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1149125" y="1867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ko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성공했을 경우는,</a:t>
            </a:r>
            <a:r>
              <a:rPr lang="ko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D3D_OK</a:t>
            </a:r>
            <a:r>
              <a:rPr lang="ko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를 돌려준다.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ko" sz="2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IDirect3DDevice9::Present</a:t>
            </a:r>
            <a:endParaRPr sz="2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HRESULT Present(      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CONST RECT *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pSourceRect</a:t>
            </a: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CONST RECT *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pDestRect</a:t>
            </a: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HWND 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hDestWindowOverride</a:t>
            </a: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CONST RGNDATA *</a:t>
            </a:r>
            <a:r>
              <a:rPr i="1"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pDirtyRegion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400">
              <a:solidFill>
                <a:schemeClr val="dk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563775" y="820250"/>
            <a:ext cx="5416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pSourceRect</a:t>
            </a:r>
            <a:endParaRPr i="1"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스왑 체인이 D3DSWAPEFFECT_COPY 로 생성 되고 있는 경우를 제외해, NULL 를 지정해야 하는 값의 포인터. </a:t>
            </a:r>
            <a:r>
              <a:rPr i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pSourceRect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는, 전송원직사각형을 포함한 </a:t>
            </a:r>
            <a:r>
              <a:rPr b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RECT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구조체의 포인터이다. NULL 의 경우는, 전송원표면 전체가 표시된다. 직사각형이 전송원표면을 넘었을 경우, 직사각형은 전송원표면에 클리핑 된다.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pDestRect</a:t>
            </a:r>
            <a:endParaRPr i="1"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스왑 체인이 D3DSWAPEFFECT_COPY 로 생성 되고 있는 경우를 제외해, NULL 를 지정해야 하는 값의 포인터. </a:t>
            </a:r>
            <a:r>
              <a:rPr i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pDestRect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는, 윈도우 클라이언트 좌표내에서의, 목적지 직사각형을 포함한 </a:t>
            </a:r>
            <a:r>
              <a:rPr b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RECT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구조체의 포인터이다. NULL 의 경우는, 클라이언트 영역 전체가 목적지 직사각형으로 채워진다. 직사각형이 목적지의 클라이언트 영역을 넘었을 경우, 직사각형은 목적지의 클라이언트 영역에 클리핑 된다.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hDestWindowOverride</a:t>
            </a:r>
            <a:endParaRPr i="1"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클라이언트 영역이 이 프레젠테이션의 대상으로 해 다루어지는 목적지 윈도우의 포인터. 이 파라미터가 NULL 의 경우는,</a:t>
            </a:r>
            <a:r>
              <a:rPr lang="ko" sz="11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D3DPRESENT_PARAMETERS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의 </a:t>
            </a:r>
            <a:r>
              <a:rPr i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hWndDeviceWindow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멤버가 사용된다.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pDirtyRegion</a:t>
            </a:r>
            <a:endParaRPr i="1"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[in] 이 값은, 스왑 체인이 D3DSWAPEFFECT_COPY 로 생성되지 않은 한, NULL 이어야 한다. 스왑 체인의 더 자세한 정보는, 「</a:t>
            </a:r>
            <a:r>
              <a:rPr lang="ko" sz="11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표면의 플립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」 및 「</a:t>
            </a:r>
            <a:r>
              <a:rPr lang="ko" sz="1100" u="sng">
                <a:solidFill>
                  <a:srgbClr val="0066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D3DSWAPEFFECT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」를 참조할것.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이 값이 NULL 가 아닌 경우, 저장 되는 범위는, 백 버퍼 좌표로 표현된다. 범위내의 직사각형은, 갱신의 필요가 있는 픽셀의 최소 세트이다. 범위내의 픽셀만, 또는 적절히 확장된 직사각형 세트만을 복사 해 프레젠테이션을 최적화할 때, 이 메서드는 이러한 직사각형을 고려한다. 이것은, 최적화의 지원에만 사용되는 것이어, 애플리케이션은, 복사 되는 범위의 정확함에 의존해서는 안된다. 처리시에, 전송원직사각형 전체를 복사 하도록(듯이) 선택할 수도 있다.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출처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https://docs.microsoft.com/en-us/windows/win32/api/d3d9/nf-d3d9-idirect3d9-createdevice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http://telnet.or.kr/directx/graphics/reference/d3d/interfaces/idirect3ddevice9/_idirect3ddevice9.htm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