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1" r:id="rId2"/>
  </p:sldMasterIdLst>
  <p:notesMasterIdLst>
    <p:notesMasterId r:id="rId14"/>
  </p:notesMasterIdLst>
  <p:sldIdLst>
    <p:sldId id="317" r:id="rId3"/>
    <p:sldId id="330" r:id="rId4"/>
    <p:sldId id="261" r:id="rId5"/>
    <p:sldId id="326" r:id="rId6"/>
    <p:sldId id="319" r:id="rId7"/>
    <p:sldId id="268" r:id="rId8"/>
    <p:sldId id="320" r:id="rId9"/>
    <p:sldId id="325" r:id="rId10"/>
    <p:sldId id="321" r:id="rId11"/>
    <p:sldId id="328" r:id="rId12"/>
    <p:sldId id="32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132"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2025/6/15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77461682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236897116"/>
      </p:ext>
    </p:extLst>
  </p:cSld>
  <p:clrMapOvr>
    <a:masterClrMapping/>
  </p:clrMapOvr>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41243640"/>
      </p:ext>
    </p:extLst>
  </p:cSld>
  <p:clrMapOvr>
    <a:masterClrMapping/>
  </p:clrMapOvr>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745268246"/>
      </p:ext>
    </p:extLst>
  </p:cSld>
  <p:clrMapOvr>
    <a:masterClrMapping/>
  </p:clrMapOvr>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31221450"/>
      </p:ext>
    </p:extLst>
  </p:cSld>
  <p:clrMapOvr>
    <a:masterClrMapping/>
  </p:clrMapOvr>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271889104"/>
      </p:ext>
    </p:extLst>
  </p:cSld>
  <p:clrMapOvr>
    <a:masterClrMapping/>
  </p:clrMapOvr>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1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104341914"/>
      </p:ext>
    </p:extLst>
  </p:cSld>
  <p:clrMapOvr>
    <a:masterClrMapping/>
  </p:clrMapOvr>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28595544"/>
      </p:ext>
    </p:extLst>
  </p:cSld>
  <p:clrMapOvr>
    <a:masterClrMapping/>
  </p:clrMapOvr>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1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874450776"/>
      </p:ext>
    </p:extLst>
  </p:cSld>
  <p:clrMapOvr>
    <a:masterClrMapping/>
  </p:clrMapOvr>
  <p:hf sldNum="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1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649543831"/>
      </p:ext>
    </p:extLst>
  </p:cSld>
  <p:clrMapOvr>
    <a:masterClrMapping/>
  </p:clrMapOvr>
  <p:hf sldNum="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1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431990892"/>
      </p:ext>
    </p:extLst>
  </p:cSld>
  <p:clrMapOvr>
    <a:masterClrMapping/>
  </p:clrMapOvr>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1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222270619"/>
      </p:ext>
    </p:extLst>
  </p:cSld>
  <p:clrMapOvr>
    <a:masterClrMapping/>
  </p:clrMapOvr>
  <p:hf sldNum="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19531821"/>
      </p:ext>
    </p:extLst>
  </p:cSld>
  <p:clrMapOvr>
    <a:masterClrMapping/>
  </p:clrMapOvr>
  <p:hf sldNum="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1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500470160"/>
      </p:ext>
    </p:extLst>
  </p:cSld>
  <p:clrMapOvr>
    <a:masterClrMapping/>
  </p:clrMapOvr>
  <p:hf sldNum="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1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93547325"/>
      </p:ext>
    </p:extLst>
  </p:cSld>
  <p:clrMapOvr>
    <a:masterClrMapping/>
  </p:clrMapOvr>
  <p:hf sldNum="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1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11319808"/>
      </p:ext>
    </p:extLst>
  </p:cSld>
  <p:clrMapOvr>
    <a:masterClrMapping/>
  </p:clrMapOvr>
  <p:hf sldNum="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2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461527632"/>
      </p:ext>
    </p:extLst>
  </p:cSld>
  <p:clrMapOvr>
    <a:masterClrMapping/>
  </p:clrMapOvr>
  <p:hf sldNum="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2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75897447"/>
      </p:ext>
    </p:extLst>
  </p:cSld>
  <p:clrMapOvr>
    <a:masterClrMapping/>
  </p:clrMapOvr>
  <p:hf sldNum="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2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38469890"/>
      </p:ext>
    </p:extLst>
  </p:cSld>
  <p:clrMapOvr>
    <a:masterClrMapping/>
  </p:clrMapOvr>
  <p:hf sldNum="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2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681331762"/>
      </p:ext>
    </p:extLst>
  </p:cSld>
  <p:clrMapOvr>
    <a:masterClrMapping/>
  </p:clrMapOvr>
  <p:hf sldNum="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2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462759344"/>
      </p:ext>
    </p:extLst>
  </p:cSld>
  <p:clrMapOvr>
    <a:masterClrMapping/>
  </p:clrMapOvr>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2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287276590"/>
      </p:ext>
    </p:extLst>
  </p:cSld>
  <p:clrMapOvr>
    <a:masterClrMapping/>
  </p:clrMapOvr>
  <p:hf sldNum="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2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572551784"/>
      </p:ext>
    </p:extLst>
  </p:cSld>
  <p:clrMapOvr>
    <a:masterClrMapping/>
  </p:clrMapOvr>
  <p:hf sldNum="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2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498983283"/>
      </p:ext>
    </p:extLst>
  </p:cSld>
  <p:clrMapOvr>
    <a:masterClrMapping/>
  </p:clrMapOvr>
  <p:hf sldNum="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2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486850357"/>
      </p:ext>
    </p:extLst>
  </p:cSld>
  <p:clrMapOvr>
    <a:masterClrMapping/>
  </p:clrMapOvr>
  <p:hf sldNum="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2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6096408"/>
      </p:ext>
    </p:extLst>
  </p:cSld>
  <p:clrMapOvr>
    <a:masterClrMapping/>
  </p:clrMapOvr>
  <p:hf sldNum="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3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84197259"/>
      </p:ext>
    </p:extLst>
  </p:cSld>
  <p:clrMapOvr>
    <a:masterClrMapping/>
  </p:clrMapOvr>
  <p:hf sldNum="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3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350407735"/>
      </p:ext>
    </p:extLst>
  </p:cSld>
  <p:clrMapOvr>
    <a:masterClrMapping/>
  </p:clrMapOvr>
  <p:hf sldNum="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3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416483860"/>
      </p:ext>
    </p:extLst>
  </p:cSld>
  <p:clrMapOvr>
    <a:masterClrMapping/>
  </p:clrMapOvr>
  <p:hf sldNum="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3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581253870"/>
      </p:ext>
    </p:extLst>
  </p:cSld>
  <p:clrMapOvr>
    <a:masterClrMapping/>
  </p:clrMapOvr>
  <p:hf sldNum="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3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598440379"/>
      </p:ext>
    </p:extLst>
  </p:cSld>
  <p:clrMapOvr>
    <a:masterClrMapping/>
  </p:clrMapOvr>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3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446881023"/>
      </p:ext>
    </p:extLst>
  </p:cSld>
  <p:clrMapOvr>
    <a:masterClrMapping/>
  </p:clrMapOvr>
  <p:hf sldNum="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3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352527158"/>
      </p:ext>
    </p:extLst>
  </p:cSld>
  <p:clrMapOvr>
    <a:masterClrMapping/>
  </p:clrMapOvr>
  <p:hf sldNum="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3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23293382"/>
      </p:ext>
    </p:extLst>
  </p:cSld>
  <p:clrMapOvr>
    <a:masterClrMapping/>
  </p:clrMapOvr>
  <p:hf sldNum="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3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3497364"/>
      </p:ext>
    </p:extLst>
  </p:cSld>
  <p:clrMapOvr>
    <a:masterClrMapping/>
  </p:clrMapOvr>
  <p:hf sldNum="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3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8336358"/>
      </p:ext>
    </p:extLst>
  </p:cSld>
  <p:clrMapOvr>
    <a:masterClrMapping/>
  </p:clrMapOvr>
  <p:hf sldNum="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4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09243107"/>
      </p:ext>
    </p:extLst>
  </p:cSld>
  <p:clrMapOvr>
    <a:masterClrMapping/>
  </p:clrMapOvr>
  <p:hf sldNum="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4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87080519"/>
      </p:ext>
    </p:extLst>
  </p:cSld>
  <p:clrMapOvr>
    <a:masterClrMapping/>
  </p:clrMapOvr>
  <p:hf sldNum="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4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666926672"/>
      </p:ext>
    </p:extLst>
  </p:cSld>
  <p:clrMapOvr>
    <a:masterClrMapping/>
  </p:clrMapOvr>
  <p:hf sldNum="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4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038073073"/>
      </p:ext>
    </p:extLst>
  </p:cSld>
  <p:clrMapOvr>
    <a:masterClrMapping/>
  </p:clrMapOvr>
  <p:hf sldNum="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4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743170968"/>
      </p:ext>
    </p:extLst>
  </p:cSld>
  <p:clrMapOvr>
    <a:masterClrMapping/>
  </p:clrMapOvr>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4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464947464"/>
      </p:ext>
    </p:extLst>
  </p:cSld>
  <p:clrMapOvr>
    <a:masterClrMapping/>
  </p:clrMapOvr>
  <p:hf sldNum="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4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691362065"/>
      </p:ext>
    </p:extLst>
  </p:cSld>
  <p:clrMapOvr>
    <a:masterClrMapping/>
  </p:clrMapOvr>
  <p:hf sldNum="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4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41867597"/>
      </p:ext>
    </p:extLst>
  </p:cSld>
  <p:clrMapOvr>
    <a:masterClrMapping/>
  </p:clrMapOvr>
  <p:hf sldNum="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4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824534036"/>
      </p:ext>
    </p:extLst>
  </p:cSld>
  <p:clrMapOvr>
    <a:masterClrMapping/>
  </p:clrMapOvr>
  <p:hf sldNum="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4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731716485"/>
      </p:ext>
    </p:extLst>
  </p:cSld>
  <p:clrMapOvr>
    <a:masterClrMapping/>
  </p:clrMapOvr>
  <p:hf sldNum="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5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489994153"/>
      </p:ext>
    </p:extLst>
  </p:cSld>
  <p:clrMapOvr>
    <a:masterClrMapping/>
  </p:clrMapOvr>
  <p:hf sldNum="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5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95708597"/>
      </p:ext>
    </p:extLst>
  </p:cSld>
  <p:clrMapOvr>
    <a:masterClrMapping/>
  </p:clrMapOvr>
  <p:hf sldNum="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5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23224233"/>
      </p:ext>
    </p:extLst>
  </p:cSld>
  <p:clrMapOvr>
    <a:masterClrMapping/>
  </p:clrMapOvr>
  <p:hf sldNum="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5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38081561"/>
      </p:ext>
    </p:extLst>
  </p:cSld>
  <p:clrMapOvr>
    <a:masterClrMapping/>
  </p:clrMapOvr>
  <p:hf sldNum="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5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94155094"/>
      </p:ext>
    </p:extLst>
  </p:cSld>
  <p:clrMapOvr>
    <a:masterClrMapping/>
  </p:clrMapOvr>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413044732"/>
      </p:ext>
    </p:extLst>
  </p:cSld>
  <p:clrMapOvr>
    <a:masterClrMapping/>
  </p:clrMapOvr>
  <p:hf sldNum="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5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452704901"/>
      </p:ext>
    </p:extLst>
  </p:cSld>
  <p:clrMapOvr>
    <a:masterClrMapping/>
  </p:clrMapOvr>
  <p:hf sldNum="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5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33767728"/>
      </p:ext>
    </p:extLst>
  </p:cSld>
  <p:clrMapOvr>
    <a:masterClrMapping/>
  </p:clrMapOvr>
  <p:hf sldNum="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5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676441"/>
      </p:ext>
    </p:extLst>
  </p:cSld>
  <p:clrMapOvr>
    <a:masterClrMapping/>
  </p:clrMapOvr>
  <p:hf sldNum="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5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06190502"/>
      </p:ext>
    </p:extLst>
  </p:cSld>
  <p:clrMapOvr>
    <a:masterClrMapping/>
  </p:clrMapOvr>
  <p:hf sldNum="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5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609982981"/>
      </p:ext>
    </p:extLst>
  </p:cSld>
  <p:clrMapOvr>
    <a:masterClrMapping/>
  </p:clrMapOvr>
  <p:hf sldNum="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6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56922046"/>
      </p:ext>
    </p:extLst>
  </p:cSld>
  <p:clrMapOvr>
    <a:masterClrMapping/>
  </p:clrMapOvr>
  <p:hf sldNum="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6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738621805"/>
      </p:ext>
    </p:extLst>
  </p:cSld>
  <p:clrMapOvr>
    <a:masterClrMapping/>
  </p:clrMapOvr>
  <p:hf sldNum="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twoTxTwoObj" preserve="1">
  <p:cSld name="6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265307909"/>
      </p:ext>
    </p:extLst>
  </p:cSld>
  <p:clrMapOvr>
    <a:masterClrMapping/>
  </p:clrMapOvr>
  <p:hf sldNum="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6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64467110"/>
      </p:ext>
    </p:extLst>
  </p:cSld>
  <p:clrMapOvr>
    <a:masterClrMapping/>
  </p:clrMapOvr>
  <p:hf sldNum="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6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56944591"/>
      </p:ext>
    </p:extLst>
  </p:cSld>
  <p:clrMapOvr>
    <a:masterClrMapping/>
  </p:clrMapOvr>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195820038"/>
      </p:ext>
    </p:extLst>
  </p:cSld>
  <p:clrMapOvr>
    <a:masterClrMapping/>
  </p:clrMapOvr>
  <p:hf sldNum="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6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750407665"/>
      </p:ext>
    </p:extLst>
  </p:cSld>
  <p:clrMapOvr>
    <a:masterClrMapping/>
  </p:clrMapOvr>
  <p:hf sldNum="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6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96282621"/>
      </p:ext>
    </p:extLst>
  </p:cSld>
  <p:clrMapOvr>
    <a:masterClrMapping/>
  </p:clrMapOvr>
  <p:hf sldNum="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6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03712507"/>
      </p:ext>
    </p:extLst>
  </p:cSld>
  <p:clrMapOvr>
    <a:masterClrMapping/>
  </p:clrMapOvr>
  <p:hf sldNum="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6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2450777"/>
      </p:ext>
    </p:extLst>
  </p:cSld>
  <p:clrMapOvr>
    <a:masterClrMapping/>
  </p:clrMapOvr>
  <p:hf sldNum="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6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extLst>
      <p:ext uri="{BB962C8B-B14F-4D97-AF65-F5344CB8AC3E}">
        <p14:creationId xmlns:p14="http://schemas.microsoft.com/office/powerpoint/2010/main" val="4065006913"/>
      </p:ext>
    </p:extLst>
  </p:cSld>
  <p:clrMapOvr>
    <a:masterClrMapping/>
  </p:clrMapOvr>
  <p:hf sldNum="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7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631133634"/>
      </p:ext>
    </p:extLst>
  </p:cSld>
  <p:clrMapOvr>
    <a:masterClrMapping/>
  </p:clrMapOvr>
  <p:hf sldNum="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7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100385727"/>
      </p:ext>
    </p:extLst>
  </p:cSld>
  <p:clrMapOvr>
    <a:masterClrMapping/>
  </p:clrMapOvr>
  <p:hf sldNum="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10865197"/>
      </p:ext>
    </p:extLst>
  </p:cSld>
  <p:clrMapOvr>
    <a:masterClrMapping/>
  </p:clrMapOvr>
  <p:hf sldNum="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ftr="0" dt="0"/>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hf sldNum="0" ftr="0" dt="0"/>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2025/6/15</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07817512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2025/6/15</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27051615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9608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7416187"/>
      </p:ext>
    </p:extLst>
  </p:cSld>
  <p:clrMapOvr>
    <a:masterClrMapping/>
  </p:clrMapOvr>
  <p:hf sldNum="0" ftr="0" dt="0"/>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5.xml"/><Relationship Id="rId2" Type="http://schemas.openxmlformats.org/officeDocument/2006/relationships/slideLayout" Target="../slideLayouts/slideLayout84.xml"/><Relationship Id="rId1" Type="http://schemas.openxmlformats.org/officeDocument/2006/relationships/slideLayout" Target="../slideLayouts/slideLayout8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2025/6/15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77" r:id="rId23"/>
    <p:sldLayoutId id="2147483678" r:id="rId24"/>
    <p:sldLayoutId id="2147483679" r:id="rId25"/>
    <p:sldLayoutId id="2147483680" r:id="rId26"/>
    <p:sldLayoutId id="2147483681" r:id="rId27"/>
    <p:sldLayoutId id="2147483682" r:id="rId28"/>
    <p:sldLayoutId id="2147483683" r:id="rId29"/>
    <p:sldLayoutId id="2147483684" r:id="rId30"/>
    <p:sldLayoutId id="2147483685" r:id="rId31"/>
    <p:sldLayoutId id="2147483686" r:id="rId32"/>
    <p:sldLayoutId id="2147483687" r:id="rId33"/>
    <p:sldLayoutId id="2147483688" r:id="rId34"/>
    <p:sldLayoutId id="2147483689" r:id="rId35"/>
    <p:sldLayoutId id="2147483690" r:id="rId36"/>
    <p:sldLayoutId id="2147483691" r:id="rId37"/>
    <p:sldLayoutId id="2147483692" r:id="rId38"/>
    <p:sldLayoutId id="2147483693" r:id="rId39"/>
    <p:sldLayoutId id="2147483694" r:id="rId40"/>
    <p:sldLayoutId id="2147483695" r:id="rId41"/>
    <p:sldLayoutId id="2147483696" r:id="rId42"/>
    <p:sldLayoutId id="2147483697" r:id="rId43"/>
    <p:sldLayoutId id="2147483698" r:id="rId44"/>
    <p:sldLayoutId id="2147483699" r:id="rId45"/>
    <p:sldLayoutId id="2147483700" r:id="rId46"/>
    <p:sldLayoutId id="2147483701" r:id="rId47"/>
    <p:sldLayoutId id="2147483702" r:id="rId48"/>
    <p:sldLayoutId id="2147483703" r:id="rId49"/>
    <p:sldLayoutId id="2147483704" r:id="rId50"/>
    <p:sldLayoutId id="2147483705" r:id="rId51"/>
    <p:sldLayoutId id="2147483706" r:id="rId52"/>
    <p:sldLayoutId id="2147483707" r:id="rId53"/>
    <p:sldLayoutId id="2147483708" r:id="rId54"/>
    <p:sldLayoutId id="2147483709" r:id="rId55"/>
    <p:sldLayoutId id="2147483710" r:id="rId56"/>
    <p:sldLayoutId id="2147483711" r:id="rId57"/>
    <p:sldLayoutId id="2147483712" r:id="rId58"/>
    <p:sldLayoutId id="2147483713" r:id="rId59"/>
    <p:sldLayoutId id="2147483714" r:id="rId60"/>
    <p:sldLayoutId id="2147483715" r:id="rId61"/>
    <p:sldLayoutId id="2147483716" r:id="rId62"/>
    <p:sldLayoutId id="2147483717" r:id="rId63"/>
    <p:sldLayoutId id="2147483718" r:id="rId64"/>
    <p:sldLayoutId id="2147483719" r:id="rId65"/>
    <p:sldLayoutId id="2147483720" r:id="rId66"/>
    <p:sldLayoutId id="2147483721" r:id="rId67"/>
    <p:sldLayoutId id="2147483722" r:id="rId68"/>
    <p:sldLayoutId id="2147483723" r:id="rId69"/>
    <p:sldLayoutId id="2147483724" r:id="rId70"/>
    <p:sldLayoutId id="2147483725" r:id="rId71"/>
    <p:sldLayoutId id="2147483726" r:id="rId72"/>
    <p:sldLayoutId id="2147483727" r:id="rId73"/>
    <p:sldLayoutId id="2147483728" r:id="rId74"/>
    <p:sldLayoutId id="2147483729" r:id="rId75"/>
    <p:sldLayoutId id="2147483730" r:id="rId76"/>
    <p:sldLayoutId id="2147483654" r:id="rId77"/>
    <p:sldLayoutId id="2147483655" r:id="rId78"/>
    <p:sldLayoutId id="2147483656" r:id="rId79"/>
    <p:sldLayoutId id="2147483657" r:id="rId80"/>
    <p:sldLayoutId id="2147483658" r:id="rId81"/>
    <p:sldLayoutId id="2147483659" r:id="rId82"/>
  </p:sldLayoutIdLs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451572"/>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30000"/>
          </a:blip>
          <a:stretch>
            <a:fillRect/>
          </a:stretch>
        </a:blipFill>
        <a:effectLst/>
      </p:bgPr>
    </p:bg>
    <p:spTree>
      <p:nvGrpSpPr>
        <p:cNvPr id="1" name=""/>
        <p:cNvGrpSpPr/>
        <p:nvPr/>
      </p:nvGrpSpPr>
      <p:grpSpPr>
        <a:xfrm>
          <a:off x="0" y="0"/>
          <a:ext cx="0" cy="0"/>
          <a:chOff x="0" y="0"/>
          <a:chExt cx="0" cy="0"/>
        </a:xfrm>
      </p:grpSpPr>
      <p:sp>
        <p:nvSpPr>
          <p:cNvPr id="10" name="Freeform 5"/>
          <p:cNvSpPr/>
          <p:nvPr/>
        </p:nvSpPr>
        <p:spPr>
          <a:xfrm>
            <a:off x="3389630" y="375920"/>
            <a:ext cx="5412105" cy="6106160"/>
          </a:xfrm>
          <a:custGeom>
            <a:avLst/>
            <a:gdLst>
              <a:gd name="txL" fmla="*/ 0 w 976"/>
              <a:gd name="txT" fmla="*/ 0 h 1101"/>
              <a:gd name="txR" fmla="*/ 976 w 976"/>
              <a:gd name="txB" fmla="*/ 1101 h 1101"/>
            </a:gdLst>
            <a:ahLst/>
            <a:cxnLst>
              <a:cxn ang="0">
                <a:pos x="976" y="772"/>
              </a:cxn>
              <a:cxn ang="0">
                <a:pos x="924" y="862"/>
              </a:cxn>
              <a:cxn ang="0">
                <a:pos x="540" y="1084"/>
              </a:cxn>
              <a:cxn ang="0">
                <a:pos x="436" y="1084"/>
              </a:cxn>
              <a:cxn ang="0">
                <a:pos x="52" y="862"/>
              </a:cxn>
              <a:cxn ang="0">
                <a:pos x="0" y="772"/>
              </a:cxn>
              <a:cxn ang="0">
                <a:pos x="0" y="329"/>
              </a:cxn>
              <a:cxn ang="0">
                <a:pos x="52" y="238"/>
              </a:cxn>
              <a:cxn ang="0">
                <a:pos x="436" y="16"/>
              </a:cxn>
              <a:cxn ang="0">
                <a:pos x="540" y="16"/>
              </a:cxn>
              <a:cxn ang="0">
                <a:pos x="924" y="238"/>
              </a:cxn>
              <a:cxn ang="0">
                <a:pos x="976" y="329"/>
              </a:cxn>
              <a:cxn ang="0">
                <a:pos x="976" y="772"/>
              </a:cxn>
            </a:cxnLst>
            <a:rect l="txL" t="txT" r="txR" b="txB"/>
            <a:pathLst>
              <a:path w="976" h="1101">
                <a:moveTo>
                  <a:pt x="976" y="772"/>
                </a:moveTo>
                <a:cubicBezTo>
                  <a:pt x="976" y="805"/>
                  <a:pt x="953" y="846"/>
                  <a:pt x="924" y="862"/>
                </a:cubicBezTo>
                <a:cubicBezTo>
                  <a:pt x="540" y="1084"/>
                  <a:pt x="540" y="1084"/>
                  <a:pt x="540" y="1084"/>
                </a:cubicBezTo>
                <a:cubicBezTo>
                  <a:pt x="511" y="1101"/>
                  <a:pt x="465" y="1101"/>
                  <a:pt x="436" y="1084"/>
                </a:cubicBezTo>
                <a:cubicBezTo>
                  <a:pt x="52" y="862"/>
                  <a:pt x="52" y="862"/>
                  <a:pt x="52" y="862"/>
                </a:cubicBezTo>
                <a:cubicBezTo>
                  <a:pt x="23" y="846"/>
                  <a:pt x="0" y="805"/>
                  <a:pt x="0" y="772"/>
                </a:cubicBezTo>
                <a:cubicBezTo>
                  <a:pt x="0" y="329"/>
                  <a:pt x="0" y="329"/>
                  <a:pt x="0" y="329"/>
                </a:cubicBezTo>
                <a:cubicBezTo>
                  <a:pt x="0" y="295"/>
                  <a:pt x="23" y="255"/>
                  <a:pt x="52" y="238"/>
                </a:cubicBezTo>
                <a:cubicBezTo>
                  <a:pt x="436" y="16"/>
                  <a:pt x="436" y="16"/>
                  <a:pt x="436" y="16"/>
                </a:cubicBezTo>
                <a:cubicBezTo>
                  <a:pt x="465" y="0"/>
                  <a:pt x="511" y="0"/>
                  <a:pt x="540" y="16"/>
                </a:cubicBezTo>
                <a:cubicBezTo>
                  <a:pt x="924" y="238"/>
                  <a:pt x="924" y="238"/>
                  <a:pt x="924" y="238"/>
                </a:cubicBezTo>
                <a:cubicBezTo>
                  <a:pt x="953" y="255"/>
                  <a:pt x="976" y="295"/>
                  <a:pt x="976" y="329"/>
                </a:cubicBezTo>
                <a:lnTo>
                  <a:pt x="976" y="772"/>
                </a:lnTo>
                <a:close/>
              </a:path>
            </a:pathLst>
          </a:custGeom>
          <a:solidFill>
            <a:schemeClr val="bg1">
              <a:alpha val="70000"/>
            </a:schemeClr>
          </a:solidFill>
          <a:ln w="12700">
            <a:noFill/>
          </a:ln>
        </p:spPr>
        <p:txBody>
          <a:bodyPr vert="horz" wrap="square" anchor="t"/>
          <a:lstStyle/>
          <a:p>
            <a:endParaRPr dirty="0">
              <a:solidFill>
                <a:srgbClr val="000000"/>
              </a:solidFill>
              <a:cs typeface="+mn-ea"/>
              <a:sym typeface="+mn-lt"/>
            </a:endParaRPr>
          </a:p>
        </p:txBody>
      </p:sp>
      <p:sp>
        <p:nvSpPr>
          <p:cNvPr id="3075" name="Freeform 5"/>
          <p:cNvSpPr/>
          <p:nvPr/>
        </p:nvSpPr>
        <p:spPr>
          <a:xfrm>
            <a:off x="3883978" y="934403"/>
            <a:ext cx="4424045" cy="4989195"/>
          </a:xfrm>
          <a:custGeom>
            <a:avLst/>
            <a:gdLst>
              <a:gd name="txL" fmla="*/ 0 w 976"/>
              <a:gd name="txT" fmla="*/ 0 h 1101"/>
              <a:gd name="txR" fmla="*/ 976 w 976"/>
              <a:gd name="txB" fmla="*/ 1101 h 1101"/>
            </a:gdLst>
            <a:ahLst/>
            <a:cxnLst>
              <a:cxn ang="0">
                <a:pos x="976" y="772"/>
              </a:cxn>
              <a:cxn ang="0">
                <a:pos x="924" y="862"/>
              </a:cxn>
              <a:cxn ang="0">
                <a:pos x="540" y="1084"/>
              </a:cxn>
              <a:cxn ang="0">
                <a:pos x="436" y="1084"/>
              </a:cxn>
              <a:cxn ang="0">
                <a:pos x="52" y="862"/>
              </a:cxn>
              <a:cxn ang="0">
                <a:pos x="0" y="772"/>
              </a:cxn>
              <a:cxn ang="0">
                <a:pos x="0" y="329"/>
              </a:cxn>
              <a:cxn ang="0">
                <a:pos x="52" y="238"/>
              </a:cxn>
              <a:cxn ang="0">
                <a:pos x="436" y="16"/>
              </a:cxn>
              <a:cxn ang="0">
                <a:pos x="540" y="16"/>
              </a:cxn>
              <a:cxn ang="0">
                <a:pos x="924" y="238"/>
              </a:cxn>
              <a:cxn ang="0">
                <a:pos x="976" y="329"/>
              </a:cxn>
              <a:cxn ang="0">
                <a:pos x="976" y="772"/>
              </a:cxn>
            </a:cxnLst>
            <a:rect l="txL" t="txT" r="txR" b="txB"/>
            <a:pathLst>
              <a:path w="976" h="1101">
                <a:moveTo>
                  <a:pt x="976" y="772"/>
                </a:moveTo>
                <a:cubicBezTo>
                  <a:pt x="976" y="805"/>
                  <a:pt x="953" y="846"/>
                  <a:pt x="924" y="862"/>
                </a:cubicBezTo>
                <a:cubicBezTo>
                  <a:pt x="540" y="1084"/>
                  <a:pt x="540" y="1084"/>
                  <a:pt x="540" y="1084"/>
                </a:cubicBezTo>
                <a:cubicBezTo>
                  <a:pt x="511" y="1101"/>
                  <a:pt x="465" y="1101"/>
                  <a:pt x="436" y="1084"/>
                </a:cubicBezTo>
                <a:cubicBezTo>
                  <a:pt x="52" y="862"/>
                  <a:pt x="52" y="862"/>
                  <a:pt x="52" y="862"/>
                </a:cubicBezTo>
                <a:cubicBezTo>
                  <a:pt x="23" y="846"/>
                  <a:pt x="0" y="805"/>
                  <a:pt x="0" y="772"/>
                </a:cubicBezTo>
                <a:cubicBezTo>
                  <a:pt x="0" y="329"/>
                  <a:pt x="0" y="329"/>
                  <a:pt x="0" y="329"/>
                </a:cubicBezTo>
                <a:cubicBezTo>
                  <a:pt x="0" y="295"/>
                  <a:pt x="23" y="255"/>
                  <a:pt x="52" y="238"/>
                </a:cubicBezTo>
                <a:cubicBezTo>
                  <a:pt x="436" y="16"/>
                  <a:pt x="436" y="16"/>
                  <a:pt x="436" y="16"/>
                </a:cubicBezTo>
                <a:cubicBezTo>
                  <a:pt x="465" y="0"/>
                  <a:pt x="511" y="0"/>
                  <a:pt x="540" y="16"/>
                </a:cubicBezTo>
                <a:cubicBezTo>
                  <a:pt x="924" y="238"/>
                  <a:pt x="924" y="238"/>
                  <a:pt x="924" y="238"/>
                </a:cubicBezTo>
                <a:cubicBezTo>
                  <a:pt x="953" y="255"/>
                  <a:pt x="976" y="295"/>
                  <a:pt x="976" y="329"/>
                </a:cubicBezTo>
                <a:lnTo>
                  <a:pt x="976" y="772"/>
                </a:lnTo>
                <a:close/>
              </a:path>
            </a:pathLst>
          </a:custGeom>
          <a:noFill/>
          <a:ln w="12700">
            <a:solidFill>
              <a:schemeClr val="tx1"/>
            </a:solidFill>
          </a:ln>
        </p:spPr>
        <p:txBody>
          <a:bodyPr vert="horz" wrap="square" anchor="t"/>
          <a:lstStyle/>
          <a:p>
            <a:endParaRPr>
              <a:solidFill>
                <a:srgbClr val="000000"/>
              </a:solidFill>
              <a:cs typeface="+mn-ea"/>
              <a:sym typeface="+mn-lt"/>
            </a:endParaRPr>
          </a:p>
        </p:txBody>
      </p:sp>
      <p:sp>
        <p:nvSpPr>
          <p:cNvPr id="11" name="文本框 10"/>
          <p:cNvSpPr txBox="1"/>
          <p:nvPr/>
        </p:nvSpPr>
        <p:spPr>
          <a:xfrm>
            <a:off x="4550092" y="2939504"/>
            <a:ext cx="3091180" cy="584775"/>
          </a:xfrm>
          <a:prstGeom prst="rect">
            <a:avLst/>
          </a:prstGeom>
          <a:noFill/>
        </p:spPr>
        <p:txBody>
          <a:bodyPr wrap="square" rtlCol="0">
            <a:spAutoFit/>
          </a:bodyPr>
          <a:lstStyle/>
          <a:p>
            <a:pPr algn="dist"/>
            <a:r>
              <a:rPr lang="zh-CN" altLang="en-US" sz="3200" dirty="0">
                <a:solidFill>
                  <a:schemeClr val="tx1"/>
                </a:solidFill>
                <a:latin typeface="汉仪中圆简" pitchFamily="49" charset="-122"/>
                <a:ea typeface="汉仪中圆简" pitchFamily="49" charset="-122"/>
                <a:cs typeface="+mn-ea"/>
                <a:sym typeface="+mn-lt"/>
              </a:rPr>
              <a:t>水果商城小程序</a:t>
            </a:r>
          </a:p>
        </p:txBody>
      </p:sp>
      <p:sp>
        <p:nvSpPr>
          <p:cNvPr id="2" name="圆角矩形 1"/>
          <p:cNvSpPr/>
          <p:nvPr/>
        </p:nvSpPr>
        <p:spPr>
          <a:xfrm>
            <a:off x="4763259" y="3847071"/>
            <a:ext cx="2665482" cy="665205"/>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cs typeface="+mn-ea"/>
                <a:sym typeface="+mn-lt"/>
              </a:rPr>
              <a:t>开发者：杨豪维，黄文斌</a:t>
            </a:r>
          </a:p>
        </p:txBody>
      </p:sp>
      <p:cxnSp>
        <p:nvCxnSpPr>
          <p:cNvPr id="50" name="直接连接符 49"/>
          <p:cNvCxnSpPr/>
          <p:nvPr/>
        </p:nvCxnSpPr>
        <p:spPr>
          <a:xfrm rot="16200000">
            <a:off x="1165860" y="2263140"/>
            <a:ext cx="0" cy="2331720"/>
          </a:xfrm>
          <a:prstGeom prst="line">
            <a:avLst/>
          </a:prstGeom>
          <a:ln w="12700"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2331720" y="3324860"/>
            <a:ext cx="208915" cy="2089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2655570" y="3324860"/>
            <a:ext cx="208915" cy="2089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2979420" y="3324225"/>
            <a:ext cx="208915" cy="2089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6" name="直接连接符 15"/>
          <p:cNvCxnSpPr/>
          <p:nvPr/>
        </p:nvCxnSpPr>
        <p:spPr>
          <a:xfrm rot="16200000">
            <a:off x="11026140" y="2263140"/>
            <a:ext cx="0" cy="2331720"/>
          </a:xfrm>
          <a:prstGeom prst="line">
            <a:avLst/>
          </a:prstGeom>
          <a:ln w="12700"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9003665" y="3324860"/>
            <a:ext cx="208915" cy="2089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9327515" y="3324860"/>
            <a:ext cx="208915" cy="2089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9651365" y="3324225"/>
            <a:ext cx="208915" cy="2089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文本框 3"/>
          <p:cNvSpPr txBox="1"/>
          <p:nvPr/>
        </p:nvSpPr>
        <p:spPr>
          <a:xfrm>
            <a:off x="944245" y="567055"/>
            <a:ext cx="1383030" cy="400110"/>
          </a:xfrm>
          <a:prstGeom prst="rect">
            <a:avLst/>
          </a:prstGeom>
          <a:noFill/>
        </p:spPr>
        <p:txBody>
          <a:bodyPr wrap="square" rtlCol="0" anchor="t">
            <a:spAutoFit/>
          </a:bodyPr>
          <a:lstStyle/>
          <a:p>
            <a:pPr algn="dist"/>
            <a:r>
              <a:rPr lang="zh-CN" altLang="en-US" sz="2000" dirty="0">
                <a:cs typeface="+mn-ea"/>
                <a:sym typeface="+mn-lt"/>
              </a:rPr>
              <a:t>用户界面</a:t>
            </a:r>
            <a:endParaRPr lang="zh-CN" altLang="en-US" sz="2000" dirty="0">
              <a:latin typeface="汉仪中圆简" pitchFamily="49" charset="-122"/>
              <a:ea typeface="汉仪中圆简" pitchFamily="49" charset="-122"/>
              <a:cs typeface="+mn-ea"/>
              <a:sym typeface="+mn-lt"/>
            </a:endParaRPr>
          </a:p>
        </p:txBody>
      </p:sp>
      <p:sp>
        <p:nvSpPr>
          <p:cNvPr id="5" name="Freeform 5"/>
          <p:cNvSpPr/>
          <p:nvPr/>
        </p:nvSpPr>
        <p:spPr>
          <a:xfrm>
            <a:off x="492125" y="554355"/>
            <a:ext cx="375285" cy="424180"/>
          </a:xfrm>
          <a:custGeom>
            <a:avLst/>
            <a:gdLst>
              <a:gd name="txL" fmla="*/ 0 w 976"/>
              <a:gd name="txT" fmla="*/ 0 h 1101"/>
              <a:gd name="txR" fmla="*/ 976 w 976"/>
              <a:gd name="txB" fmla="*/ 1101 h 1101"/>
            </a:gdLst>
            <a:ahLst/>
            <a:cxnLst>
              <a:cxn ang="0">
                <a:pos x="976" y="772"/>
              </a:cxn>
              <a:cxn ang="0">
                <a:pos x="924" y="862"/>
              </a:cxn>
              <a:cxn ang="0">
                <a:pos x="540" y="1084"/>
              </a:cxn>
              <a:cxn ang="0">
                <a:pos x="436" y="1084"/>
              </a:cxn>
              <a:cxn ang="0">
                <a:pos x="52" y="862"/>
              </a:cxn>
              <a:cxn ang="0">
                <a:pos x="0" y="772"/>
              </a:cxn>
              <a:cxn ang="0">
                <a:pos x="0" y="329"/>
              </a:cxn>
              <a:cxn ang="0">
                <a:pos x="52" y="238"/>
              </a:cxn>
              <a:cxn ang="0">
                <a:pos x="436" y="16"/>
              </a:cxn>
              <a:cxn ang="0">
                <a:pos x="540" y="16"/>
              </a:cxn>
              <a:cxn ang="0">
                <a:pos x="924" y="238"/>
              </a:cxn>
              <a:cxn ang="0">
                <a:pos x="976" y="329"/>
              </a:cxn>
              <a:cxn ang="0">
                <a:pos x="976" y="772"/>
              </a:cxn>
            </a:cxnLst>
            <a:rect l="txL" t="txT" r="txR" b="txB"/>
            <a:pathLst>
              <a:path w="976" h="1101">
                <a:moveTo>
                  <a:pt x="976" y="772"/>
                </a:moveTo>
                <a:cubicBezTo>
                  <a:pt x="976" y="805"/>
                  <a:pt x="953" y="846"/>
                  <a:pt x="924" y="862"/>
                </a:cubicBezTo>
                <a:cubicBezTo>
                  <a:pt x="540" y="1084"/>
                  <a:pt x="540" y="1084"/>
                  <a:pt x="540" y="1084"/>
                </a:cubicBezTo>
                <a:cubicBezTo>
                  <a:pt x="511" y="1101"/>
                  <a:pt x="465" y="1101"/>
                  <a:pt x="436" y="1084"/>
                </a:cubicBezTo>
                <a:cubicBezTo>
                  <a:pt x="52" y="862"/>
                  <a:pt x="52" y="862"/>
                  <a:pt x="52" y="862"/>
                </a:cubicBezTo>
                <a:cubicBezTo>
                  <a:pt x="23" y="846"/>
                  <a:pt x="0" y="805"/>
                  <a:pt x="0" y="772"/>
                </a:cubicBezTo>
                <a:cubicBezTo>
                  <a:pt x="0" y="329"/>
                  <a:pt x="0" y="329"/>
                  <a:pt x="0" y="329"/>
                </a:cubicBezTo>
                <a:cubicBezTo>
                  <a:pt x="0" y="295"/>
                  <a:pt x="23" y="255"/>
                  <a:pt x="52" y="238"/>
                </a:cubicBezTo>
                <a:cubicBezTo>
                  <a:pt x="436" y="16"/>
                  <a:pt x="436" y="16"/>
                  <a:pt x="436" y="16"/>
                </a:cubicBezTo>
                <a:cubicBezTo>
                  <a:pt x="465" y="0"/>
                  <a:pt x="511" y="0"/>
                  <a:pt x="540" y="16"/>
                </a:cubicBezTo>
                <a:cubicBezTo>
                  <a:pt x="924" y="238"/>
                  <a:pt x="924" y="238"/>
                  <a:pt x="924" y="238"/>
                </a:cubicBezTo>
                <a:cubicBezTo>
                  <a:pt x="953" y="255"/>
                  <a:pt x="976" y="295"/>
                  <a:pt x="976" y="329"/>
                </a:cubicBezTo>
                <a:lnTo>
                  <a:pt x="976" y="772"/>
                </a:lnTo>
                <a:close/>
              </a:path>
            </a:pathLst>
          </a:custGeom>
          <a:noFill/>
          <a:ln w="12700">
            <a:solidFill>
              <a:schemeClr val="tx1"/>
            </a:solidFill>
          </a:ln>
        </p:spPr>
        <p:txBody>
          <a:bodyPr vert="horz" wrap="square" anchor="t"/>
          <a:lstStyle/>
          <a:p>
            <a:endParaRPr>
              <a:solidFill>
                <a:srgbClr val="000000"/>
              </a:solidFill>
              <a:cs typeface="+mn-ea"/>
              <a:sym typeface="+mn-lt"/>
            </a:endParaRPr>
          </a:p>
        </p:txBody>
      </p:sp>
      <p:pic>
        <p:nvPicPr>
          <p:cNvPr id="11" name="图片 10">
            <a:extLst>
              <a:ext uri="{FF2B5EF4-FFF2-40B4-BE49-F238E27FC236}">
                <a16:creationId xmlns:a16="http://schemas.microsoft.com/office/drawing/2014/main" id="{602D3ED3-D50E-4A59-9D9A-3298E3307B14}"/>
              </a:ext>
            </a:extLst>
          </p:cNvPr>
          <p:cNvPicPr>
            <a:picLocks noChangeAspect="1"/>
          </p:cNvPicPr>
          <p:nvPr/>
        </p:nvPicPr>
        <p:blipFill>
          <a:blip r:embed="rId2"/>
          <a:stretch>
            <a:fillRect/>
          </a:stretch>
        </p:blipFill>
        <p:spPr>
          <a:xfrm>
            <a:off x="5384759" y="69344"/>
            <a:ext cx="3175007" cy="6290945"/>
          </a:xfrm>
          <a:prstGeom prst="rect">
            <a:avLst/>
          </a:prstGeom>
        </p:spPr>
      </p:pic>
      <p:sp>
        <p:nvSpPr>
          <p:cNvPr id="12" name="文本框 11">
            <a:extLst>
              <a:ext uri="{FF2B5EF4-FFF2-40B4-BE49-F238E27FC236}">
                <a16:creationId xmlns:a16="http://schemas.microsoft.com/office/drawing/2014/main" id="{33C80618-4B12-4EFD-AFF4-381399DF6B15}"/>
              </a:ext>
            </a:extLst>
          </p:cNvPr>
          <p:cNvSpPr txBox="1"/>
          <p:nvPr/>
        </p:nvSpPr>
        <p:spPr>
          <a:xfrm>
            <a:off x="1202055" y="1649949"/>
            <a:ext cx="4081780" cy="1156407"/>
          </a:xfrm>
          <a:prstGeom prst="rect">
            <a:avLst/>
          </a:prstGeom>
          <a:noFill/>
        </p:spPr>
        <p:txBody>
          <a:bodyPr wrap="square" rtlCol="0" anchor="t">
            <a:spAutoFit/>
          </a:bodyPr>
          <a:lstStyle/>
          <a:p>
            <a:pPr algn="just">
              <a:lnSpc>
                <a:spcPct val="150000"/>
              </a:lnSpc>
            </a:pPr>
            <a:r>
              <a:rPr lang="zh-CN" altLang="en-US" sz="1600" dirty="0">
                <a:solidFill>
                  <a:schemeClr val="tx1"/>
                </a:solidFill>
                <a:cs typeface="+mn-ea"/>
                <a:sym typeface="+mn-lt"/>
              </a:rPr>
              <a:t>用户登陆后就可以填写自己的收货地址和查看自己的拼团记录和收藏记录，还</a:t>
            </a:r>
            <a:r>
              <a:rPr lang="zh-CN" altLang="en-US" sz="1600" dirty="0">
                <a:cs typeface="+mn-ea"/>
                <a:sym typeface="+mn-lt"/>
              </a:rPr>
              <a:t>有用户拥有的优惠劵买单</a:t>
            </a:r>
            <a:endParaRPr lang="zh-CN" altLang="en-US" sz="1600" dirty="0">
              <a:solidFill>
                <a:schemeClr val="tx1"/>
              </a:solidFill>
              <a:cs typeface="+mn-ea"/>
              <a:sym typeface="+mn-lt"/>
            </a:endParaRPr>
          </a:p>
        </p:txBody>
      </p:sp>
      <p:sp>
        <p:nvSpPr>
          <p:cNvPr id="14" name="流程图: 接点 13">
            <a:extLst>
              <a:ext uri="{FF2B5EF4-FFF2-40B4-BE49-F238E27FC236}">
                <a16:creationId xmlns:a16="http://schemas.microsoft.com/office/drawing/2014/main" id="{59582D48-95B3-EEB9-7C54-65CF25320A59}"/>
              </a:ext>
            </a:extLst>
          </p:cNvPr>
          <p:cNvSpPr/>
          <p:nvPr/>
        </p:nvSpPr>
        <p:spPr>
          <a:xfrm>
            <a:off x="944245" y="1779371"/>
            <a:ext cx="257810" cy="230659"/>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CE29AC62-D82F-E07A-64BB-3BCE3922D505}"/>
              </a:ext>
            </a:extLst>
          </p:cNvPr>
          <p:cNvPicPr>
            <a:picLocks noChangeAspect="1"/>
          </p:cNvPicPr>
          <p:nvPr/>
        </p:nvPicPr>
        <p:blipFill>
          <a:blip r:embed="rId3"/>
          <a:stretch>
            <a:fillRect/>
          </a:stretch>
        </p:blipFill>
        <p:spPr>
          <a:xfrm>
            <a:off x="8341319" y="67576"/>
            <a:ext cx="3175006" cy="622448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30000"/>
          </a:blip>
          <a:stretch>
            <a:fillRect/>
          </a:stretch>
        </a:blipFill>
        <a:effectLst/>
      </p:bgPr>
    </p:bg>
    <p:spTree>
      <p:nvGrpSpPr>
        <p:cNvPr id="1" name=""/>
        <p:cNvGrpSpPr/>
        <p:nvPr/>
      </p:nvGrpSpPr>
      <p:grpSpPr>
        <a:xfrm>
          <a:off x="0" y="0"/>
          <a:ext cx="0" cy="0"/>
          <a:chOff x="0" y="0"/>
          <a:chExt cx="0" cy="0"/>
        </a:xfrm>
      </p:grpSpPr>
      <p:sp>
        <p:nvSpPr>
          <p:cNvPr id="10" name="Freeform 5"/>
          <p:cNvSpPr/>
          <p:nvPr/>
        </p:nvSpPr>
        <p:spPr>
          <a:xfrm>
            <a:off x="3389630" y="375920"/>
            <a:ext cx="5412105" cy="6106160"/>
          </a:xfrm>
          <a:custGeom>
            <a:avLst/>
            <a:gdLst>
              <a:gd name="txL" fmla="*/ 0 w 976"/>
              <a:gd name="txT" fmla="*/ 0 h 1101"/>
              <a:gd name="txR" fmla="*/ 976 w 976"/>
              <a:gd name="txB" fmla="*/ 1101 h 1101"/>
            </a:gdLst>
            <a:ahLst/>
            <a:cxnLst>
              <a:cxn ang="0">
                <a:pos x="976" y="772"/>
              </a:cxn>
              <a:cxn ang="0">
                <a:pos x="924" y="862"/>
              </a:cxn>
              <a:cxn ang="0">
                <a:pos x="540" y="1084"/>
              </a:cxn>
              <a:cxn ang="0">
                <a:pos x="436" y="1084"/>
              </a:cxn>
              <a:cxn ang="0">
                <a:pos x="52" y="862"/>
              </a:cxn>
              <a:cxn ang="0">
                <a:pos x="0" y="772"/>
              </a:cxn>
              <a:cxn ang="0">
                <a:pos x="0" y="329"/>
              </a:cxn>
              <a:cxn ang="0">
                <a:pos x="52" y="238"/>
              </a:cxn>
              <a:cxn ang="0">
                <a:pos x="436" y="16"/>
              </a:cxn>
              <a:cxn ang="0">
                <a:pos x="540" y="16"/>
              </a:cxn>
              <a:cxn ang="0">
                <a:pos x="924" y="238"/>
              </a:cxn>
              <a:cxn ang="0">
                <a:pos x="976" y="329"/>
              </a:cxn>
              <a:cxn ang="0">
                <a:pos x="976" y="772"/>
              </a:cxn>
            </a:cxnLst>
            <a:rect l="txL" t="txT" r="txR" b="txB"/>
            <a:pathLst>
              <a:path w="976" h="1101">
                <a:moveTo>
                  <a:pt x="976" y="772"/>
                </a:moveTo>
                <a:cubicBezTo>
                  <a:pt x="976" y="805"/>
                  <a:pt x="953" y="846"/>
                  <a:pt x="924" y="862"/>
                </a:cubicBezTo>
                <a:cubicBezTo>
                  <a:pt x="540" y="1084"/>
                  <a:pt x="540" y="1084"/>
                  <a:pt x="540" y="1084"/>
                </a:cubicBezTo>
                <a:cubicBezTo>
                  <a:pt x="511" y="1101"/>
                  <a:pt x="465" y="1101"/>
                  <a:pt x="436" y="1084"/>
                </a:cubicBezTo>
                <a:cubicBezTo>
                  <a:pt x="52" y="862"/>
                  <a:pt x="52" y="862"/>
                  <a:pt x="52" y="862"/>
                </a:cubicBezTo>
                <a:cubicBezTo>
                  <a:pt x="23" y="846"/>
                  <a:pt x="0" y="805"/>
                  <a:pt x="0" y="772"/>
                </a:cubicBezTo>
                <a:cubicBezTo>
                  <a:pt x="0" y="329"/>
                  <a:pt x="0" y="329"/>
                  <a:pt x="0" y="329"/>
                </a:cubicBezTo>
                <a:cubicBezTo>
                  <a:pt x="0" y="295"/>
                  <a:pt x="23" y="255"/>
                  <a:pt x="52" y="238"/>
                </a:cubicBezTo>
                <a:cubicBezTo>
                  <a:pt x="436" y="16"/>
                  <a:pt x="436" y="16"/>
                  <a:pt x="436" y="16"/>
                </a:cubicBezTo>
                <a:cubicBezTo>
                  <a:pt x="465" y="0"/>
                  <a:pt x="511" y="0"/>
                  <a:pt x="540" y="16"/>
                </a:cubicBezTo>
                <a:cubicBezTo>
                  <a:pt x="924" y="238"/>
                  <a:pt x="924" y="238"/>
                  <a:pt x="924" y="238"/>
                </a:cubicBezTo>
                <a:cubicBezTo>
                  <a:pt x="953" y="255"/>
                  <a:pt x="976" y="295"/>
                  <a:pt x="976" y="329"/>
                </a:cubicBezTo>
                <a:lnTo>
                  <a:pt x="976" y="772"/>
                </a:lnTo>
                <a:close/>
              </a:path>
            </a:pathLst>
          </a:custGeom>
          <a:solidFill>
            <a:schemeClr val="bg1">
              <a:alpha val="70000"/>
            </a:schemeClr>
          </a:solidFill>
          <a:ln w="12700">
            <a:noFill/>
          </a:ln>
        </p:spPr>
        <p:txBody>
          <a:bodyPr vert="horz" wrap="square" anchor="t"/>
          <a:lstStyle/>
          <a:p>
            <a:endParaRPr>
              <a:solidFill>
                <a:srgbClr val="000000"/>
              </a:solidFill>
              <a:cs typeface="+mn-ea"/>
              <a:sym typeface="+mn-lt"/>
            </a:endParaRPr>
          </a:p>
        </p:txBody>
      </p:sp>
      <p:sp>
        <p:nvSpPr>
          <p:cNvPr id="3075" name="Freeform 5"/>
          <p:cNvSpPr/>
          <p:nvPr/>
        </p:nvSpPr>
        <p:spPr>
          <a:xfrm>
            <a:off x="3883978" y="934403"/>
            <a:ext cx="4424045" cy="4989195"/>
          </a:xfrm>
          <a:custGeom>
            <a:avLst/>
            <a:gdLst>
              <a:gd name="txL" fmla="*/ 0 w 976"/>
              <a:gd name="txT" fmla="*/ 0 h 1101"/>
              <a:gd name="txR" fmla="*/ 976 w 976"/>
              <a:gd name="txB" fmla="*/ 1101 h 1101"/>
            </a:gdLst>
            <a:ahLst/>
            <a:cxnLst>
              <a:cxn ang="0">
                <a:pos x="976" y="772"/>
              </a:cxn>
              <a:cxn ang="0">
                <a:pos x="924" y="862"/>
              </a:cxn>
              <a:cxn ang="0">
                <a:pos x="540" y="1084"/>
              </a:cxn>
              <a:cxn ang="0">
                <a:pos x="436" y="1084"/>
              </a:cxn>
              <a:cxn ang="0">
                <a:pos x="52" y="862"/>
              </a:cxn>
              <a:cxn ang="0">
                <a:pos x="0" y="772"/>
              </a:cxn>
              <a:cxn ang="0">
                <a:pos x="0" y="329"/>
              </a:cxn>
              <a:cxn ang="0">
                <a:pos x="52" y="238"/>
              </a:cxn>
              <a:cxn ang="0">
                <a:pos x="436" y="16"/>
              </a:cxn>
              <a:cxn ang="0">
                <a:pos x="540" y="16"/>
              </a:cxn>
              <a:cxn ang="0">
                <a:pos x="924" y="238"/>
              </a:cxn>
              <a:cxn ang="0">
                <a:pos x="976" y="329"/>
              </a:cxn>
              <a:cxn ang="0">
                <a:pos x="976" y="772"/>
              </a:cxn>
            </a:cxnLst>
            <a:rect l="txL" t="txT" r="txR" b="txB"/>
            <a:pathLst>
              <a:path w="976" h="1101">
                <a:moveTo>
                  <a:pt x="976" y="772"/>
                </a:moveTo>
                <a:cubicBezTo>
                  <a:pt x="976" y="805"/>
                  <a:pt x="953" y="846"/>
                  <a:pt x="924" y="862"/>
                </a:cubicBezTo>
                <a:cubicBezTo>
                  <a:pt x="540" y="1084"/>
                  <a:pt x="540" y="1084"/>
                  <a:pt x="540" y="1084"/>
                </a:cubicBezTo>
                <a:cubicBezTo>
                  <a:pt x="511" y="1101"/>
                  <a:pt x="465" y="1101"/>
                  <a:pt x="436" y="1084"/>
                </a:cubicBezTo>
                <a:cubicBezTo>
                  <a:pt x="52" y="862"/>
                  <a:pt x="52" y="862"/>
                  <a:pt x="52" y="862"/>
                </a:cubicBezTo>
                <a:cubicBezTo>
                  <a:pt x="23" y="846"/>
                  <a:pt x="0" y="805"/>
                  <a:pt x="0" y="772"/>
                </a:cubicBezTo>
                <a:cubicBezTo>
                  <a:pt x="0" y="329"/>
                  <a:pt x="0" y="329"/>
                  <a:pt x="0" y="329"/>
                </a:cubicBezTo>
                <a:cubicBezTo>
                  <a:pt x="0" y="295"/>
                  <a:pt x="23" y="255"/>
                  <a:pt x="52" y="238"/>
                </a:cubicBezTo>
                <a:cubicBezTo>
                  <a:pt x="436" y="16"/>
                  <a:pt x="436" y="16"/>
                  <a:pt x="436" y="16"/>
                </a:cubicBezTo>
                <a:cubicBezTo>
                  <a:pt x="465" y="0"/>
                  <a:pt x="511" y="0"/>
                  <a:pt x="540" y="16"/>
                </a:cubicBezTo>
                <a:cubicBezTo>
                  <a:pt x="924" y="238"/>
                  <a:pt x="924" y="238"/>
                  <a:pt x="924" y="238"/>
                </a:cubicBezTo>
                <a:cubicBezTo>
                  <a:pt x="953" y="255"/>
                  <a:pt x="976" y="295"/>
                  <a:pt x="976" y="329"/>
                </a:cubicBezTo>
                <a:lnTo>
                  <a:pt x="976" y="772"/>
                </a:lnTo>
                <a:close/>
              </a:path>
            </a:pathLst>
          </a:custGeom>
          <a:noFill/>
          <a:ln w="12700">
            <a:solidFill>
              <a:schemeClr val="tx1"/>
            </a:solidFill>
          </a:ln>
        </p:spPr>
        <p:txBody>
          <a:bodyPr vert="horz" wrap="square" anchor="t"/>
          <a:lstStyle/>
          <a:p>
            <a:endParaRPr>
              <a:solidFill>
                <a:srgbClr val="000000"/>
              </a:solidFill>
              <a:cs typeface="+mn-ea"/>
              <a:sym typeface="+mn-lt"/>
            </a:endParaRPr>
          </a:p>
        </p:txBody>
      </p:sp>
      <p:cxnSp>
        <p:nvCxnSpPr>
          <p:cNvPr id="50" name="直接连接符 49"/>
          <p:cNvCxnSpPr/>
          <p:nvPr/>
        </p:nvCxnSpPr>
        <p:spPr>
          <a:xfrm rot="16200000">
            <a:off x="1165860" y="2263140"/>
            <a:ext cx="0" cy="2331720"/>
          </a:xfrm>
          <a:prstGeom prst="line">
            <a:avLst/>
          </a:prstGeom>
          <a:ln w="12700"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2331720" y="3324860"/>
            <a:ext cx="208915" cy="2089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2655570" y="3324860"/>
            <a:ext cx="208915" cy="2089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2979420" y="3324225"/>
            <a:ext cx="208915" cy="2089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6" name="直接连接符 15"/>
          <p:cNvCxnSpPr/>
          <p:nvPr/>
        </p:nvCxnSpPr>
        <p:spPr>
          <a:xfrm rot="16200000">
            <a:off x="11026140" y="2263140"/>
            <a:ext cx="0" cy="2331720"/>
          </a:xfrm>
          <a:prstGeom prst="line">
            <a:avLst/>
          </a:prstGeom>
          <a:ln w="12700"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9003665" y="3324860"/>
            <a:ext cx="208915" cy="2089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9327515" y="3324860"/>
            <a:ext cx="208915" cy="2089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9651365" y="3324225"/>
            <a:ext cx="208915" cy="2089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文本框 28"/>
          <p:cNvSpPr txBox="1"/>
          <p:nvPr/>
        </p:nvSpPr>
        <p:spPr>
          <a:xfrm>
            <a:off x="4145915" y="2922270"/>
            <a:ext cx="3901440" cy="1014730"/>
          </a:xfrm>
          <a:prstGeom prst="rect">
            <a:avLst/>
          </a:prstGeom>
          <a:noFill/>
        </p:spPr>
        <p:txBody>
          <a:bodyPr wrap="square" rtlCol="0">
            <a:spAutoFit/>
          </a:bodyPr>
          <a:lstStyle/>
          <a:p>
            <a:pPr algn="ctr">
              <a:lnSpc>
                <a:spcPct val="100000"/>
              </a:lnSpc>
              <a:spcBef>
                <a:spcPts val="0"/>
              </a:spcBef>
              <a:spcAft>
                <a:spcPts val="0"/>
              </a:spcAft>
            </a:pPr>
            <a:r>
              <a:rPr lang="zh-CN" altLang="en-US" sz="6000" dirty="0">
                <a:solidFill>
                  <a:schemeClr val="tx1"/>
                </a:solidFill>
                <a:latin typeface="汉仪中圆简" pitchFamily="49" charset="-122"/>
                <a:ea typeface="汉仪中圆简" pitchFamily="49" charset="-122"/>
                <a:cs typeface="+mn-ea"/>
                <a:sym typeface="+mn-lt"/>
              </a:rPr>
              <a:t>谢谢观看</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56" name="文本框 55"/>
          <p:cNvSpPr txBox="1"/>
          <p:nvPr/>
        </p:nvSpPr>
        <p:spPr>
          <a:xfrm>
            <a:off x="2416810" y="2552065"/>
            <a:ext cx="1235075" cy="1753235"/>
          </a:xfrm>
          <a:prstGeom prst="rect">
            <a:avLst/>
          </a:prstGeom>
          <a:noFill/>
        </p:spPr>
        <p:txBody>
          <a:bodyPr wrap="square" rtlCol="0">
            <a:spAutoFit/>
          </a:bodyPr>
          <a:lstStyle/>
          <a:p>
            <a:pPr algn="dist">
              <a:lnSpc>
                <a:spcPct val="100000"/>
              </a:lnSpc>
            </a:pPr>
            <a:r>
              <a:rPr lang="zh-CN" sz="5400" dirty="0">
                <a:solidFill>
                  <a:schemeClr val="tx1"/>
                </a:solidFill>
                <a:latin typeface="汉仪中圆简" pitchFamily="49" charset="-122"/>
                <a:ea typeface="汉仪中圆简" pitchFamily="49" charset="-122"/>
                <a:cs typeface="+mn-ea"/>
                <a:sym typeface="+mn-lt"/>
              </a:rPr>
              <a:t>目</a:t>
            </a:r>
          </a:p>
          <a:p>
            <a:pPr algn="dist">
              <a:lnSpc>
                <a:spcPct val="100000"/>
              </a:lnSpc>
            </a:pPr>
            <a:r>
              <a:rPr lang="zh-CN" sz="5400" dirty="0">
                <a:solidFill>
                  <a:schemeClr val="tx1"/>
                </a:solidFill>
                <a:latin typeface="汉仪中圆简" pitchFamily="49" charset="-122"/>
                <a:ea typeface="汉仪中圆简" pitchFamily="49" charset="-122"/>
                <a:cs typeface="+mn-ea"/>
                <a:sym typeface="+mn-lt"/>
              </a:rPr>
              <a:t>录</a:t>
            </a:r>
            <a:endParaRPr lang="zh-CN" altLang="zh-CN" sz="5400" dirty="0">
              <a:solidFill>
                <a:schemeClr val="tx1"/>
              </a:solidFill>
              <a:latin typeface="汉仪中圆简" pitchFamily="49" charset="-122"/>
              <a:ea typeface="汉仪中圆简" pitchFamily="49" charset="-122"/>
              <a:cs typeface="+mn-ea"/>
              <a:sym typeface="+mn-lt"/>
            </a:endParaRPr>
          </a:p>
        </p:txBody>
      </p:sp>
      <p:cxnSp>
        <p:nvCxnSpPr>
          <p:cNvPr id="50" name="直接连接符 49"/>
          <p:cNvCxnSpPr/>
          <p:nvPr/>
        </p:nvCxnSpPr>
        <p:spPr>
          <a:xfrm>
            <a:off x="3034030" y="0"/>
            <a:ext cx="0" cy="2331720"/>
          </a:xfrm>
          <a:prstGeom prst="line">
            <a:avLst/>
          </a:prstGeom>
          <a:ln w="12700"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3034030" y="4526280"/>
            <a:ext cx="0" cy="2331720"/>
          </a:xfrm>
          <a:prstGeom prst="line">
            <a:avLst/>
          </a:prstGeom>
          <a:ln w="12700"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nvGrpSpPr>
          <p:cNvPr id="47" name="组合 46"/>
          <p:cNvGrpSpPr/>
          <p:nvPr/>
        </p:nvGrpSpPr>
        <p:grpSpPr>
          <a:xfrm>
            <a:off x="6750685" y="1054735"/>
            <a:ext cx="2729865" cy="4748530"/>
            <a:chOff x="7319" y="1218"/>
            <a:chExt cx="4299" cy="7478"/>
          </a:xfrm>
        </p:grpSpPr>
        <p:grpSp>
          <p:nvGrpSpPr>
            <p:cNvPr id="17" name="组合 16"/>
            <p:cNvGrpSpPr/>
            <p:nvPr/>
          </p:nvGrpSpPr>
          <p:grpSpPr>
            <a:xfrm>
              <a:off x="7319" y="1218"/>
              <a:ext cx="1331" cy="1504"/>
              <a:chOff x="3154" y="4435"/>
              <a:chExt cx="1571" cy="1774"/>
            </a:xfrm>
          </p:grpSpPr>
          <p:sp>
            <p:nvSpPr>
              <p:cNvPr id="19" name="Freeform 5"/>
              <p:cNvSpPr/>
              <p:nvPr/>
            </p:nvSpPr>
            <p:spPr>
              <a:xfrm>
                <a:off x="3154" y="4435"/>
                <a:ext cx="1571" cy="1774"/>
              </a:xfrm>
              <a:custGeom>
                <a:avLst/>
                <a:gdLst>
                  <a:gd name="txL" fmla="*/ 0 w 976"/>
                  <a:gd name="txT" fmla="*/ 0 h 1101"/>
                  <a:gd name="txR" fmla="*/ 976 w 976"/>
                  <a:gd name="txB" fmla="*/ 1101 h 1101"/>
                </a:gdLst>
                <a:ahLst/>
                <a:cxnLst>
                  <a:cxn ang="0">
                    <a:pos x="976" y="772"/>
                  </a:cxn>
                  <a:cxn ang="0">
                    <a:pos x="924" y="862"/>
                  </a:cxn>
                  <a:cxn ang="0">
                    <a:pos x="540" y="1084"/>
                  </a:cxn>
                  <a:cxn ang="0">
                    <a:pos x="436" y="1084"/>
                  </a:cxn>
                  <a:cxn ang="0">
                    <a:pos x="52" y="862"/>
                  </a:cxn>
                  <a:cxn ang="0">
                    <a:pos x="0" y="772"/>
                  </a:cxn>
                  <a:cxn ang="0">
                    <a:pos x="0" y="329"/>
                  </a:cxn>
                  <a:cxn ang="0">
                    <a:pos x="52" y="238"/>
                  </a:cxn>
                  <a:cxn ang="0">
                    <a:pos x="436" y="16"/>
                  </a:cxn>
                  <a:cxn ang="0">
                    <a:pos x="540" y="16"/>
                  </a:cxn>
                  <a:cxn ang="0">
                    <a:pos x="924" y="238"/>
                  </a:cxn>
                  <a:cxn ang="0">
                    <a:pos x="976" y="329"/>
                  </a:cxn>
                  <a:cxn ang="0">
                    <a:pos x="976" y="772"/>
                  </a:cxn>
                </a:cxnLst>
                <a:rect l="txL" t="txT" r="txR" b="txB"/>
                <a:pathLst>
                  <a:path w="976" h="1101">
                    <a:moveTo>
                      <a:pt x="976" y="772"/>
                    </a:moveTo>
                    <a:cubicBezTo>
                      <a:pt x="976" y="805"/>
                      <a:pt x="953" y="846"/>
                      <a:pt x="924" y="862"/>
                    </a:cubicBezTo>
                    <a:cubicBezTo>
                      <a:pt x="540" y="1084"/>
                      <a:pt x="540" y="1084"/>
                      <a:pt x="540" y="1084"/>
                    </a:cubicBezTo>
                    <a:cubicBezTo>
                      <a:pt x="511" y="1101"/>
                      <a:pt x="465" y="1101"/>
                      <a:pt x="436" y="1084"/>
                    </a:cubicBezTo>
                    <a:cubicBezTo>
                      <a:pt x="52" y="862"/>
                      <a:pt x="52" y="862"/>
                      <a:pt x="52" y="862"/>
                    </a:cubicBezTo>
                    <a:cubicBezTo>
                      <a:pt x="23" y="846"/>
                      <a:pt x="0" y="805"/>
                      <a:pt x="0" y="772"/>
                    </a:cubicBezTo>
                    <a:cubicBezTo>
                      <a:pt x="0" y="329"/>
                      <a:pt x="0" y="329"/>
                      <a:pt x="0" y="329"/>
                    </a:cubicBezTo>
                    <a:cubicBezTo>
                      <a:pt x="0" y="295"/>
                      <a:pt x="23" y="255"/>
                      <a:pt x="52" y="238"/>
                    </a:cubicBezTo>
                    <a:cubicBezTo>
                      <a:pt x="436" y="16"/>
                      <a:pt x="436" y="16"/>
                      <a:pt x="436" y="16"/>
                    </a:cubicBezTo>
                    <a:cubicBezTo>
                      <a:pt x="465" y="0"/>
                      <a:pt x="511" y="0"/>
                      <a:pt x="540" y="16"/>
                    </a:cubicBezTo>
                    <a:cubicBezTo>
                      <a:pt x="924" y="238"/>
                      <a:pt x="924" y="238"/>
                      <a:pt x="924" y="238"/>
                    </a:cubicBezTo>
                    <a:cubicBezTo>
                      <a:pt x="953" y="255"/>
                      <a:pt x="976" y="295"/>
                      <a:pt x="976" y="329"/>
                    </a:cubicBezTo>
                    <a:lnTo>
                      <a:pt x="976" y="772"/>
                    </a:lnTo>
                    <a:close/>
                  </a:path>
                </a:pathLst>
              </a:custGeom>
              <a:noFill/>
              <a:ln w="12700">
                <a:solidFill>
                  <a:schemeClr val="tx1"/>
                </a:solidFill>
              </a:ln>
            </p:spPr>
            <p:txBody>
              <a:bodyPr vert="horz" wrap="square" anchor="t"/>
              <a:lstStyle/>
              <a:p>
                <a:endParaRPr>
                  <a:solidFill>
                    <a:srgbClr val="000000"/>
                  </a:solidFill>
                  <a:cs typeface="+mn-ea"/>
                  <a:sym typeface="+mn-lt"/>
                </a:endParaRPr>
              </a:p>
            </p:txBody>
          </p:sp>
          <p:sp>
            <p:nvSpPr>
              <p:cNvPr id="21" name="文本框 20"/>
              <p:cNvSpPr txBox="1"/>
              <p:nvPr/>
            </p:nvSpPr>
            <p:spPr>
              <a:xfrm>
                <a:off x="3524" y="4984"/>
                <a:ext cx="1031" cy="741"/>
              </a:xfrm>
              <a:prstGeom prst="rect">
                <a:avLst/>
              </a:prstGeom>
              <a:noFill/>
            </p:spPr>
            <p:txBody>
              <a:bodyPr wrap="square" rtlCol="0" anchor="t">
                <a:spAutoFit/>
              </a:bodyPr>
              <a:lstStyle/>
              <a:p>
                <a:r>
                  <a:rPr lang="en-US" altLang="zh-CN" sz="2000">
                    <a:cs typeface="+mn-ea"/>
                    <a:sym typeface="+mn-lt"/>
                  </a:rPr>
                  <a:t>01</a:t>
                </a:r>
              </a:p>
            </p:txBody>
          </p:sp>
        </p:grpSp>
        <p:sp>
          <p:nvSpPr>
            <p:cNvPr id="22" name="文本框 21"/>
            <p:cNvSpPr txBox="1"/>
            <p:nvPr/>
          </p:nvSpPr>
          <p:spPr>
            <a:xfrm>
              <a:off x="8963" y="1462"/>
              <a:ext cx="2652" cy="969"/>
            </a:xfrm>
            <a:prstGeom prst="rect">
              <a:avLst/>
            </a:prstGeom>
            <a:noFill/>
          </p:spPr>
          <p:txBody>
            <a:bodyPr wrap="square" rtlCol="0" anchor="t">
              <a:spAutoFit/>
            </a:bodyPr>
            <a:lstStyle/>
            <a:p>
              <a:pPr algn="dist"/>
              <a:r>
                <a:rPr lang="zh-CN" altLang="en-US" sz="2400" dirty="0">
                  <a:cs typeface="+mn-ea"/>
                  <a:sym typeface="+mn-lt"/>
                </a:rPr>
                <a:t>首页</a:t>
              </a:r>
              <a:endParaRPr lang="zh-CN" altLang="en-US" sz="1600" dirty="0">
                <a:solidFill>
                  <a:schemeClr val="tx1"/>
                </a:solidFill>
                <a:cs typeface="+mn-ea"/>
                <a:sym typeface="+mn-lt"/>
              </a:endParaRPr>
            </a:p>
            <a:p>
              <a:pPr algn="dist"/>
              <a:r>
                <a:rPr lang="en-US" altLang="zh-CN" sz="1000" dirty="0"/>
                <a:t>Home</a:t>
              </a:r>
              <a:endParaRPr lang="zh-CN" altLang="en-US" sz="1000" dirty="0">
                <a:solidFill>
                  <a:schemeClr val="tx1"/>
                </a:solidFill>
                <a:cs typeface="+mn-ea"/>
                <a:sym typeface="+mn-lt"/>
              </a:endParaRPr>
            </a:p>
          </p:txBody>
        </p:sp>
        <p:sp>
          <p:nvSpPr>
            <p:cNvPr id="30" name="文本框 29"/>
            <p:cNvSpPr txBox="1"/>
            <p:nvPr/>
          </p:nvSpPr>
          <p:spPr>
            <a:xfrm>
              <a:off x="8966" y="3473"/>
              <a:ext cx="2652" cy="969"/>
            </a:xfrm>
            <a:prstGeom prst="rect">
              <a:avLst/>
            </a:prstGeom>
            <a:noFill/>
          </p:spPr>
          <p:txBody>
            <a:bodyPr wrap="square" rtlCol="0" anchor="t">
              <a:spAutoFit/>
            </a:bodyPr>
            <a:lstStyle/>
            <a:p>
              <a:pPr algn="dist"/>
              <a:r>
                <a:rPr lang="zh-CN" altLang="en-US" sz="2400" dirty="0">
                  <a:cs typeface="+mn-ea"/>
                  <a:sym typeface="+mn-lt"/>
                </a:rPr>
                <a:t>分类</a:t>
              </a:r>
              <a:endParaRPr lang="zh-CN" altLang="en-US" sz="1600" dirty="0">
                <a:solidFill>
                  <a:schemeClr val="tx1"/>
                </a:solidFill>
                <a:cs typeface="+mn-ea"/>
                <a:sym typeface="+mn-lt"/>
              </a:endParaRPr>
            </a:p>
            <a:p>
              <a:pPr algn="dist"/>
              <a:r>
                <a:rPr lang="en-US" altLang="zh-CN" sz="1000" dirty="0"/>
                <a:t>Classify</a:t>
              </a:r>
              <a:endParaRPr lang="zh-CN" altLang="en-US" sz="1000" dirty="0">
                <a:solidFill>
                  <a:schemeClr val="tx1"/>
                </a:solidFill>
                <a:cs typeface="+mn-ea"/>
                <a:sym typeface="+mn-lt"/>
              </a:endParaRPr>
            </a:p>
          </p:txBody>
        </p:sp>
        <p:sp>
          <p:nvSpPr>
            <p:cNvPr id="37" name="文本框 36"/>
            <p:cNvSpPr txBox="1"/>
            <p:nvPr/>
          </p:nvSpPr>
          <p:spPr>
            <a:xfrm>
              <a:off x="8966" y="5462"/>
              <a:ext cx="2652" cy="1212"/>
            </a:xfrm>
            <a:prstGeom prst="rect">
              <a:avLst/>
            </a:prstGeom>
            <a:noFill/>
          </p:spPr>
          <p:txBody>
            <a:bodyPr wrap="square" rtlCol="0" anchor="t">
              <a:spAutoFit/>
            </a:bodyPr>
            <a:lstStyle/>
            <a:p>
              <a:pPr algn="dist"/>
              <a:r>
                <a:rPr lang="zh-CN" altLang="en-US" sz="2400" dirty="0">
                  <a:cs typeface="+mn-ea"/>
                  <a:sym typeface="+mn-lt"/>
                </a:rPr>
                <a:t>公司简介</a:t>
              </a:r>
              <a:endParaRPr lang="zh-CN" altLang="en-US" sz="1600" dirty="0">
                <a:solidFill>
                  <a:schemeClr val="tx1"/>
                </a:solidFill>
                <a:cs typeface="+mn-ea"/>
                <a:sym typeface="+mn-lt"/>
              </a:endParaRPr>
            </a:p>
            <a:p>
              <a:pPr algn="dist"/>
              <a:r>
                <a:rPr lang="en-US" altLang="zh-CN" sz="1000" dirty="0"/>
                <a:t>Company Profile</a:t>
              </a:r>
              <a:br>
                <a:rPr lang="en-US" altLang="zh-CN" sz="1000" dirty="0"/>
              </a:br>
              <a:endParaRPr lang="zh-CN" altLang="en-US" sz="1000" dirty="0">
                <a:solidFill>
                  <a:schemeClr val="tx1"/>
                </a:solidFill>
                <a:cs typeface="+mn-ea"/>
                <a:sym typeface="+mn-lt"/>
              </a:endParaRPr>
            </a:p>
          </p:txBody>
        </p:sp>
        <p:sp>
          <p:nvSpPr>
            <p:cNvPr id="44" name="文本框 43"/>
            <p:cNvSpPr txBox="1"/>
            <p:nvPr/>
          </p:nvSpPr>
          <p:spPr>
            <a:xfrm>
              <a:off x="8966" y="7461"/>
              <a:ext cx="2652" cy="1212"/>
            </a:xfrm>
            <a:prstGeom prst="rect">
              <a:avLst/>
            </a:prstGeom>
            <a:noFill/>
          </p:spPr>
          <p:txBody>
            <a:bodyPr wrap="square" rtlCol="0" anchor="t">
              <a:spAutoFit/>
            </a:bodyPr>
            <a:lstStyle/>
            <a:p>
              <a:pPr algn="dist"/>
              <a:r>
                <a:rPr lang="zh-CN" altLang="en-US" sz="2400" dirty="0">
                  <a:cs typeface="+mn-ea"/>
                  <a:sym typeface="+mn-lt"/>
                </a:rPr>
                <a:t>用户界面</a:t>
              </a:r>
              <a:endParaRPr lang="zh-CN" altLang="en-US" sz="1600" dirty="0">
                <a:solidFill>
                  <a:schemeClr val="tx1"/>
                </a:solidFill>
                <a:cs typeface="+mn-ea"/>
                <a:sym typeface="+mn-lt"/>
              </a:endParaRPr>
            </a:p>
            <a:p>
              <a:pPr algn="dist"/>
              <a:r>
                <a:rPr lang="en-US" altLang="zh-CN" sz="1000" dirty="0" err="1">
                  <a:cs typeface="+mn-ea"/>
                  <a:sym typeface="+mn-lt"/>
                </a:rPr>
                <a:t>U</a:t>
              </a:r>
              <a:r>
                <a:rPr lang="en-US" altLang="zh-CN" sz="1000" dirty="0" err="1">
                  <a:solidFill>
                    <a:schemeClr val="tx1"/>
                  </a:solidFill>
                  <a:cs typeface="+mn-ea"/>
                  <a:sym typeface="+mn-lt"/>
                </a:rPr>
                <a:t>serI</a:t>
              </a:r>
              <a:r>
                <a:rPr lang="en-US" altLang="zh-CN" sz="1000" dirty="0" err="1"/>
                <a:t>nterface</a:t>
              </a:r>
              <a:br>
                <a:rPr lang="en-US" altLang="zh-CN" sz="1000" dirty="0"/>
              </a:br>
              <a:endParaRPr lang="zh-CN" altLang="en-US" sz="1000" dirty="0">
                <a:solidFill>
                  <a:schemeClr val="tx1"/>
                </a:solidFill>
                <a:cs typeface="+mn-ea"/>
                <a:sym typeface="+mn-lt"/>
              </a:endParaRPr>
            </a:p>
          </p:txBody>
        </p:sp>
        <p:grpSp>
          <p:nvGrpSpPr>
            <p:cNvPr id="15" name="组合 14"/>
            <p:cNvGrpSpPr/>
            <p:nvPr/>
          </p:nvGrpSpPr>
          <p:grpSpPr>
            <a:xfrm>
              <a:off x="7321" y="3206"/>
              <a:ext cx="1331" cy="1504"/>
              <a:chOff x="3154" y="4435"/>
              <a:chExt cx="1571" cy="1774"/>
            </a:xfrm>
          </p:grpSpPr>
          <p:sp>
            <p:nvSpPr>
              <p:cNvPr id="18" name="Freeform 5"/>
              <p:cNvSpPr/>
              <p:nvPr/>
            </p:nvSpPr>
            <p:spPr>
              <a:xfrm>
                <a:off x="3154" y="4435"/>
                <a:ext cx="1571" cy="1774"/>
              </a:xfrm>
              <a:custGeom>
                <a:avLst/>
                <a:gdLst>
                  <a:gd name="txL" fmla="*/ 0 w 976"/>
                  <a:gd name="txT" fmla="*/ 0 h 1101"/>
                  <a:gd name="txR" fmla="*/ 976 w 976"/>
                  <a:gd name="txB" fmla="*/ 1101 h 1101"/>
                </a:gdLst>
                <a:ahLst/>
                <a:cxnLst>
                  <a:cxn ang="0">
                    <a:pos x="976" y="772"/>
                  </a:cxn>
                  <a:cxn ang="0">
                    <a:pos x="924" y="862"/>
                  </a:cxn>
                  <a:cxn ang="0">
                    <a:pos x="540" y="1084"/>
                  </a:cxn>
                  <a:cxn ang="0">
                    <a:pos x="436" y="1084"/>
                  </a:cxn>
                  <a:cxn ang="0">
                    <a:pos x="52" y="862"/>
                  </a:cxn>
                  <a:cxn ang="0">
                    <a:pos x="0" y="772"/>
                  </a:cxn>
                  <a:cxn ang="0">
                    <a:pos x="0" y="329"/>
                  </a:cxn>
                  <a:cxn ang="0">
                    <a:pos x="52" y="238"/>
                  </a:cxn>
                  <a:cxn ang="0">
                    <a:pos x="436" y="16"/>
                  </a:cxn>
                  <a:cxn ang="0">
                    <a:pos x="540" y="16"/>
                  </a:cxn>
                  <a:cxn ang="0">
                    <a:pos x="924" y="238"/>
                  </a:cxn>
                  <a:cxn ang="0">
                    <a:pos x="976" y="329"/>
                  </a:cxn>
                  <a:cxn ang="0">
                    <a:pos x="976" y="772"/>
                  </a:cxn>
                </a:cxnLst>
                <a:rect l="txL" t="txT" r="txR" b="txB"/>
                <a:pathLst>
                  <a:path w="976" h="1101">
                    <a:moveTo>
                      <a:pt x="976" y="772"/>
                    </a:moveTo>
                    <a:cubicBezTo>
                      <a:pt x="976" y="805"/>
                      <a:pt x="953" y="846"/>
                      <a:pt x="924" y="862"/>
                    </a:cubicBezTo>
                    <a:cubicBezTo>
                      <a:pt x="540" y="1084"/>
                      <a:pt x="540" y="1084"/>
                      <a:pt x="540" y="1084"/>
                    </a:cubicBezTo>
                    <a:cubicBezTo>
                      <a:pt x="511" y="1101"/>
                      <a:pt x="465" y="1101"/>
                      <a:pt x="436" y="1084"/>
                    </a:cubicBezTo>
                    <a:cubicBezTo>
                      <a:pt x="52" y="862"/>
                      <a:pt x="52" y="862"/>
                      <a:pt x="52" y="862"/>
                    </a:cubicBezTo>
                    <a:cubicBezTo>
                      <a:pt x="23" y="846"/>
                      <a:pt x="0" y="805"/>
                      <a:pt x="0" y="772"/>
                    </a:cubicBezTo>
                    <a:cubicBezTo>
                      <a:pt x="0" y="329"/>
                      <a:pt x="0" y="329"/>
                      <a:pt x="0" y="329"/>
                    </a:cubicBezTo>
                    <a:cubicBezTo>
                      <a:pt x="0" y="295"/>
                      <a:pt x="23" y="255"/>
                      <a:pt x="52" y="238"/>
                    </a:cubicBezTo>
                    <a:cubicBezTo>
                      <a:pt x="436" y="16"/>
                      <a:pt x="436" y="16"/>
                      <a:pt x="436" y="16"/>
                    </a:cubicBezTo>
                    <a:cubicBezTo>
                      <a:pt x="465" y="0"/>
                      <a:pt x="511" y="0"/>
                      <a:pt x="540" y="16"/>
                    </a:cubicBezTo>
                    <a:cubicBezTo>
                      <a:pt x="924" y="238"/>
                      <a:pt x="924" y="238"/>
                      <a:pt x="924" y="238"/>
                    </a:cubicBezTo>
                    <a:cubicBezTo>
                      <a:pt x="953" y="255"/>
                      <a:pt x="976" y="295"/>
                      <a:pt x="976" y="329"/>
                    </a:cubicBezTo>
                    <a:lnTo>
                      <a:pt x="976" y="772"/>
                    </a:lnTo>
                    <a:close/>
                  </a:path>
                </a:pathLst>
              </a:custGeom>
              <a:noFill/>
              <a:ln w="12700">
                <a:solidFill>
                  <a:schemeClr val="tx1"/>
                </a:solidFill>
              </a:ln>
            </p:spPr>
            <p:txBody>
              <a:bodyPr vert="horz" wrap="square" anchor="t"/>
              <a:lstStyle/>
              <a:p>
                <a:endParaRPr>
                  <a:solidFill>
                    <a:srgbClr val="000000"/>
                  </a:solidFill>
                  <a:cs typeface="+mn-ea"/>
                  <a:sym typeface="+mn-lt"/>
                </a:endParaRPr>
              </a:p>
            </p:txBody>
          </p:sp>
          <p:sp>
            <p:nvSpPr>
              <p:cNvPr id="20" name="文本框 19"/>
              <p:cNvSpPr txBox="1"/>
              <p:nvPr/>
            </p:nvSpPr>
            <p:spPr>
              <a:xfrm>
                <a:off x="3524" y="4984"/>
                <a:ext cx="1031" cy="741"/>
              </a:xfrm>
              <a:prstGeom prst="rect">
                <a:avLst/>
              </a:prstGeom>
              <a:noFill/>
            </p:spPr>
            <p:txBody>
              <a:bodyPr wrap="square" rtlCol="0" anchor="t">
                <a:spAutoFit/>
              </a:bodyPr>
              <a:lstStyle/>
              <a:p>
                <a:r>
                  <a:rPr lang="en-US" altLang="zh-CN" sz="2000" dirty="0">
                    <a:cs typeface="+mn-ea"/>
                    <a:sym typeface="+mn-lt"/>
                  </a:rPr>
                  <a:t>02</a:t>
                </a:r>
              </a:p>
            </p:txBody>
          </p:sp>
        </p:grpSp>
        <p:grpSp>
          <p:nvGrpSpPr>
            <p:cNvPr id="24" name="组合 23"/>
            <p:cNvGrpSpPr/>
            <p:nvPr/>
          </p:nvGrpSpPr>
          <p:grpSpPr>
            <a:xfrm>
              <a:off x="7323" y="5195"/>
              <a:ext cx="1331" cy="1504"/>
              <a:chOff x="3154" y="4435"/>
              <a:chExt cx="1571" cy="1774"/>
            </a:xfrm>
          </p:grpSpPr>
          <p:sp>
            <p:nvSpPr>
              <p:cNvPr id="25" name="Freeform 5"/>
              <p:cNvSpPr/>
              <p:nvPr/>
            </p:nvSpPr>
            <p:spPr>
              <a:xfrm>
                <a:off x="3154" y="4435"/>
                <a:ext cx="1571" cy="1774"/>
              </a:xfrm>
              <a:custGeom>
                <a:avLst/>
                <a:gdLst>
                  <a:gd name="txL" fmla="*/ 0 w 976"/>
                  <a:gd name="txT" fmla="*/ 0 h 1101"/>
                  <a:gd name="txR" fmla="*/ 976 w 976"/>
                  <a:gd name="txB" fmla="*/ 1101 h 1101"/>
                </a:gdLst>
                <a:ahLst/>
                <a:cxnLst>
                  <a:cxn ang="0">
                    <a:pos x="976" y="772"/>
                  </a:cxn>
                  <a:cxn ang="0">
                    <a:pos x="924" y="862"/>
                  </a:cxn>
                  <a:cxn ang="0">
                    <a:pos x="540" y="1084"/>
                  </a:cxn>
                  <a:cxn ang="0">
                    <a:pos x="436" y="1084"/>
                  </a:cxn>
                  <a:cxn ang="0">
                    <a:pos x="52" y="862"/>
                  </a:cxn>
                  <a:cxn ang="0">
                    <a:pos x="0" y="772"/>
                  </a:cxn>
                  <a:cxn ang="0">
                    <a:pos x="0" y="329"/>
                  </a:cxn>
                  <a:cxn ang="0">
                    <a:pos x="52" y="238"/>
                  </a:cxn>
                  <a:cxn ang="0">
                    <a:pos x="436" y="16"/>
                  </a:cxn>
                  <a:cxn ang="0">
                    <a:pos x="540" y="16"/>
                  </a:cxn>
                  <a:cxn ang="0">
                    <a:pos x="924" y="238"/>
                  </a:cxn>
                  <a:cxn ang="0">
                    <a:pos x="976" y="329"/>
                  </a:cxn>
                  <a:cxn ang="0">
                    <a:pos x="976" y="772"/>
                  </a:cxn>
                </a:cxnLst>
                <a:rect l="txL" t="txT" r="txR" b="txB"/>
                <a:pathLst>
                  <a:path w="976" h="1101">
                    <a:moveTo>
                      <a:pt x="976" y="772"/>
                    </a:moveTo>
                    <a:cubicBezTo>
                      <a:pt x="976" y="805"/>
                      <a:pt x="953" y="846"/>
                      <a:pt x="924" y="862"/>
                    </a:cubicBezTo>
                    <a:cubicBezTo>
                      <a:pt x="540" y="1084"/>
                      <a:pt x="540" y="1084"/>
                      <a:pt x="540" y="1084"/>
                    </a:cubicBezTo>
                    <a:cubicBezTo>
                      <a:pt x="511" y="1101"/>
                      <a:pt x="465" y="1101"/>
                      <a:pt x="436" y="1084"/>
                    </a:cubicBezTo>
                    <a:cubicBezTo>
                      <a:pt x="52" y="862"/>
                      <a:pt x="52" y="862"/>
                      <a:pt x="52" y="862"/>
                    </a:cubicBezTo>
                    <a:cubicBezTo>
                      <a:pt x="23" y="846"/>
                      <a:pt x="0" y="805"/>
                      <a:pt x="0" y="772"/>
                    </a:cubicBezTo>
                    <a:cubicBezTo>
                      <a:pt x="0" y="329"/>
                      <a:pt x="0" y="329"/>
                      <a:pt x="0" y="329"/>
                    </a:cubicBezTo>
                    <a:cubicBezTo>
                      <a:pt x="0" y="295"/>
                      <a:pt x="23" y="255"/>
                      <a:pt x="52" y="238"/>
                    </a:cubicBezTo>
                    <a:cubicBezTo>
                      <a:pt x="436" y="16"/>
                      <a:pt x="436" y="16"/>
                      <a:pt x="436" y="16"/>
                    </a:cubicBezTo>
                    <a:cubicBezTo>
                      <a:pt x="465" y="0"/>
                      <a:pt x="511" y="0"/>
                      <a:pt x="540" y="16"/>
                    </a:cubicBezTo>
                    <a:cubicBezTo>
                      <a:pt x="924" y="238"/>
                      <a:pt x="924" y="238"/>
                      <a:pt x="924" y="238"/>
                    </a:cubicBezTo>
                    <a:cubicBezTo>
                      <a:pt x="953" y="255"/>
                      <a:pt x="976" y="295"/>
                      <a:pt x="976" y="329"/>
                    </a:cubicBezTo>
                    <a:lnTo>
                      <a:pt x="976" y="772"/>
                    </a:lnTo>
                    <a:close/>
                  </a:path>
                </a:pathLst>
              </a:custGeom>
              <a:noFill/>
              <a:ln w="12700">
                <a:solidFill>
                  <a:schemeClr val="tx1"/>
                </a:solidFill>
              </a:ln>
            </p:spPr>
            <p:txBody>
              <a:bodyPr vert="horz" wrap="square" anchor="t"/>
              <a:lstStyle/>
              <a:p>
                <a:endParaRPr>
                  <a:solidFill>
                    <a:srgbClr val="000000"/>
                  </a:solidFill>
                  <a:cs typeface="+mn-ea"/>
                  <a:sym typeface="+mn-lt"/>
                </a:endParaRPr>
              </a:p>
            </p:txBody>
          </p:sp>
          <p:sp>
            <p:nvSpPr>
              <p:cNvPr id="36" name="文本框 35"/>
              <p:cNvSpPr txBox="1"/>
              <p:nvPr/>
            </p:nvSpPr>
            <p:spPr>
              <a:xfrm>
                <a:off x="3524" y="4984"/>
                <a:ext cx="1031" cy="741"/>
              </a:xfrm>
              <a:prstGeom prst="rect">
                <a:avLst/>
              </a:prstGeom>
              <a:noFill/>
            </p:spPr>
            <p:txBody>
              <a:bodyPr wrap="square" rtlCol="0" anchor="t">
                <a:spAutoFit/>
              </a:bodyPr>
              <a:lstStyle/>
              <a:p>
                <a:r>
                  <a:rPr lang="en-US" altLang="zh-CN" sz="2000">
                    <a:cs typeface="+mn-ea"/>
                    <a:sym typeface="+mn-lt"/>
                  </a:rPr>
                  <a:t>03</a:t>
                </a:r>
              </a:p>
            </p:txBody>
          </p:sp>
        </p:grpSp>
        <p:grpSp>
          <p:nvGrpSpPr>
            <p:cNvPr id="43" name="组合 42"/>
            <p:cNvGrpSpPr/>
            <p:nvPr/>
          </p:nvGrpSpPr>
          <p:grpSpPr>
            <a:xfrm>
              <a:off x="7319" y="7192"/>
              <a:ext cx="1331" cy="1504"/>
              <a:chOff x="3154" y="4435"/>
              <a:chExt cx="1571" cy="1774"/>
            </a:xfrm>
          </p:grpSpPr>
          <p:sp>
            <p:nvSpPr>
              <p:cNvPr id="45" name="Freeform 5"/>
              <p:cNvSpPr/>
              <p:nvPr/>
            </p:nvSpPr>
            <p:spPr>
              <a:xfrm>
                <a:off x="3154" y="4435"/>
                <a:ext cx="1571" cy="1774"/>
              </a:xfrm>
              <a:custGeom>
                <a:avLst/>
                <a:gdLst>
                  <a:gd name="txL" fmla="*/ 0 w 976"/>
                  <a:gd name="txT" fmla="*/ 0 h 1101"/>
                  <a:gd name="txR" fmla="*/ 976 w 976"/>
                  <a:gd name="txB" fmla="*/ 1101 h 1101"/>
                </a:gdLst>
                <a:ahLst/>
                <a:cxnLst>
                  <a:cxn ang="0">
                    <a:pos x="976" y="772"/>
                  </a:cxn>
                  <a:cxn ang="0">
                    <a:pos x="924" y="862"/>
                  </a:cxn>
                  <a:cxn ang="0">
                    <a:pos x="540" y="1084"/>
                  </a:cxn>
                  <a:cxn ang="0">
                    <a:pos x="436" y="1084"/>
                  </a:cxn>
                  <a:cxn ang="0">
                    <a:pos x="52" y="862"/>
                  </a:cxn>
                  <a:cxn ang="0">
                    <a:pos x="0" y="772"/>
                  </a:cxn>
                  <a:cxn ang="0">
                    <a:pos x="0" y="329"/>
                  </a:cxn>
                  <a:cxn ang="0">
                    <a:pos x="52" y="238"/>
                  </a:cxn>
                  <a:cxn ang="0">
                    <a:pos x="436" y="16"/>
                  </a:cxn>
                  <a:cxn ang="0">
                    <a:pos x="540" y="16"/>
                  </a:cxn>
                  <a:cxn ang="0">
                    <a:pos x="924" y="238"/>
                  </a:cxn>
                  <a:cxn ang="0">
                    <a:pos x="976" y="329"/>
                  </a:cxn>
                  <a:cxn ang="0">
                    <a:pos x="976" y="772"/>
                  </a:cxn>
                </a:cxnLst>
                <a:rect l="txL" t="txT" r="txR" b="txB"/>
                <a:pathLst>
                  <a:path w="976" h="1101">
                    <a:moveTo>
                      <a:pt x="976" y="772"/>
                    </a:moveTo>
                    <a:cubicBezTo>
                      <a:pt x="976" y="805"/>
                      <a:pt x="953" y="846"/>
                      <a:pt x="924" y="862"/>
                    </a:cubicBezTo>
                    <a:cubicBezTo>
                      <a:pt x="540" y="1084"/>
                      <a:pt x="540" y="1084"/>
                      <a:pt x="540" y="1084"/>
                    </a:cubicBezTo>
                    <a:cubicBezTo>
                      <a:pt x="511" y="1101"/>
                      <a:pt x="465" y="1101"/>
                      <a:pt x="436" y="1084"/>
                    </a:cubicBezTo>
                    <a:cubicBezTo>
                      <a:pt x="52" y="862"/>
                      <a:pt x="52" y="862"/>
                      <a:pt x="52" y="862"/>
                    </a:cubicBezTo>
                    <a:cubicBezTo>
                      <a:pt x="23" y="846"/>
                      <a:pt x="0" y="805"/>
                      <a:pt x="0" y="772"/>
                    </a:cubicBezTo>
                    <a:cubicBezTo>
                      <a:pt x="0" y="329"/>
                      <a:pt x="0" y="329"/>
                      <a:pt x="0" y="329"/>
                    </a:cubicBezTo>
                    <a:cubicBezTo>
                      <a:pt x="0" y="295"/>
                      <a:pt x="23" y="255"/>
                      <a:pt x="52" y="238"/>
                    </a:cubicBezTo>
                    <a:cubicBezTo>
                      <a:pt x="436" y="16"/>
                      <a:pt x="436" y="16"/>
                      <a:pt x="436" y="16"/>
                    </a:cubicBezTo>
                    <a:cubicBezTo>
                      <a:pt x="465" y="0"/>
                      <a:pt x="511" y="0"/>
                      <a:pt x="540" y="16"/>
                    </a:cubicBezTo>
                    <a:cubicBezTo>
                      <a:pt x="924" y="238"/>
                      <a:pt x="924" y="238"/>
                      <a:pt x="924" y="238"/>
                    </a:cubicBezTo>
                    <a:cubicBezTo>
                      <a:pt x="953" y="255"/>
                      <a:pt x="976" y="295"/>
                      <a:pt x="976" y="329"/>
                    </a:cubicBezTo>
                    <a:lnTo>
                      <a:pt x="976" y="772"/>
                    </a:lnTo>
                    <a:close/>
                  </a:path>
                </a:pathLst>
              </a:custGeom>
              <a:noFill/>
              <a:ln w="12700">
                <a:solidFill>
                  <a:schemeClr val="tx1"/>
                </a:solidFill>
              </a:ln>
            </p:spPr>
            <p:txBody>
              <a:bodyPr vert="horz" wrap="square" anchor="t"/>
              <a:lstStyle/>
              <a:p>
                <a:endParaRPr>
                  <a:solidFill>
                    <a:srgbClr val="000000"/>
                  </a:solidFill>
                  <a:cs typeface="+mn-ea"/>
                  <a:sym typeface="+mn-lt"/>
                </a:endParaRPr>
              </a:p>
            </p:txBody>
          </p:sp>
          <p:sp>
            <p:nvSpPr>
              <p:cNvPr id="46" name="文本框 45"/>
              <p:cNvSpPr txBox="1"/>
              <p:nvPr/>
            </p:nvSpPr>
            <p:spPr>
              <a:xfrm>
                <a:off x="3524" y="4984"/>
                <a:ext cx="1031" cy="741"/>
              </a:xfrm>
              <a:prstGeom prst="rect">
                <a:avLst/>
              </a:prstGeom>
              <a:noFill/>
            </p:spPr>
            <p:txBody>
              <a:bodyPr wrap="square" rtlCol="0" anchor="t">
                <a:spAutoFit/>
              </a:bodyPr>
              <a:lstStyle/>
              <a:p>
                <a:r>
                  <a:rPr lang="en-US" altLang="zh-CN" sz="2000">
                    <a:cs typeface="+mn-ea"/>
                    <a:sym typeface="+mn-lt"/>
                  </a:rPr>
                  <a:t>04</a:t>
                </a:r>
              </a:p>
            </p:txBody>
          </p:sp>
        </p:grpSp>
      </p:grpSp>
      <p:sp>
        <p:nvSpPr>
          <p:cNvPr id="48" name="椭圆 47"/>
          <p:cNvSpPr/>
          <p:nvPr/>
        </p:nvSpPr>
        <p:spPr>
          <a:xfrm>
            <a:off x="2929255" y="2122805"/>
            <a:ext cx="208915" cy="2089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椭圆 48"/>
          <p:cNvSpPr/>
          <p:nvPr/>
        </p:nvSpPr>
        <p:spPr>
          <a:xfrm>
            <a:off x="2929890" y="4526280"/>
            <a:ext cx="208915" cy="2089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075" name="Freeform 5"/>
          <p:cNvSpPr/>
          <p:nvPr/>
        </p:nvSpPr>
        <p:spPr>
          <a:xfrm>
            <a:off x="3883978" y="934403"/>
            <a:ext cx="4424045" cy="4989195"/>
          </a:xfrm>
          <a:custGeom>
            <a:avLst/>
            <a:gdLst>
              <a:gd name="txL" fmla="*/ 0 w 976"/>
              <a:gd name="txT" fmla="*/ 0 h 1101"/>
              <a:gd name="txR" fmla="*/ 976 w 976"/>
              <a:gd name="txB" fmla="*/ 1101 h 1101"/>
            </a:gdLst>
            <a:ahLst/>
            <a:cxnLst>
              <a:cxn ang="0">
                <a:pos x="976" y="772"/>
              </a:cxn>
              <a:cxn ang="0">
                <a:pos x="924" y="862"/>
              </a:cxn>
              <a:cxn ang="0">
                <a:pos x="540" y="1084"/>
              </a:cxn>
              <a:cxn ang="0">
                <a:pos x="436" y="1084"/>
              </a:cxn>
              <a:cxn ang="0">
                <a:pos x="52" y="862"/>
              </a:cxn>
              <a:cxn ang="0">
                <a:pos x="0" y="772"/>
              </a:cxn>
              <a:cxn ang="0">
                <a:pos x="0" y="329"/>
              </a:cxn>
              <a:cxn ang="0">
                <a:pos x="52" y="238"/>
              </a:cxn>
              <a:cxn ang="0">
                <a:pos x="436" y="16"/>
              </a:cxn>
              <a:cxn ang="0">
                <a:pos x="540" y="16"/>
              </a:cxn>
              <a:cxn ang="0">
                <a:pos x="924" y="238"/>
              </a:cxn>
              <a:cxn ang="0">
                <a:pos x="976" y="329"/>
              </a:cxn>
              <a:cxn ang="0">
                <a:pos x="976" y="772"/>
              </a:cxn>
            </a:cxnLst>
            <a:rect l="txL" t="txT" r="txR" b="txB"/>
            <a:pathLst>
              <a:path w="976" h="1101">
                <a:moveTo>
                  <a:pt x="976" y="772"/>
                </a:moveTo>
                <a:cubicBezTo>
                  <a:pt x="976" y="805"/>
                  <a:pt x="953" y="846"/>
                  <a:pt x="924" y="862"/>
                </a:cubicBezTo>
                <a:cubicBezTo>
                  <a:pt x="540" y="1084"/>
                  <a:pt x="540" y="1084"/>
                  <a:pt x="540" y="1084"/>
                </a:cubicBezTo>
                <a:cubicBezTo>
                  <a:pt x="511" y="1101"/>
                  <a:pt x="465" y="1101"/>
                  <a:pt x="436" y="1084"/>
                </a:cubicBezTo>
                <a:cubicBezTo>
                  <a:pt x="52" y="862"/>
                  <a:pt x="52" y="862"/>
                  <a:pt x="52" y="862"/>
                </a:cubicBezTo>
                <a:cubicBezTo>
                  <a:pt x="23" y="846"/>
                  <a:pt x="0" y="805"/>
                  <a:pt x="0" y="772"/>
                </a:cubicBezTo>
                <a:cubicBezTo>
                  <a:pt x="0" y="329"/>
                  <a:pt x="0" y="329"/>
                  <a:pt x="0" y="329"/>
                </a:cubicBezTo>
                <a:cubicBezTo>
                  <a:pt x="0" y="295"/>
                  <a:pt x="23" y="255"/>
                  <a:pt x="52" y="238"/>
                </a:cubicBezTo>
                <a:cubicBezTo>
                  <a:pt x="436" y="16"/>
                  <a:pt x="436" y="16"/>
                  <a:pt x="436" y="16"/>
                </a:cubicBezTo>
                <a:cubicBezTo>
                  <a:pt x="465" y="0"/>
                  <a:pt x="511" y="0"/>
                  <a:pt x="540" y="16"/>
                </a:cubicBezTo>
                <a:cubicBezTo>
                  <a:pt x="924" y="238"/>
                  <a:pt x="924" y="238"/>
                  <a:pt x="924" y="238"/>
                </a:cubicBezTo>
                <a:cubicBezTo>
                  <a:pt x="953" y="255"/>
                  <a:pt x="976" y="295"/>
                  <a:pt x="976" y="329"/>
                </a:cubicBezTo>
                <a:lnTo>
                  <a:pt x="976" y="772"/>
                </a:lnTo>
                <a:close/>
              </a:path>
            </a:pathLst>
          </a:custGeom>
          <a:noFill/>
          <a:ln w="12700">
            <a:solidFill>
              <a:schemeClr val="tx1"/>
            </a:solidFill>
          </a:ln>
        </p:spPr>
        <p:txBody>
          <a:bodyPr vert="horz" wrap="square" anchor="t"/>
          <a:lstStyle/>
          <a:p>
            <a:endParaRPr>
              <a:solidFill>
                <a:srgbClr val="000000"/>
              </a:solidFill>
              <a:cs typeface="+mn-ea"/>
              <a:sym typeface="+mn-lt"/>
            </a:endParaRPr>
          </a:p>
        </p:txBody>
      </p:sp>
      <p:sp>
        <p:nvSpPr>
          <p:cNvPr id="2" name="文本框 1"/>
          <p:cNvSpPr txBox="1"/>
          <p:nvPr/>
        </p:nvSpPr>
        <p:spPr>
          <a:xfrm>
            <a:off x="4689793" y="3502978"/>
            <a:ext cx="2812415" cy="984885"/>
          </a:xfrm>
          <a:prstGeom prst="rect">
            <a:avLst/>
          </a:prstGeom>
          <a:noFill/>
        </p:spPr>
        <p:txBody>
          <a:bodyPr wrap="square" rtlCol="0" anchor="t">
            <a:spAutoFit/>
          </a:bodyPr>
          <a:lstStyle/>
          <a:p>
            <a:pPr algn="dist"/>
            <a:r>
              <a:rPr lang="zh-CN" altLang="en-US" sz="4400" dirty="0">
                <a:cs typeface="+mn-ea"/>
                <a:sym typeface="+mn-lt"/>
              </a:rPr>
              <a:t>首页</a:t>
            </a:r>
            <a:endParaRPr lang="zh-CN" altLang="en-US" sz="3200" dirty="0">
              <a:cs typeface="+mn-ea"/>
              <a:sym typeface="+mn-lt"/>
            </a:endParaRPr>
          </a:p>
          <a:p>
            <a:pPr algn="dist"/>
            <a:r>
              <a:rPr lang="en-US" altLang="zh-CN" sz="1400" dirty="0"/>
              <a:t>Home</a:t>
            </a:r>
            <a:endParaRPr lang="zh-CN" altLang="en-US" sz="1400" dirty="0">
              <a:solidFill>
                <a:schemeClr val="tx1"/>
              </a:solidFill>
              <a:cs typeface="+mn-ea"/>
              <a:sym typeface="+mn-lt"/>
            </a:endParaRPr>
          </a:p>
        </p:txBody>
      </p:sp>
      <p:cxnSp>
        <p:nvCxnSpPr>
          <p:cNvPr id="50" name="直接连接符 49"/>
          <p:cNvCxnSpPr/>
          <p:nvPr/>
        </p:nvCxnSpPr>
        <p:spPr>
          <a:xfrm rot="16200000">
            <a:off x="1165860" y="2263140"/>
            <a:ext cx="0" cy="2331720"/>
          </a:xfrm>
          <a:prstGeom prst="line">
            <a:avLst/>
          </a:prstGeom>
          <a:ln w="12700"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2331720" y="3324860"/>
            <a:ext cx="208915" cy="2089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2655570" y="3324860"/>
            <a:ext cx="208915" cy="2089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2979420" y="3324225"/>
            <a:ext cx="208915" cy="2089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 name="直接连接符 2"/>
          <p:cNvCxnSpPr/>
          <p:nvPr/>
        </p:nvCxnSpPr>
        <p:spPr>
          <a:xfrm rot="16200000">
            <a:off x="11026140" y="2263140"/>
            <a:ext cx="0" cy="2331720"/>
          </a:xfrm>
          <a:prstGeom prst="line">
            <a:avLst/>
          </a:prstGeom>
          <a:ln w="12700"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9003665" y="3324860"/>
            <a:ext cx="208915" cy="2089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9327515" y="3324860"/>
            <a:ext cx="208915" cy="2089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9651365" y="3324225"/>
            <a:ext cx="208915" cy="2089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5451475" y="2211070"/>
            <a:ext cx="1127232" cy="1107996"/>
          </a:xfrm>
          <a:prstGeom prst="rect">
            <a:avLst/>
          </a:prstGeom>
          <a:noFill/>
        </p:spPr>
        <p:txBody>
          <a:bodyPr wrap="none" rtlCol="0" anchor="t">
            <a:spAutoFit/>
          </a:bodyPr>
          <a:lstStyle/>
          <a:p>
            <a:r>
              <a:rPr lang="en-US" altLang="zh-CN" sz="6600">
                <a:cs typeface="+mn-ea"/>
                <a:sym typeface="+mn-lt"/>
              </a:rPr>
              <a:t>01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文本框 3"/>
          <p:cNvSpPr txBox="1"/>
          <p:nvPr/>
        </p:nvSpPr>
        <p:spPr>
          <a:xfrm>
            <a:off x="867410" y="566390"/>
            <a:ext cx="1383030" cy="400110"/>
          </a:xfrm>
          <a:prstGeom prst="rect">
            <a:avLst/>
          </a:prstGeom>
          <a:noFill/>
        </p:spPr>
        <p:txBody>
          <a:bodyPr wrap="square" rtlCol="0" anchor="t">
            <a:spAutoFit/>
          </a:bodyPr>
          <a:lstStyle/>
          <a:p>
            <a:r>
              <a:rPr lang="zh-CN" altLang="en-US" sz="2000" dirty="0">
                <a:cs typeface="+mn-ea"/>
                <a:sym typeface="+mn-lt"/>
              </a:rPr>
              <a:t>首页</a:t>
            </a:r>
            <a:endParaRPr lang="zh-CN" altLang="en-US" sz="900" dirty="0">
              <a:solidFill>
                <a:schemeClr val="tx1"/>
              </a:solidFill>
              <a:cs typeface="+mn-ea"/>
              <a:sym typeface="+mn-lt"/>
            </a:endParaRPr>
          </a:p>
        </p:txBody>
      </p:sp>
      <p:sp>
        <p:nvSpPr>
          <p:cNvPr id="5" name="Freeform 5"/>
          <p:cNvSpPr/>
          <p:nvPr/>
        </p:nvSpPr>
        <p:spPr>
          <a:xfrm>
            <a:off x="492125" y="554355"/>
            <a:ext cx="375285" cy="424180"/>
          </a:xfrm>
          <a:custGeom>
            <a:avLst/>
            <a:gdLst>
              <a:gd name="txL" fmla="*/ 0 w 976"/>
              <a:gd name="txT" fmla="*/ 0 h 1101"/>
              <a:gd name="txR" fmla="*/ 976 w 976"/>
              <a:gd name="txB" fmla="*/ 1101 h 1101"/>
            </a:gdLst>
            <a:ahLst/>
            <a:cxnLst>
              <a:cxn ang="0">
                <a:pos x="976" y="772"/>
              </a:cxn>
              <a:cxn ang="0">
                <a:pos x="924" y="862"/>
              </a:cxn>
              <a:cxn ang="0">
                <a:pos x="540" y="1084"/>
              </a:cxn>
              <a:cxn ang="0">
                <a:pos x="436" y="1084"/>
              </a:cxn>
              <a:cxn ang="0">
                <a:pos x="52" y="862"/>
              </a:cxn>
              <a:cxn ang="0">
                <a:pos x="0" y="772"/>
              </a:cxn>
              <a:cxn ang="0">
                <a:pos x="0" y="329"/>
              </a:cxn>
              <a:cxn ang="0">
                <a:pos x="52" y="238"/>
              </a:cxn>
              <a:cxn ang="0">
                <a:pos x="436" y="16"/>
              </a:cxn>
              <a:cxn ang="0">
                <a:pos x="540" y="16"/>
              </a:cxn>
              <a:cxn ang="0">
                <a:pos x="924" y="238"/>
              </a:cxn>
              <a:cxn ang="0">
                <a:pos x="976" y="329"/>
              </a:cxn>
              <a:cxn ang="0">
                <a:pos x="976" y="772"/>
              </a:cxn>
            </a:cxnLst>
            <a:rect l="txL" t="txT" r="txR" b="txB"/>
            <a:pathLst>
              <a:path w="976" h="1101">
                <a:moveTo>
                  <a:pt x="976" y="772"/>
                </a:moveTo>
                <a:cubicBezTo>
                  <a:pt x="976" y="805"/>
                  <a:pt x="953" y="846"/>
                  <a:pt x="924" y="862"/>
                </a:cubicBezTo>
                <a:cubicBezTo>
                  <a:pt x="540" y="1084"/>
                  <a:pt x="540" y="1084"/>
                  <a:pt x="540" y="1084"/>
                </a:cubicBezTo>
                <a:cubicBezTo>
                  <a:pt x="511" y="1101"/>
                  <a:pt x="465" y="1101"/>
                  <a:pt x="436" y="1084"/>
                </a:cubicBezTo>
                <a:cubicBezTo>
                  <a:pt x="52" y="862"/>
                  <a:pt x="52" y="862"/>
                  <a:pt x="52" y="862"/>
                </a:cubicBezTo>
                <a:cubicBezTo>
                  <a:pt x="23" y="846"/>
                  <a:pt x="0" y="805"/>
                  <a:pt x="0" y="772"/>
                </a:cubicBezTo>
                <a:cubicBezTo>
                  <a:pt x="0" y="329"/>
                  <a:pt x="0" y="329"/>
                  <a:pt x="0" y="329"/>
                </a:cubicBezTo>
                <a:cubicBezTo>
                  <a:pt x="0" y="295"/>
                  <a:pt x="23" y="255"/>
                  <a:pt x="52" y="238"/>
                </a:cubicBezTo>
                <a:cubicBezTo>
                  <a:pt x="436" y="16"/>
                  <a:pt x="436" y="16"/>
                  <a:pt x="436" y="16"/>
                </a:cubicBezTo>
                <a:cubicBezTo>
                  <a:pt x="465" y="0"/>
                  <a:pt x="511" y="0"/>
                  <a:pt x="540" y="16"/>
                </a:cubicBezTo>
                <a:cubicBezTo>
                  <a:pt x="924" y="238"/>
                  <a:pt x="924" y="238"/>
                  <a:pt x="924" y="238"/>
                </a:cubicBezTo>
                <a:cubicBezTo>
                  <a:pt x="953" y="255"/>
                  <a:pt x="976" y="295"/>
                  <a:pt x="976" y="329"/>
                </a:cubicBezTo>
                <a:lnTo>
                  <a:pt x="976" y="772"/>
                </a:lnTo>
                <a:close/>
              </a:path>
            </a:pathLst>
          </a:custGeom>
          <a:noFill/>
          <a:ln w="12700">
            <a:solidFill>
              <a:schemeClr val="tx1"/>
            </a:solidFill>
          </a:ln>
        </p:spPr>
        <p:txBody>
          <a:bodyPr vert="horz" wrap="square" anchor="t"/>
          <a:lstStyle/>
          <a:p>
            <a:endParaRPr>
              <a:solidFill>
                <a:srgbClr val="000000"/>
              </a:solidFill>
              <a:cs typeface="+mn-ea"/>
              <a:sym typeface="+mn-lt"/>
            </a:endParaRPr>
          </a:p>
        </p:txBody>
      </p:sp>
      <p:sp>
        <p:nvSpPr>
          <p:cNvPr id="6" name="文本框 5"/>
          <p:cNvSpPr txBox="1"/>
          <p:nvPr/>
        </p:nvSpPr>
        <p:spPr>
          <a:xfrm>
            <a:off x="937577" y="2416068"/>
            <a:ext cx="4081780" cy="417743"/>
          </a:xfrm>
          <a:prstGeom prst="rect">
            <a:avLst/>
          </a:prstGeom>
          <a:noFill/>
        </p:spPr>
        <p:txBody>
          <a:bodyPr wrap="square" rtlCol="0" anchor="t">
            <a:spAutoFit/>
          </a:bodyPr>
          <a:lstStyle/>
          <a:p>
            <a:pPr algn="just">
              <a:lnSpc>
                <a:spcPct val="150000"/>
              </a:lnSpc>
            </a:pPr>
            <a:r>
              <a:rPr lang="zh-CN" altLang="en-US" sz="1600" dirty="0">
                <a:solidFill>
                  <a:schemeClr val="tx1"/>
                </a:solidFill>
                <a:cs typeface="+mn-ea"/>
                <a:sym typeface="+mn-lt"/>
              </a:rPr>
              <a:t>首页轮播图中有当季的热门水果轮播呈现</a:t>
            </a:r>
          </a:p>
        </p:txBody>
      </p:sp>
      <p:pic>
        <p:nvPicPr>
          <p:cNvPr id="15" name="图片 14">
            <a:extLst>
              <a:ext uri="{FF2B5EF4-FFF2-40B4-BE49-F238E27FC236}">
                <a16:creationId xmlns:a16="http://schemas.microsoft.com/office/drawing/2014/main" id="{A9014A5D-CE18-216A-A37A-53BF3B62FBDF}"/>
              </a:ext>
            </a:extLst>
          </p:cNvPr>
          <p:cNvPicPr>
            <a:picLocks noChangeAspect="1"/>
          </p:cNvPicPr>
          <p:nvPr/>
        </p:nvPicPr>
        <p:blipFill>
          <a:blip r:embed="rId2"/>
          <a:stretch>
            <a:fillRect/>
          </a:stretch>
        </p:blipFill>
        <p:spPr>
          <a:xfrm>
            <a:off x="5828367" y="827902"/>
            <a:ext cx="2607174" cy="5202195"/>
          </a:xfrm>
          <a:prstGeom prst="rect">
            <a:avLst/>
          </a:prstGeom>
        </p:spPr>
      </p:pic>
      <p:sp>
        <p:nvSpPr>
          <p:cNvPr id="16" name="流程图: 接点 15">
            <a:extLst>
              <a:ext uri="{FF2B5EF4-FFF2-40B4-BE49-F238E27FC236}">
                <a16:creationId xmlns:a16="http://schemas.microsoft.com/office/drawing/2014/main" id="{F230433C-F390-8BC2-D922-A838921BBF06}"/>
              </a:ext>
            </a:extLst>
          </p:cNvPr>
          <p:cNvSpPr/>
          <p:nvPr/>
        </p:nvSpPr>
        <p:spPr>
          <a:xfrm>
            <a:off x="679767" y="2545490"/>
            <a:ext cx="257810" cy="230659"/>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DEF114AF-1B3B-DE38-4E6A-2259B21FF3BD}"/>
              </a:ext>
            </a:extLst>
          </p:cNvPr>
          <p:cNvSpPr txBox="1"/>
          <p:nvPr/>
        </p:nvSpPr>
        <p:spPr>
          <a:xfrm>
            <a:off x="937577" y="2905571"/>
            <a:ext cx="4081780" cy="417743"/>
          </a:xfrm>
          <a:prstGeom prst="rect">
            <a:avLst/>
          </a:prstGeom>
          <a:noFill/>
        </p:spPr>
        <p:txBody>
          <a:bodyPr wrap="square" rtlCol="0" anchor="t">
            <a:spAutoFit/>
          </a:bodyPr>
          <a:lstStyle/>
          <a:p>
            <a:pPr algn="just">
              <a:lnSpc>
                <a:spcPct val="150000"/>
              </a:lnSpc>
            </a:pPr>
            <a:r>
              <a:rPr lang="zh-CN" altLang="en-US" sz="1600" dirty="0">
                <a:solidFill>
                  <a:schemeClr val="tx1"/>
                </a:solidFill>
                <a:cs typeface="+mn-ea"/>
                <a:sym typeface="+mn-lt"/>
              </a:rPr>
              <a:t>点击轮播图就可以进入秒杀专区</a:t>
            </a:r>
          </a:p>
        </p:txBody>
      </p:sp>
      <p:sp>
        <p:nvSpPr>
          <p:cNvPr id="18" name="流程图: 接点 17">
            <a:extLst>
              <a:ext uri="{FF2B5EF4-FFF2-40B4-BE49-F238E27FC236}">
                <a16:creationId xmlns:a16="http://schemas.microsoft.com/office/drawing/2014/main" id="{A035D227-9852-3C70-DFDE-E0BA6AC8BC5C}"/>
              </a:ext>
            </a:extLst>
          </p:cNvPr>
          <p:cNvSpPr/>
          <p:nvPr/>
        </p:nvSpPr>
        <p:spPr>
          <a:xfrm>
            <a:off x="679767" y="3034993"/>
            <a:ext cx="257810" cy="230659"/>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p>
        </p:txBody>
      </p:sp>
      <p:pic>
        <p:nvPicPr>
          <p:cNvPr id="20" name="图片 19">
            <a:extLst>
              <a:ext uri="{FF2B5EF4-FFF2-40B4-BE49-F238E27FC236}">
                <a16:creationId xmlns:a16="http://schemas.microsoft.com/office/drawing/2014/main" id="{2069015A-686A-4B45-7743-935D4701AED5}"/>
              </a:ext>
            </a:extLst>
          </p:cNvPr>
          <p:cNvPicPr>
            <a:picLocks noChangeAspect="1"/>
          </p:cNvPicPr>
          <p:nvPr/>
        </p:nvPicPr>
        <p:blipFill>
          <a:blip r:embed="rId3"/>
          <a:stretch>
            <a:fillRect/>
          </a:stretch>
        </p:blipFill>
        <p:spPr>
          <a:xfrm>
            <a:off x="8462902" y="761675"/>
            <a:ext cx="3049331" cy="6091555"/>
          </a:xfrm>
          <a:prstGeom prst="rect">
            <a:avLst/>
          </a:prstGeom>
        </p:spPr>
      </p:pic>
      <p:sp>
        <p:nvSpPr>
          <p:cNvPr id="21" name="文本框 20">
            <a:extLst>
              <a:ext uri="{FF2B5EF4-FFF2-40B4-BE49-F238E27FC236}">
                <a16:creationId xmlns:a16="http://schemas.microsoft.com/office/drawing/2014/main" id="{D865EC67-34C2-DBAB-7EE8-AA2AB435E34D}"/>
              </a:ext>
            </a:extLst>
          </p:cNvPr>
          <p:cNvSpPr txBox="1"/>
          <p:nvPr/>
        </p:nvSpPr>
        <p:spPr>
          <a:xfrm>
            <a:off x="937577" y="3325815"/>
            <a:ext cx="4081780" cy="417743"/>
          </a:xfrm>
          <a:prstGeom prst="rect">
            <a:avLst/>
          </a:prstGeom>
          <a:noFill/>
        </p:spPr>
        <p:txBody>
          <a:bodyPr wrap="square" rtlCol="0" anchor="t">
            <a:spAutoFit/>
          </a:bodyPr>
          <a:lstStyle/>
          <a:p>
            <a:pPr algn="just">
              <a:lnSpc>
                <a:spcPct val="150000"/>
              </a:lnSpc>
            </a:pPr>
            <a:r>
              <a:rPr lang="zh-CN" altLang="en-US" sz="1600" dirty="0">
                <a:solidFill>
                  <a:schemeClr val="tx1"/>
                </a:solidFill>
                <a:cs typeface="+mn-ea"/>
                <a:sym typeface="+mn-lt"/>
              </a:rPr>
              <a:t>轮播图下方的图标是用户的优惠特区</a:t>
            </a:r>
          </a:p>
        </p:txBody>
      </p:sp>
      <p:sp>
        <p:nvSpPr>
          <p:cNvPr id="22" name="流程图: 接点 21">
            <a:extLst>
              <a:ext uri="{FF2B5EF4-FFF2-40B4-BE49-F238E27FC236}">
                <a16:creationId xmlns:a16="http://schemas.microsoft.com/office/drawing/2014/main" id="{D989E525-FD9A-39FF-F42F-419FC2BF97DF}"/>
              </a:ext>
            </a:extLst>
          </p:cNvPr>
          <p:cNvSpPr/>
          <p:nvPr/>
        </p:nvSpPr>
        <p:spPr>
          <a:xfrm>
            <a:off x="679767" y="3472677"/>
            <a:ext cx="257810" cy="230659"/>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4B9D559A-7B9D-8F64-2E9C-D7D90F5E005F}"/>
              </a:ext>
            </a:extLst>
          </p:cNvPr>
          <p:cNvSpPr txBox="1"/>
          <p:nvPr/>
        </p:nvSpPr>
        <p:spPr>
          <a:xfrm>
            <a:off x="937577" y="3815318"/>
            <a:ext cx="4499396" cy="417743"/>
          </a:xfrm>
          <a:prstGeom prst="rect">
            <a:avLst/>
          </a:prstGeom>
          <a:noFill/>
        </p:spPr>
        <p:txBody>
          <a:bodyPr wrap="square" rtlCol="0" anchor="t">
            <a:spAutoFit/>
          </a:bodyPr>
          <a:lstStyle/>
          <a:p>
            <a:pPr algn="just">
              <a:lnSpc>
                <a:spcPct val="150000"/>
              </a:lnSpc>
            </a:pPr>
            <a:r>
              <a:rPr lang="zh-CN" altLang="en-US" sz="1600" dirty="0">
                <a:solidFill>
                  <a:schemeClr val="tx1"/>
                </a:solidFill>
                <a:cs typeface="+mn-ea"/>
                <a:sym typeface="+mn-lt"/>
              </a:rPr>
              <a:t>人气推荐区是商城里一年中出售较多的水果</a:t>
            </a:r>
            <a:r>
              <a:rPr lang="zh-CN" altLang="en-US" sz="1600" dirty="0">
                <a:cs typeface="+mn-ea"/>
                <a:sym typeface="+mn-lt"/>
              </a:rPr>
              <a:t>礼盒</a:t>
            </a:r>
            <a:endParaRPr lang="zh-CN" altLang="en-US" sz="1600" dirty="0">
              <a:solidFill>
                <a:schemeClr val="tx1"/>
              </a:solidFill>
              <a:cs typeface="+mn-ea"/>
              <a:sym typeface="+mn-lt"/>
            </a:endParaRPr>
          </a:p>
        </p:txBody>
      </p:sp>
      <p:sp>
        <p:nvSpPr>
          <p:cNvPr id="24" name="流程图: 接点 23">
            <a:extLst>
              <a:ext uri="{FF2B5EF4-FFF2-40B4-BE49-F238E27FC236}">
                <a16:creationId xmlns:a16="http://schemas.microsoft.com/office/drawing/2014/main" id="{A1674E95-AC2A-613A-3BA3-C2ADDA7BFDC6}"/>
              </a:ext>
            </a:extLst>
          </p:cNvPr>
          <p:cNvSpPr/>
          <p:nvPr/>
        </p:nvSpPr>
        <p:spPr>
          <a:xfrm>
            <a:off x="679767" y="3962180"/>
            <a:ext cx="257810" cy="230659"/>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075" name="Freeform 5"/>
          <p:cNvSpPr/>
          <p:nvPr/>
        </p:nvSpPr>
        <p:spPr>
          <a:xfrm>
            <a:off x="3883978" y="934403"/>
            <a:ext cx="4424045" cy="4989195"/>
          </a:xfrm>
          <a:custGeom>
            <a:avLst/>
            <a:gdLst>
              <a:gd name="txL" fmla="*/ 0 w 976"/>
              <a:gd name="txT" fmla="*/ 0 h 1101"/>
              <a:gd name="txR" fmla="*/ 976 w 976"/>
              <a:gd name="txB" fmla="*/ 1101 h 1101"/>
            </a:gdLst>
            <a:ahLst/>
            <a:cxnLst>
              <a:cxn ang="0">
                <a:pos x="976" y="772"/>
              </a:cxn>
              <a:cxn ang="0">
                <a:pos x="924" y="862"/>
              </a:cxn>
              <a:cxn ang="0">
                <a:pos x="540" y="1084"/>
              </a:cxn>
              <a:cxn ang="0">
                <a:pos x="436" y="1084"/>
              </a:cxn>
              <a:cxn ang="0">
                <a:pos x="52" y="862"/>
              </a:cxn>
              <a:cxn ang="0">
                <a:pos x="0" y="772"/>
              </a:cxn>
              <a:cxn ang="0">
                <a:pos x="0" y="329"/>
              </a:cxn>
              <a:cxn ang="0">
                <a:pos x="52" y="238"/>
              </a:cxn>
              <a:cxn ang="0">
                <a:pos x="436" y="16"/>
              </a:cxn>
              <a:cxn ang="0">
                <a:pos x="540" y="16"/>
              </a:cxn>
              <a:cxn ang="0">
                <a:pos x="924" y="238"/>
              </a:cxn>
              <a:cxn ang="0">
                <a:pos x="976" y="329"/>
              </a:cxn>
              <a:cxn ang="0">
                <a:pos x="976" y="772"/>
              </a:cxn>
            </a:cxnLst>
            <a:rect l="txL" t="txT" r="txR" b="txB"/>
            <a:pathLst>
              <a:path w="976" h="1101">
                <a:moveTo>
                  <a:pt x="976" y="772"/>
                </a:moveTo>
                <a:cubicBezTo>
                  <a:pt x="976" y="805"/>
                  <a:pt x="953" y="846"/>
                  <a:pt x="924" y="862"/>
                </a:cubicBezTo>
                <a:cubicBezTo>
                  <a:pt x="540" y="1084"/>
                  <a:pt x="540" y="1084"/>
                  <a:pt x="540" y="1084"/>
                </a:cubicBezTo>
                <a:cubicBezTo>
                  <a:pt x="511" y="1101"/>
                  <a:pt x="465" y="1101"/>
                  <a:pt x="436" y="1084"/>
                </a:cubicBezTo>
                <a:cubicBezTo>
                  <a:pt x="52" y="862"/>
                  <a:pt x="52" y="862"/>
                  <a:pt x="52" y="862"/>
                </a:cubicBezTo>
                <a:cubicBezTo>
                  <a:pt x="23" y="846"/>
                  <a:pt x="0" y="805"/>
                  <a:pt x="0" y="772"/>
                </a:cubicBezTo>
                <a:cubicBezTo>
                  <a:pt x="0" y="329"/>
                  <a:pt x="0" y="329"/>
                  <a:pt x="0" y="329"/>
                </a:cubicBezTo>
                <a:cubicBezTo>
                  <a:pt x="0" y="295"/>
                  <a:pt x="23" y="255"/>
                  <a:pt x="52" y="238"/>
                </a:cubicBezTo>
                <a:cubicBezTo>
                  <a:pt x="436" y="16"/>
                  <a:pt x="436" y="16"/>
                  <a:pt x="436" y="16"/>
                </a:cubicBezTo>
                <a:cubicBezTo>
                  <a:pt x="465" y="0"/>
                  <a:pt x="511" y="0"/>
                  <a:pt x="540" y="16"/>
                </a:cubicBezTo>
                <a:cubicBezTo>
                  <a:pt x="924" y="238"/>
                  <a:pt x="924" y="238"/>
                  <a:pt x="924" y="238"/>
                </a:cubicBezTo>
                <a:cubicBezTo>
                  <a:pt x="953" y="255"/>
                  <a:pt x="976" y="295"/>
                  <a:pt x="976" y="329"/>
                </a:cubicBezTo>
                <a:lnTo>
                  <a:pt x="976" y="772"/>
                </a:lnTo>
                <a:close/>
              </a:path>
            </a:pathLst>
          </a:custGeom>
          <a:noFill/>
          <a:ln w="12700">
            <a:solidFill>
              <a:schemeClr val="tx1"/>
            </a:solidFill>
          </a:ln>
        </p:spPr>
        <p:txBody>
          <a:bodyPr vert="horz" wrap="square" anchor="t"/>
          <a:lstStyle/>
          <a:p>
            <a:endParaRPr>
              <a:solidFill>
                <a:srgbClr val="000000"/>
              </a:solidFill>
              <a:cs typeface="+mn-ea"/>
              <a:sym typeface="+mn-lt"/>
            </a:endParaRPr>
          </a:p>
        </p:txBody>
      </p:sp>
      <p:cxnSp>
        <p:nvCxnSpPr>
          <p:cNvPr id="50" name="直接连接符 49"/>
          <p:cNvCxnSpPr/>
          <p:nvPr/>
        </p:nvCxnSpPr>
        <p:spPr>
          <a:xfrm rot="16200000">
            <a:off x="1165860" y="2263140"/>
            <a:ext cx="0" cy="2331720"/>
          </a:xfrm>
          <a:prstGeom prst="line">
            <a:avLst/>
          </a:prstGeom>
          <a:ln w="12700"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2331720" y="3324860"/>
            <a:ext cx="208915" cy="2089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2655570" y="3324860"/>
            <a:ext cx="208915" cy="2089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2979420" y="3324225"/>
            <a:ext cx="208915" cy="2089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 name="直接连接符 2"/>
          <p:cNvCxnSpPr/>
          <p:nvPr/>
        </p:nvCxnSpPr>
        <p:spPr>
          <a:xfrm rot="16200000">
            <a:off x="11026140" y="2263140"/>
            <a:ext cx="0" cy="2331720"/>
          </a:xfrm>
          <a:prstGeom prst="line">
            <a:avLst/>
          </a:prstGeom>
          <a:ln w="12700"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9003665" y="3324860"/>
            <a:ext cx="208915" cy="2089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9327515" y="3324860"/>
            <a:ext cx="208915" cy="2089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9651365" y="3324225"/>
            <a:ext cx="208915" cy="2089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5451475" y="2211070"/>
            <a:ext cx="1127232" cy="1107996"/>
          </a:xfrm>
          <a:prstGeom prst="rect">
            <a:avLst/>
          </a:prstGeom>
          <a:noFill/>
        </p:spPr>
        <p:txBody>
          <a:bodyPr wrap="none" rtlCol="0" anchor="t">
            <a:spAutoFit/>
          </a:bodyPr>
          <a:lstStyle/>
          <a:p>
            <a:r>
              <a:rPr lang="en-US" altLang="zh-CN" sz="6600">
                <a:cs typeface="+mn-ea"/>
                <a:sym typeface="+mn-lt"/>
              </a:rPr>
              <a:t>02</a:t>
            </a:r>
          </a:p>
        </p:txBody>
      </p:sp>
      <p:sp>
        <p:nvSpPr>
          <p:cNvPr id="6" name="文本框 5"/>
          <p:cNvSpPr txBox="1"/>
          <p:nvPr/>
        </p:nvSpPr>
        <p:spPr>
          <a:xfrm>
            <a:off x="4689475" y="3502978"/>
            <a:ext cx="2813050" cy="984885"/>
          </a:xfrm>
          <a:prstGeom prst="rect">
            <a:avLst/>
          </a:prstGeom>
          <a:noFill/>
        </p:spPr>
        <p:txBody>
          <a:bodyPr wrap="square" rtlCol="0" anchor="t">
            <a:spAutoFit/>
          </a:bodyPr>
          <a:lstStyle/>
          <a:p>
            <a:pPr algn="dist"/>
            <a:r>
              <a:rPr lang="zh-CN" altLang="en-US" sz="4400" dirty="0">
                <a:cs typeface="+mn-ea"/>
                <a:sym typeface="+mn-lt"/>
              </a:rPr>
              <a:t>分类</a:t>
            </a:r>
            <a:endParaRPr lang="en-US" altLang="zh-CN" sz="4400" dirty="0">
              <a:cs typeface="+mn-ea"/>
              <a:sym typeface="+mn-lt"/>
            </a:endParaRPr>
          </a:p>
          <a:p>
            <a:pPr algn="dist"/>
            <a:r>
              <a:rPr lang="en-US" altLang="zh-CN" sz="1400" dirty="0"/>
              <a:t>Classify</a:t>
            </a:r>
            <a:endParaRPr lang="zh-CN" altLang="en-US" sz="1400" dirty="0">
              <a:solidFill>
                <a:schemeClr val="tx1"/>
              </a:solidFill>
              <a:cs typeface="+mn-ea"/>
              <a:sym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文本框 3"/>
          <p:cNvSpPr txBox="1"/>
          <p:nvPr/>
        </p:nvSpPr>
        <p:spPr>
          <a:xfrm>
            <a:off x="944245" y="567055"/>
            <a:ext cx="1383030" cy="400110"/>
          </a:xfrm>
          <a:prstGeom prst="rect">
            <a:avLst/>
          </a:prstGeom>
          <a:noFill/>
        </p:spPr>
        <p:txBody>
          <a:bodyPr wrap="square" rtlCol="0" anchor="t">
            <a:spAutoFit/>
          </a:bodyPr>
          <a:lstStyle/>
          <a:p>
            <a:r>
              <a:rPr lang="zh-CN" altLang="en-US" sz="2000" dirty="0">
                <a:cs typeface="+mn-ea"/>
                <a:sym typeface="+mn-lt"/>
              </a:rPr>
              <a:t>分类</a:t>
            </a:r>
            <a:endParaRPr lang="zh-CN" altLang="en-US" sz="900" dirty="0">
              <a:solidFill>
                <a:schemeClr val="tx1"/>
              </a:solidFill>
              <a:cs typeface="+mn-ea"/>
              <a:sym typeface="+mn-lt"/>
            </a:endParaRPr>
          </a:p>
        </p:txBody>
      </p:sp>
      <p:sp>
        <p:nvSpPr>
          <p:cNvPr id="5" name="Freeform 5"/>
          <p:cNvSpPr/>
          <p:nvPr/>
        </p:nvSpPr>
        <p:spPr>
          <a:xfrm>
            <a:off x="492125" y="554355"/>
            <a:ext cx="375285" cy="424180"/>
          </a:xfrm>
          <a:custGeom>
            <a:avLst/>
            <a:gdLst>
              <a:gd name="txL" fmla="*/ 0 w 976"/>
              <a:gd name="txT" fmla="*/ 0 h 1101"/>
              <a:gd name="txR" fmla="*/ 976 w 976"/>
              <a:gd name="txB" fmla="*/ 1101 h 1101"/>
            </a:gdLst>
            <a:ahLst/>
            <a:cxnLst>
              <a:cxn ang="0">
                <a:pos x="976" y="772"/>
              </a:cxn>
              <a:cxn ang="0">
                <a:pos x="924" y="862"/>
              </a:cxn>
              <a:cxn ang="0">
                <a:pos x="540" y="1084"/>
              </a:cxn>
              <a:cxn ang="0">
                <a:pos x="436" y="1084"/>
              </a:cxn>
              <a:cxn ang="0">
                <a:pos x="52" y="862"/>
              </a:cxn>
              <a:cxn ang="0">
                <a:pos x="0" y="772"/>
              </a:cxn>
              <a:cxn ang="0">
                <a:pos x="0" y="329"/>
              </a:cxn>
              <a:cxn ang="0">
                <a:pos x="52" y="238"/>
              </a:cxn>
              <a:cxn ang="0">
                <a:pos x="436" y="16"/>
              </a:cxn>
              <a:cxn ang="0">
                <a:pos x="540" y="16"/>
              </a:cxn>
              <a:cxn ang="0">
                <a:pos x="924" y="238"/>
              </a:cxn>
              <a:cxn ang="0">
                <a:pos x="976" y="329"/>
              </a:cxn>
              <a:cxn ang="0">
                <a:pos x="976" y="772"/>
              </a:cxn>
            </a:cxnLst>
            <a:rect l="txL" t="txT" r="txR" b="txB"/>
            <a:pathLst>
              <a:path w="976" h="1101">
                <a:moveTo>
                  <a:pt x="976" y="772"/>
                </a:moveTo>
                <a:cubicBezTo>
                  <a:pt x="976" y="805"/>
                  <a:pt x="953" y="846"/>
                  <a:pt x="924" y="862"/>
                </a:cubicBezTo>
                <a:cubicBezTo>
                  <a:pt x="540" y="1084"/>
                  <a:pt x="540" y="1084"/>
                  <a:pt x="540" y="1084"/>
                </a:cubicBezTo>
                <a:cubicBezTo>
                  <a:pt x="511" y="1101"/>
                  <a:pt x="465" y="1101"/>
                  <a:pt x="436" y="1084"/>
                </a:cubicBezTo>
                <a:cubicBezTo>
                  <a:pt x="52" y="862"/>
                  <a:pt x="52" y="862"/>
                  <a:pt x="52" y="862"/>
                </a:cubicBezTo>
                <a:cubicBezTo>
                  <a:pt x="23" y="846"/>
                  <a:pt x="0" y="805"/>
                  <a:pt x="0" y="772"/>
                </a:cubicBezTo>
                <a:cubicBezTo>
                  <a:pt x="0" y="329"/>
                  <a:pt x="0" y="329"/>
                  <a:pt x="0" y="329"/>
                </a:cubicBezTo>
                <a:cubicBezTo>
                  <a:pt x="0" y="295"/>
                  <a:pt x="23" y="255"/>
                  <a:pt x="52" y="238"/>
                </a:cubicBezTo>
                <a:cubicBezTo>
                  <a:pt x="436" y="16"/>
                  <a:pt x="436" y="16"/>
                  <a:pt x="436" y="16"/>
                </a:cubicBezTo>
                <a:cubicBezTo>
                  <a:pt x="465" y="0"/>
                  <a:pt x="511" y="0"/>
                  <a:pt x="540" y="16"/>
                </a:cubicBezTo>
                <a:cubicBezTo>
                  <a:pt x="924" y="238"/>
                  <a:pt x="924" y="238"/>
                  <a:pt x="924" y="238"/>
                </a:cubicBezTo>
                <a:cubicBezTo>
                  <a:pt x="953" y="255"/>
                  <a:pt x="976" y="295"/>
                  <a:pt x="976" y="329"/>
                </a:cubicBezTo>
                <a:lnTo>
                  <a:pt x="976" y="772"/>
                </a:lnTo>
                <a:close/>
              </a:path>
            </a:pathLst>
          </a:custGeom>
          <a:noFill/>
          <a:ln w="12700">
            <a:solidFill>
              <a:schemeClr val="tx1"/>
            </a:solidFill>
          </a:ln>
        </p:spPr>
        <p:txBody>
          <a:bodyPr vert="horz" wrap="square" anchor="t"/>
          <a:lstStyle/>
          <a:p>
            <a:endParaRPr>
              <a:solidFill>
                <a:srgbClr val="000000"/>
              </a:solidFill>
              <a:cs typeface="+mn-ea"/>
              <a:sym typeface="+mn-lt"/>
            </a:endParaRPr>
          </a:p>
        </p:txBody>
      </p:sp>
      <p:pic>
        <p:nvPicPr>
          <p:cNvPr id="13" name="图片 12">
            <a:extLst>
              <a:ext uri="{FF2B5EF4-FFF2-40B4-BE49-F238E27FC236}">
                <a16:creationId xmlns:a16="http://schemas.microsoft.com/office/drawing/2014/main" id="{3AAAAAFF-59D1-57A9-F08C-70EEB82EB5A3}"/>
              </a:ext>
            </a:extLst>
          </p:cNvPr>
          <p:cNvPicPr>
            <a:picLocks noChangeAspect="1"/>
          </p:cNvPicPr>
          <p:nvPr/>
        </p:nvPicPr>
        <p:blipFill>
          <a:blip r:embed="rId2"/>
          <a:stretch>
            <a:fillRect/>
          </a:stretch>
        </p:blipFill>
        <p:spPr>
          <a:xfrm>
            <a:off x="6553279" y="531340"/>
            <a:ext cx="2935291" cy="5795319"/>
          </a:xfrm>
          <a:prstGeom prst="rect">
            <a:avLst/>
          </a:prstGeom>
        </p:spPr>
      </p:pic>
      <p:sp>
        <p:nvSpPr>
          <p:cNvPr id="15" name="文本框 14">
            <a:extLst>
              <a:ext uri="{FF2B5EF4-FFF2-40B4-BE49-F238E27FC236}">
                <a16:creationId xmlns:a16="http://schemas.microsoft.com/office/drawing/2014/main" id="{55F1DD86-9B32-1085-CC01-8ACC984D3993}"/>
              </a:ext>
            </a:extLst>
          </p:cNvPr>
          <p:cNvSpPr txBox="1"/>
          <p:nvPr/>
        </p:nvSpPr>
        <p:spPr>
          <a:xfrm>
            <a:off x="1202055" y="1649949"/>
            <a:ext cx="4081780" cy="785343"/>
          </a:xfrm>
          <a:prstGeom prst="rect">
            <a:avLst/>
          </a:prstGeom>
          <a:noFill/>
        </p:spPr>
        <p:txBody>
          <a:bodyPr wrap="square" rtlCol="0" anchor="t">
            <a:spAutoFit/>
          </a:bodyPr>
          <a:lstStyle/>
          <a:p>
            <a:pPr algn="just">
              <a:lnSpc>
                <a:spcPct val="150000"/>
              </a:lnSpc>
            </a:pPr>
            <a:r>
              <a:rPr lang="zh-CN" altLang="en-US" sz="1600" dirty="0">
                <a:solidFill>
                  <a:schemeClr val="tx1"/>
                </a:solidFill>
                <a:cs typeface="+mn-ea"/>
                <a:sym typeface="+mn-lt"/>
              </a:rPr>
              <a:t>分类页面有：新鲜水果，时令水果，进口水果等等分类，可按需挑选加入购入车</a:t>
            </a:r>
          </a:p>
        </p:txBody>
      </p:sp>
      <p:sp>
        <p:nvSpPr>
          <p:cNvPr id="16" name="流程图: 接点 15">
            <a:extLst>
              <a:ext uri="{FF2B5EF4-FFF2-40B4-BE49-F238E27FC236}">
                <a16:creationId xmlns:a16="http://schemas.microsoft.com/office/drawing/2014/main" id="{D520077E-F738-8C7E-5B60-90FE6BED3811}"/>
              </a:ext>
            </a:extLst>
          </p:cNvPr>
          <p:cNvSpPr/>
          <p:nvPr/>
        </p:nvSpPr>
        <p:spPr>
          <a:xfrm>
            <a:off x="944245" y="1779371"/>
            <a:ext cx="257810" cy="230659"/>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075" name="Freeform 5"/>
          <p:cNvSpPr/>
          <p:nvPr/>
        </p:nvSpPr>
        <p:spPr>
          <a:xfrm>
            <a:off x="3883978" y="934403"/>
            <a:ext cx="4424045" cy="4989195"/>
          </a:xfrm>
          <a:custGeom>
            <a:avLst/>
            <a:gdLst>
              <a:gd name="txL" fmla="*/ 0 w 976"/>
              <a:gd name="txT" fmla="*/ 0 h 1101"/>
              <a:gd name="txR" fmla="*/ 976 w 976"/>
              <a:gd name="txB" fmla="*/ 1101 h 1101"/>
            </a:gdLst>
            <a:ahLst/>
            <a:cxnLst>
              <a:cxn ang="0">
                <a:pos x="976" y="772"/>
              </a:cxn>
              <a:cxn ang="0">
                <a:pos x="924" y="862"/>
              </a:cxn>
              <a:cxn ang="0">
                <a:pos x="540" y="1084"/>
              </a:cxn>
              <a:cxn ang="0">
                <a:pos x="436" y="1084"/>
              </a:cxn>
              <a:cxn ang="0">
                <a:pos x="52" y="862"/>
              </a:cxn>
              <a:cxn ang="0">
                <a:pos x="0" y="772"/>
              </a:cxn>
              <a:cxn ang="0">
                <a:pos x="0" y="329"/>
              </a:cxn>
              <a:cxn ang="0">
                <a:pos x="52" y="238"/>
              </a:cxn>
              <a:cxn ang="0">
                <a:pos x="436" y="16"/>
              </a:cxn>
              <a:cxn ang="0">
                <a:pos x="540" y="16"/>
              </a:cxn>
              <a:cxn ang="0">
                <a:pos x="924" y="238"/>
              </a:cxn>
              <a:cxn ang="0">
                <a:pos x="976" y="329"/>
              </a:cxn>
              <a:cxn ang="0">
                <a:pos x="976" y="772"/>
              </a:cxn>
            </a:cxnLst>
            <a:rect l="txL" t="txT" r="txR" b="txB"/>
            <a:pathLst>
              <a:path w="976" h="1101">
                <a:moveTo>
                  <a:pt x="976" y="772"/>
                </a:moveTo>
                <a:cubicBezTo>
                  <a:pt x="976" y="805"/>
                  <a:pt x="953" y="846"/>
                  <a:pt x="924" y="862"/>
                </a:cubicBezTo>
                <a:cubicBezTo>
                  <a:pt x="540" y="1084"/>
                  <a:pt x="540" y="1084"/>
                  <a:pt x="540" y="1084"/>
                </a:cubicBezTo>
                <a:cubicBezTo>
                  <a:pt x="511" y="1101"/>
                  <a:pt x="465" y="1101"/>
                  <a:pt x="436" y="1084"/>
                </a:cubicBezTo>
                <a:cubicBezTo>
                  <a:pt x="52" y="862"/>
                  <a:pt x="52" y="862"/>
                  <a:pt x="52" y="862"/>
                </a:cubicBezTo>
                <a:cubicBezTo>
                  <a:pt x="23" y="846"/>
                  <a:pt x="0" y="805"/>
                  <a:pt x="0" y="772"/>
                </a:cubicBezTo>
                <a:cubicBezTo>
                  <a:pt x="0" y="329"/>
                  <a:pt x="0" y="329"/>
                  <a:pt x="0" y="329"/>
                </a:cubicBezTo>
                <a:cubicBezTo>
                  <a:pt x="0" y="295"/>
                  <a:pt x="23" y="255"/>
                  <a:pt x="52" y="238"/>
                </a:cubicBezTo>
                <a:cubicBezTo>
                  <a:pt x="436" y="16"/>
                  <a:pt x="436" y="16"/>
                  <a:pt x="436" y="16"/>
                </a:cubicBezTo>
                <a:cubicBezTo>
                  <a:pt x="465" y="0"/>
                  <a:pt x="511" y="0"/>
                  <a:pt x="540" y="16"/>
                </a:cubicBezTo>
                <a:cubicBezTo>
                  <a:pt x="924" y="238"/>
                  <a:pt x="924" y="238"/>
                  <a:pt x="924" y="238"/>
                </a:cubicBezTo>
                <a:cubicBezTo>
                  <a:pt x="953" y="255"/>
                  <a:pt x="976" y="295"/>
                  <a:pt x="976" y="329"/>
                </a:cubicBezTo>
                <a:lnTo>
                  <a:pt x="976" y="772"/>
                </a:lnTo>
                <a:close/>
              </a:path>
            </a:pathLst>
          </a:custGeom>
          <a:noFill/>
          <a:ln w="12700">
            <a:solidFill>
              <a:schemeClr val="tx1"/>
            </a:solidFill>
          </a:ln>
        </p:spPr>
        <p:txBody>
          <a:bodyPr vert="horz" wrap="square" anchor="t"/>
          <a:lstStyle/>
          <a:p>
            <a:endParaRPr>
              <a:solidFill>
                <a:srgbClr val="000000"/>
              </a:solidFill>
              <a:cs typeface="+mn-ea"/>
              <a:sym typeface="+mn-lt"/>
            </a:endParaRPr>
          </a:p>
        </p:txBody>
      </p:sp>
      <p:cxnSp>
        <p:nvCxnSpPr>
          <p:cNvPr id="50" name="直接连接符 49"/>
          <p:cNvCxnSpPr/>
          <p:nvPr/>
        </p:nvCxnSpPr>
        <p:spPr>
          <a:xfrm rot="16200000">
            <a:off x="1165860" y="2263140"/>
            <a:ext cx="0" cy="2331720"/>
          </a:xfrm>
          <a:prstGeom prst="line">
            <a:avLst/>
          </a:prstGeom>
          <a:ln w="12700"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2331720" y="3324860"/>
            <a:ext cx="208915" cy="2089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2655570" y="3324860"/>
            <a:ext cx="208915" cy="2089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2979420" y="3324225"/>
            <a:ext cx="208915" cy="2089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 name="直接连接符 2"/>
          <p:cNvCxnSpPr/>
          <p:nvPr/>
        </p:nvCxnSpPr>
        <p:spPr>
          <a:xfrm rot="16200000">
            <a:off x="11026140" y="2263140"/>
            <a:ext cx="0" cy="2331720"/>
          </a:xfrm>
          <a:prstGeom prst="line">
            <a:avLst/>
          </a:prstGeom>
          <a:ln w="12700"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9003665" y="3324860"/>
            <a:ext cx="208915" cy="2089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9327515" y="3324860"/>
            <a:ext cx="208915" cy="2089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9651365" y="3324225"/>
            <a:ext cx="208915" cy="2089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5451475" y="2211070"/>
            <a:ext cx="1127232" cy="1107996"/>
          </a:xfrm>
          <a:prstGeom prst="rect">
            <a:avLst/>
          </a:prstGeom>
          <a:noFill/>
        </p:spPr>
        <p:txBody>
          <a:bodyPr wrap="none" rtlCol="0" anchor="t">
            <a:spAutoFit/>
          </a:bodyPr>
          <a:lstStyle/>
          <a:p>
            <a:r>
              <a:rPr lang="en-US" altLang="zh-CN" sz="6600">
                <a:cs typeface="+mn-ea"/>
                <a:sym typeface="+mn-lt"/>
              </a:rPr>
              <a:t>03</a:t>
            </a:r>
          </a:p>
        </p:txBody>
      </p:sp>
      <p:sp>
        <p:nvSpPr>
          <p:cNvPr id="2" name="文本框 1"/>
          <p:cNvSpPr txBox="1"/>
          <p:nvPr/>
        </p:nvSpPr>
        <p:spPr>
          <a:xfrm>
            <a:off x="4689792" y="3533140"/>
            <a:ext cx="2812415" cy="984885"/>
          </a:xfrm>
          <a:prstGeom prst="rect">
            <a:avLst/>
          </a:prstGeom>
          <a:noFill/>
        </p:spPr>
        <p:txBody>
          <a:bodyPr wrap="square" rtlCol="0" anchor="t">
            <a:spAutoFit/>
          </a:bodyPr>
          <a:lstStyle/>
          <a:p>
            <a:pPr algn="dist"/>
            <a:r>
              <a:rPr lang="zh-CN" altLang="en-US" sz="4400" dirty="0">
                <a:cs typeface="+mn-ea"/>
                <a:sym typeface="+mn-lt"/>
              </a:rPr>
              <a:t>公司简介</a:t>
            </a:r>
            <a:endParaRPr lang="zh-CN" altLang="en-US" sz="3200" dirty="0">
              <a:cs typeface="+mn-ea"/>
              <a:sym typeface="+mn-lt"/>
            </a:endParaRPr>
          </a:p>
          <a:p>
            <a:pPr algn="dist"/>
            <a:r>
              <a:rPr lang="en-US" altLang="zh-CN" sz="1400" dirty="0"/>
              <a:t>Company Profile</a:t>
            </a:r>
            <a:endParaRPr lang="zh-CN" altLang="en-US" sz="1400" dirty="0">
              <a:solidFill>
                <a:schemeClr val="tx1"/>
              </a:solidFill>
              <a:cs typeface="+mn-ea"/>
              <a:sym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4" name="文本框 3"/>
          <p:cNvSpPr txBox="1"/>
          <p:nvPr/>
        </p:nvSpPr>
        <p:spPr>
          <a:xfrm>
            <a:off x="944245" y="567055"/>
            <a:ext cx="1383030" cy="400110"/>
          </a:xfrm>
          <a:prstGeom prst="rect">
            <a:avLst/>
          </a:prstGeom>
          <a:noFill/>
        </p:spPr>
        <p:txBody>
          <a:bodyPr wrap="square" rtlCol="0" anchor="t">
            <a:spAutoFit/>
          </a:bodyPr>
          <a:lstStyle/>
          <a:p>
            <a:pPr algn="dist"/>
            <a:r>
              <a:rPr lang="zh-CN" altLang="en-US" sz="2000" dirty="0">
                <a:cs typeface="+mn-ea"/>
                <a:sym typeface="+mn-lt"/>
              </a:rPr>
              <a:t>公司简介</a:t>
            </a:r>
            <a:endParaRPr lang="zh-CN" altLang="en-US" sz="1400" dirty="0">
              <a:cs typeface="+mn-ea"/>
              <a:sym typeface="+mn-lt"/>
            </a:endParaRPr>
          </a:p>
        </p:txBody>
      </p:sp>
      <p:sp>
        <p:nvSpPr>
          <p:cNvPr id="5" name="Freeform 5"/>
          <p:cNvSpPr/>
          <p:nvPr/>
        </p:nvSpPr>
        <p:spPr>
          <a:xfrm>
            <a:off x="492125" y="554355"/>
            <a:ext cx="375285" cy="424180"/>
          </a:xfrm>
          <a:custGeom>
            <a:avLst/>
            <a:gdLst>
              <a:gd name="txL" fmla="*/ 0 w 976"/>
              <a:gd name="txT" fmla="*/ 0 h 1101"/>
              <a:gd name="txR" fmla="*/ 976 w 976"/>
              <a:gd name="txB" fmla="*/ 1101 h 1101"/>
            </a:gdLst>
            <a:ahLst/>
            <a:cxnLst>
              <a:cxn ang="0">
                <a:pos x="976" y="772"/>
              </a:cxn>
              <a:cxn ang="0">
                <a:pos x="924" y="862"/>
              </a:cxn>
              <a:cxn ang="0">
                <a:pos x="540" y="1084"/>
              </a:cxn>
              <a:cxn ang="0">
                <a:pos x="436" y="1084"/>
              </a:cxn>
              <a:cxn ang="0">
                <a:pos x="52" y="862"/>
              </a:cxn>
              <a:cxn ang="0">
                <a:pos x="0" y="772"/>
              </a:cxn>
              <a:cxn ang="0">
                <a:pos x="0" y="329"/>
              </a:cxn>
              <a:cxn ang="0">
                <a:pos x="52" y="238"/>
              </a:cxn>
              <a:cxn ang="0">
                <a:pos x="436" y="16"/>
              </a:cxn>
              <a:cxn ang="0">
                <a:pos x="540" y="16"/>
              </a:cxn>
              <a:cxn ang="0">
                <a:pos x="924" y="238"/>
              </a:cxn>
              <a:cxn ang="0">
                <a:pos x="976" y="329"/>
              </a:cxn>
              <a:cxn ang="0">
                <a:pos x="976" y="772"/>
              </a:cxn>
            </a:cxnLst>
            <a:rect l="txL" t="txT" r="txR" b="txB"/>
            <a:pathLst>
              <a:path w="976" h="1101">
                <a:moveTo>
                  <a:pt x="976" y="772"/>
                </a:moveTo>
                <a:cubicBezTo>
                  <a:pt x="976" y="805"/>
                  <a:pt x="953" y="846"/>
                  <a:pt x="924" y="862"/>
                </a:cubicBezTo>
                <a:cubicBezTo>
                  <a:pt x="540" y="1084"/>
                  <a:pt x="540" y="1084"/>
                  <a:pt x="540" y="1084"/>
                </a:cubicBezTo>
                <a:cubicBezTo>
                  <a:pt x="511" y="1101"/>
                  <a:pt x="465" y="1101"/>
                  <a:pt x="436" y="1084"/>
                </a:cubicBezTo>
                <a:cubicBezTo>
                  <a:pt x="52" y="862"/>
                  <a:pt x="52" y="862"/>
                  <a:pt x="52" y="862"/>
                </a:cubicBezTo>
                <a:cubicBezTo>
                  <a:pt x="23" y="846"/>
                  <a:pt x="0" y="805"/>
                  <a:pt x="0" y="772"/>
                </a:cubicBezTo>
                <a:cubicBezTo>
                  <a:pt x="0" y="329"/>
                  <a:pt x="0" y="329"/>
                  <a:pt x="0" y="329"/>
                </a:cubicBezTo>
                <a:cubicBezTo>
                  <a:pt x="0" y="295"/>
                  <a:pt x="23" y="255"/>
                  <a:pt x="52" y="238"/>
                </a:cubicBezTo>
                <a:cubicBezTo>
                  <a:pt x="436" y="16"/>
                  <a:pt x="436" y="16"/>
                  <a:pt x="436" y="16"/>
                </a:cubicBezTo>
                <a:cubicBezTo>
                  <a:pt x="465" y="0"/>
                  <a:pt x="511" y="0"/>
                  <a:pt x="540" y="16"/>
                </a:cubicBezTo>
                <a:cubicBezTo>
                  <a:pt x="924" y="238"/>
                  <a:pt x="924" y="238"/>
                  <a:pt x="924" y="238"/>
                </a:cubicBezTo>
                <a:cubicBezTo>
                  <a:pt x="953" y="255"/>
                  <a:pt x="976" y="295"/>
                  <a:pt x="976" y="329"/>
                </a:cubicBezTo>
                <a:lnTo>
                  <a:pt x="976" y="772"/>
                </a:lnTo>
                <a:close/>
              </a:path>
            </a:pathLst>
          </a:custGeom>
          <a:noFill/>
          <a:ln w="12700">
            <a:solidFill>
              <a:schemeClr val="tx1"/>
            </a:solidFill>
          </a:ln>
        </p:spPr>
        <p:txBody>
          <a:bodyPr vert="horz" wrap="square" anchor="t"/>
          <a:lstStyle/>
          <a:p>
            <a:endParaRPr>
              <a:solidFill>
                <a:srgbClr val="000000"/>
              </a:solidFill>
              <a:cs typeface="+mn-ea"/>
              <a:sym typeface="+mn-lt"/>
            </a:endParaRPr>
          </a:p>
        </p:txBody>
      </p:sp>
      <p:pic>
        <p:nvPicPr>
          <p:cNvPr id="34" name="图片 33">
            <a:extLst>
              <a:ext uri="{FF2B5EF4-FFF2-40B4-BE49-F238E27FC236}">
                <a16:creationId xmlns:a16="http://schemas.microsoft.com/office/drawing/2014/main" id="{4D76DBDB-4CE5-B49F-967D-2026FB88ADDC}"/>
              </a:ext>
            </a:extLst>
          </p:cNvPr>
          <p:cNvPicPr>
            <a:picLocks noChangeAspect="1"/>
          </p:cNvPicPr>
          <p:nvPr/>
        </p:nvPicPr>
        <p:blipFill>
          <a:blip r:embed="rId2"/>
          <a:stretch>
            <a:fillRect/>
          </a:stretch>
        </p:blipFill>
        <p:spPr>
          <a:xfrm>
            <a:off x="6607158" y="436605"/>
            <a:ext cx="3027599" cy="5984789"/>
          </a:xfrm>
          <a:prstGeom prst="rect">
            <a:avLst/>
          </a:prstGeom>
        </p:spPr>
      </p:pic>
      <p:sp>
        <p:nvSpPr>
          <p:cNvPr id="35" name="文本框 34">
            <a:extLst>
              <a:ext uri="{FF2B5EF4-FFF2-40B4-BE49-F238E27FC236}">
                <a16:creationId xmlns:a16="http://schemas.microsoft.com/office/drawing/2014/main" id="{EBC721EA-B5BD-69BA-7EF9-4FB708FBCB53}"/>
              </a:ext>
            </a:extLst>
          </p:cNvPr>
          <p:cNvSpPr txBox="1"/>
          <p:nvPr/>
        </p:nvSpPr>
        <p:spPr>
          <a:xfrm>
            <a:off x="1202055" y="1649949"/>
            <a:ext cx="4081780" cy="785343"/>
          </a:xfrm>
          <a:prstGeom prst="rect">
            <a:avLst/>
          </a:prstGeom>
          <a:noFill/>
        </p:spPr>
        <p:txBody>
          <a:bodyPr wrap="square" rtlCol="0" anchor="t">
            <a:spAutoFit/>
          </a:bodyPr>
          <a:lstStyle/>
          <a:p>
            <a:pPr algn="just">
              <a:lnSpc>
                <a:spcPct val="150000"/>
              </a:lnSpc>
            </a:pPr>
            <a:r>
              <a:rPr lang="zh-CN" altLang="en-US" sz="1600" dirty="0">
                <a:cs typeface="+mn-ea"/>
                <a:sym typeface="+mn-lt"/>
              </a:rPr>
              <a:t>公司简介页面里有写着公司的理念，还有公司成立时间和公司的运作方式</a:t>
            </a:r>
            <a:endParaRPr lang="zh-CN" altLang="en-US" sz="1600" dirty="0">
              <a:solidFill>
                <a:schemeClr val="tx1"/>
              </a:solidFill>
              <a:cs typeface="+mn-ea"/>
              <a:sym typeface="+mn-lt"/>
            </a:endParaRPr>
          </a:p>
        </p:txBody>
      </p:sp>
      <p:sp>
        <p:nvSpPr>
          <p:cNvPr id="36" name="流程图: 接点 35">
            <a:extLst>
              <a:ext uri="{FF2B5EF4-FFF2-40B4-BE49-F238E27FC236}">
                <a16:creationId xmlns:a16="http://schemas.microsoft.com/office/drawing/2014/main" id="{62050EDB-7CF4-B652-4144-A973AC22A4E8}"/>
              </a:ext>
            </a:extLst>
          </p:cNvPr>
          <p:cNvSpPr/>
          <p:nvPr/>
        </p:nvSpPr>
        <p:spPr>
          <a:xfrm>
            <a:off x="944245" y="1779371"/>
            <a:ext cx="257810" cy="230659"/>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075" name="Freeform 5"/>
          <p:cNvSpPr/>
          <p:nvPr/>
        </p:nvSpPr>
        <p:spPr>
          <a:xfrm>
            <a:off x="3883978" y="934403"/>
            <a:ext cx="4424045" cy="4989195"/>
          </a:xfrm>
          <a:custGeom>
            <a:avLst/>
            <a:gdLst>
              <a:gd name="txL" fmla="*/ 0 w 976"/>
              <a:gd name="txT" fmla="*/ 0 h 1101"/>
              <a:gd name="txR" fmla="*/ 976 w 976"/>
              <a:gd name="txB" fmla="*/ 1101 h 1101"/>
            </a:gdLst>
            <a:ahLst/>
            <a:cxnLst>
              <a:cxn ang="0">
                <a:pos x="976" y="772"/>
              </a:cxn>
              <a:cxn ang="0">
                <a:pos x="924" y="862"/>
              </a:cxn>
              <a:cxn ang="0">
                <a:pos x="540" y="1084"/>
              </a:cxn>
              <a:cxn ang="0">
                <a:pos x="436" y="1084"/>
              </a:cxn>
              <a:cxn ang="0">
                <a:pos x="52" y="862"/>
              </a:cxn>
              <a:cxn ang="0">
                <a:pos x="0" y="772"/>
              </a:cxn>
              <a:cxn ang="0">
                <a:pos x="0" y="329"/>
              </a:cxn>
              <a:cxn ang="0">
                <a:pos x="52" y="238"/>
              </a:cxn>
              <a:cxn ang="0">
                <a:pos x="436" y="16"/>
              </a:cxn>
              <a:cxn ang="0">
                <a:pos x="540" y="16"/>
              </a:cxn>
              <a:cxn ang="0">
                <a:pos x="924" y="238"/>
              </a:cxn>
              <a:cxn ang="0">
                <a:pos x="976" y="329"/>
              </a:cxn>
              <a:cxn ang="0">
                <a:pos x="976" y="772"/>
              </a:cxn>
            </a:cxnLst>
            <a:rect l="txL" t="txT" r="txR" b="txB"/>
            <a:pathLst>
              <a:path w="976" h="1101">
                <a:moveTo>
                  <a:pt x="976" y="772"/>
                </a:moveTo>
                <a:cubicBezTo>
                  <a:pt x="976" y="805"/>
                  <a:pt x="953" y="846"/>
                  <a:pt x="924" y="862"/>
                </a:cubicBezTo>
                <a:cubicBezTo>
                  <a:pt x="540" y="1084"/>
                  <a:pt x="540" y="1084"/>
                  <a:pt x="540" y="1084"/>
                </a:cubicBezTo>
                <a:cubicBezTo>
                  <a:pt x="511" y="1101"/>
                  <a:pt x="465" y="1101"/>
                  <a:pt x="436" y="1084"/>
                </a:cubicBezTo>
                <a:cubicBezTo>
                  <a:pt x="52" y="862"/>
                  <a:pt x="52" y="862"/>
                  <a:pt x="52" y="862"/>
                </a:cubicBezTo>
                <a:cubicBezTo>
                  <a:pt x="23" y="846"/>
                  <a:pt x="0" y="805"/>
                  <a:pt x="0" y="772"/>
                </a:cubicBezTo>
                <a:cubicBezTo>
                  <a:pt x="0" y="329"/>
                  <a:pt x="0" y="329"/>
                  <a:pt x="0" y="329"/>
                </a:cubicBezTo>
                <a:cubicBezTo>
                  <a:pt x="0" y="295"/>
                  <a:pt x="23" y="255"/>
                  <a:pt x="52" y="238"/>
                </a:cubicBezTo>
                <a:cubicBezTo>
                  <a:pt x="436" y="16"/>
                  <a:pt x="436" y="16"/>
                  <a:pt x="436" y="16"/>
                </a:cubicBezTo>
                <a:cubicBezTo>
                  <a:pt x="465" y="0"/>
                  <a:pt x="511" y="0"/>
                  <a:pt x="540" y="16"/>
                </a:cubicBezTo>
                <a:cubicBezTo>
                  <a:pt x="924" y="238"/>
                  <a:pt x="924" y="238"/>
                  <a:pt x="924" y="238"/>
                </a:cubicBezTo>
                <a:cubicBezTo>
                  <a:pt x="953" y="255"/>
                  <a:pt x="976" y="295"/>
                  <a:pt x="976" y="329"/>
                </a:cubicBezTo>
                <a:lnTo>
                  <a:pt x="976" y="772"/>
                </a:lnTo>
                <a:close/>
              </a:path>
            </a:pathLst>
          </a:custGeom>
          <a:noFill/>
          <a:ln w="12700">
            <a:solidFill>
              <a:schemeClr val="tx1"/>
            </a:solidFill>
          </a:ln>
        </p:spPr>
        <p:txBody>
          <a:bodyPr vert="horz" wrap="square" anchor="t"/>
          <a:lstStyle/>
          <a:p>
            <a:endParaRPr>
              <a:solidFill>
                <a:srgbClr val="000000"/>
              </a:solidFill>
              <a:cs typeface="+mn-ea"/>
              <a:sym typeface="+mn-lt"/>
            </a:endParaRPr>
          </a:p>
        </p:txBody>
      </p:sp>
      <p:cxnSp>
        <p:nvCxnSpPr>
          <p:cNvPr id="50" name="直接连接符 49"/>
          <p:cNvCxnSpPr/>
          <p:nvPr/>
        </p:nvCxnSpPr>
        <p:spPr>
          <a:xfrm rot="16200000">
            <a:off x="1165860" y="2263140"/>
            <a:ext cx="0" cy="2331720"/>
          </a:xfrm>
          <a:prstGeom prst="line">
            <a:avLst/>
          </a:prstGeom>
          <a:ln w="12700"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2331720" y="3324860"/>
            <a:ext cx="208915" cy="2089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2655570" y="3324860"/>
            <a:ext cx="208915" cy="2089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2979420" y="3324225"/>
            <a:ext cx="208915" cy="2089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3" name="直接连接符 2"/>
          <p:cNvCxnSpPr/>
          <p:nvPr/>
        </p:nvCxnSpPr>
        <p:spPr>
          <a:xfrm rot="16200000">
            <a:off x="11026140" y="2263140"/>
            <a:ext cx="0" cy="2331720"/>
          </a:xfrm>
          <a:prstGeom prst="line">
            <a:avLst/>
          </a:prstGeom>
          <a:ln w="12700" cmpd="sng">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9003665" y="3324860"/>
            <a:ext cx="208915" cy="2089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9327515" y="3324860"/>
            <a:ext cx="208915" cy="2089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9651365" y="3324225"/>
            <a:ext cx="208915" cy="20891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p:cNvSpPr txBox="1"/>
          <p:nvPr/>
        </p:nvSpPr>
        <p:spPr>
          <a:xfrm>
            <a:off x="5451475" y="2211070"/>
            <a:ext cx="1127232" cy="1107996"/>
          </a:xfrm>
          <a:prstGeom prst="rect">
            <a:avLst/>
          </a:prstGeom>
          <a:noFill/>
        </p:spPr>
        <p:txBody>
          <a:bodyPr wrap="none" rtlCol="0" anchor="t">
            <a:spAutoFit/>
          </a:bodyPr>
          <a:lstStyle/>
          <a:p>
            <a:r>
              <a:rPr lang="en-US" altLang="zh-CN" sz="6600">
                <a:cs typeface="+mn-ea"/>
                <a:sym typeface="+mn-lt"/>
              </a:rPr>
              <a:t>04</a:t>
            </a:r>
          </a:p>
        </p:txBody>
      </p:sp>
      <p:sp>
        <p:nvSpPr>
          <p:cNvPr id="6" name="文本框 5"/>
          <p:cNvSpPr txBox="1"/>
          <p:nvPr/>
        </p:nvSpPr>
        <p:spPr>
          <a:xfrm>
            <a:off x="4690110" y="3502978"/>
            <a:ext cx="2811780" cy="984885"/>
          </a:xfrm>
          <a:prstGeom prst="rect">
            <a:avLst/>
          </a:prstGeom>
          <a:noFill/>
        </p:spPr>
        <p:txBody>
          <a:bodyPr wrap="square" rtlCol="0" anchor="t">
            <a:spAutoFit/>
          </a:bodyPr>
          <a:lstStyle/>
          <a:p>
            <a:pPr algn="dist"/>
            <a:r>
              <a:rPr lang="zh-CN" altLang="en-US" sz="4400" dirty="0">
                <a:cs typeface="+mn-ea"/>
                <a:sym typeface="+mn-lt"/>
              </a:rPr>
              <a:t>用户界面</a:t>
            </a:r>
            <a:endParaRPr lang="zh-CN" altLang="en-US" sz="4400" dirty="0">
              <a:latin typeface="汉仪中圆简" pitchFamily="49" charset="-122"/>
              <a:ea typeface="汉仪中圆简" pitchFamily="49" charset="-122"/>
              <a:cs typeface="+mn-ea"/>
              <a:sym typeface="+mn-lt"/>
            </a:endParaRPr>
          </a:p>
          <a:p>
            <a:pPr algn="dist"/>
            <a:r>
              <a:rPr lang="en-US" altLang="zh-CN" sz="1400" dirty="0" err="1">
                <a:cs typeface="+mn-ea"/>
                <a:sym typeface="+mn-lt"/>
              </a:rPr>
              <a:t>UserI</a:t>
            </a:r>
            <a:r>
              <a:rPr lang="en-US" altLang="zh-CN" sz="1400" dirty="0" err="1"/>
              <a:t>nterface</a:t>
            </a:r>
            <a:endParaRPr lang="zh-CN" altLang="en-US" sz="1400" dirty="0">
              <a:solidFill>
                <a:schemeClr val="tx1"/>
              </a:solidFill>
              <a:cs typeface="+mn-ea"/>
              <a:sym typeface="+mn-lt"/>
            </a:endParaRPr>
          </a:p>
        </p:txBody>
      </p:sp>
    </p:spTree>
  </p:cSld>
  <p:clrMapOvr>
    <a:masterClrMapping/>
  </p:clrMapOvr>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2uuzvmsx">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186</Words>
  <Application>Microsoft Office PowerPoint</Application>
  <PresentationFormat>宽屏</PresentationFormat>
  <Paragraphs>41</Paragraphs>
  <Slides>11</Slides>
  <Notes>3</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11</vt:i4>
      </vt:variant>
    </vt:vector>
  </HeadingPairs>
  <TitlesOfParts>
    <vt:vector size="17" baseType="lpstr">
      <vt:lpstr>汉仪中圆简</vt:lpstr>
      <vt:lpstr>微软雅黑</vt:lpstr>
      <vt:lpstr>Arial</vt:lpstr>
      <vt:lpstr>Calibri</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产品介绍</dc:title>
  <dc:creator>第一PPT</dc:creator>
  <cp:keywords>www.1ppt.com</cp:keywords>
  <dc:description>www.1ppt.com</dc:description>
  <cp:lastModifiedBy>wee yang</cp:lastModifiedBy>
  <cp:revision>20</cp:revision>
  <dcterms:created xsi:type="dcterms:W3CDTF">2020-03-17T08:32:00Z</dcterms:created>
  <dcterms:modified xsi:type="dcterms:W3CDTF">2025-06-15T16:03:04Z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2C093489DD594FFC9F3CECF1DBCDDFD5_12</vt:lpwstr>
  </property>
  <property fmtid="{D5CDD505-2E9C-101B-9397-08002B2CF9AE}" pid="3" name="KSOProductBuildVer">
    <vt:lpwstr>2052-12.1.0.15374</vt:lpwstr>
  </property>
</Properties>
</file>