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3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D40"/>
    <a:srgbClr val="755D4C"/>
    <a:srgbClr val="C5A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678DE-42B2-4575-BCF4-F3F41202CAFF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AD02-E789-48B2-B645-09855FFB53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C8D6-D5D1-4A53-A880-4C7DECFED701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41A63-B930-4384-B81B-C0EDA34DA0E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52B5-9CCF-4A8C-980E-C2539288C273}" type="datetimeFigureOut">
              <a:rPr lang="fr-FR" smtClean="0"/>
              <a:t>10/08/2022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A5FC-E583-4AEE-A992-93381C83705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72" y="636"/>
            <a:ext cx="2039912" cy="6527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5" y="635"/>
            <a:ext cx="1911350" cy="676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49311" y="3987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lang="fr-FR" dirty="0">
            <a:effectLst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Anais Chambat</dc:creator>
  <cp:lastModifiedBy>Anaïs CHAMBAT</cp:lastModifiedBy>
  <cp:revision>346</cp:revision>
  <dcterms:created xsi:type="dcterms:W3CDTF">2022-07-17T07:00:44Z</dcterms:created>
  <dcterms:modified xsi:type="dcterms:W3CDTF">2022-08-10T14:51:57Z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