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 varScale="1">
        <p:scale>
          <a:sx n="40" d="100"/>
          <a:sy n="40" d="100"/>
        </p:scale>
        <p:origin x="337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70"/>
            </a:lvl1pPr>
            <a:lvl2pPr marL="756285" indent="0" algn="ctr">
              <a:buNone/>
              <a:defRPr sz="3305"/>
            </a:lvl2pPr>
            <a:lvl3pPr marL="1511935" indent="0" algn="ctr">
              <a:buNone/>
              <a:defRPr sz="2975"/>
            </a:lvl3pPr>
            <a:lvl4pPr marL="2268220" indent="0" algn="ctr">
              <a:buNone/>
              <a:defRPr sz="2645"/>
            </a:lvl4pPr>
            <a:lvl5pPr marL="3023870" indent="0" algn="ctr">
              <a:buNone/>
              <a:defRPr sz="2645"/>
            </a:lvl5pPr>
            <a:lvl6pPr marL="3780155" indent="0" algn="ctr">
              <a:buNone/>
              <a:defRPr sz="2645"/>
            </a:lvl6pPr>
            <a:lvl7pPr marL="4535805" indent="0" algn="ctr">
              <a:buNone/>
              <a:defRPr sz="2645"/>
            </a:lvl7pPr>
            <a:lvl8pPr marL="5292090" indent="0" algn="ctr">
              <a:buNone/>
              <a:defRPr sz="2645"/>
            </a:lvl8pPr>
            <a:lvl9pPr marL="6047740" indent="0" algn="ctr">
              <a:buNone/>
              <a:defRPr sz="26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70">
                <a:solidFill>
                  <a:schemeClr val="tx1"/>
                </a:solidFill>
              </a:defRPr>
            </a:lvl1pPr>
            <a:lvl2pPr marL="756285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2pPr>
            <a:lvl3pPr marL="1511935" indent="0">
              <a:buNone/>
              <a:defRPr sz="2975">
                <a:solidFill>
                  <a:schemeClr val="tx1">
                    <a:tint val="75000"/>
                  </a:schemeClr>
                </a:solidFill>
              </a:defRPr>
            </a:lvl3pPr>
            <a:lvl4pPr marL="226822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4pPr>
            <a:lvl5pPr marL="302387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5pPr>
            <a:lvl6pPr marL="378015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6pPr>
            <a:lvl7pPr marL="453580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7pPr>
            <a:lvl8pPr marL="529209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8pPr>
            <a:lvl9pPr marL="604774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0"/>
            </a:lvl1pPr>
            <a:lvl2pPr>
              <a:defRPr sz="4630"/>
            </a:lvl2pPr>
            <a:lvl3pPr>
              <a:defRPr sz="3970"/>
            </a:lvl3pPr>
            <a:lvl4pPr>
              <a:defRPr sz="3305"/>
            </a:lvl4pPr>
            <a:lvl5pPr>
              <a:defRPr sz="3305"/>
            </a:lvl5pPr>
            <a:lvl6pPr>
              <a:defRPr sz="3305"/>
            </a:lvl6pPr>
            <a:lvl7pPr>
              <a:defRPr sz="3305"/>
            </a:lvl7pPr>
            <a:lvl8pPr>
              <a:defRPr sz="3305"/>
            </a:lvl8pPr>
            <a:lvl9pPr>
              <a:defRPr sz="33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0"/>
            </a:lvl1pPr>
            <a:lvl2pPr marL="756285" indent="0">
              <a:buNone/>
              <a:defRPr sz="4630"/>
            </a:lvl2pPr>
            <a:lvl3pPr marL="1511935" indent="0">
              <a:buNone/>
              <a:defRPr sz="3970"/>
            </a:lvl3pPr>
            <a:lvl4pPr marL="2268220" indent="0">
              <a:buNone/>
              <a:defRPr sz="3305"/>
            </a:lvl4pPr>
            <a:lvl5pPr marL="3023870" indent="0">
              <a:buNone/>
              <a:defRPr sz="3305"/>
            </a:lvl5pPr>
            <a:lvl6pPr marL="3780155" indent="0">
              <a:buNone/>
              <a:defRPr sz="3305"/>
            </a:lvl6pPr>
            <a:lvl7pPr marL="4535805" indent="0">
              <a:buNone/>
              <a:defRPr sz="3305"/>
            </a:lvl7pPr>
            <a:lvl8pPr marL="5292090" indent="0">
              <a:buNone/>
              <a:defRPr sz="3305"/>
            </a:lvl8pPr>
            <a:lvl9pPr marL="6047740" indent="0">
              <a:buNone/>
              <a:defRPr sz="33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511935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825" indent="-377825" algn="l" defTabSz="151193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411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188976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3pPr>
      <a:lvl4pPr marL="264604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40169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415798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91363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66991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42556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2pPr>
      <a:lvl3pPr marL="151193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3pPr>
      <a:lvl4pPr marL="226822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378015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53580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29209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04774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5</cp:revision>
  <dcterms:created xsi:type="dcterms:W3CDTF">2022-07-27T13:45:23Z</dcterms:created>
  <dcterms:modified xsi:type="dcterms:W3CDTF">2022-08-22T11:36:37Z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