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37" d="100"/>
          <a:sy n="37" d="100"/>
        </p:scale>
        <p:origin x="15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CE674-C6E7-DC4C-194E-6F9543A8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5" y="554438"/>
            <a:ext cx="3206774" cy="122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524" y="554438"/>
            <a:ext cx="3834716" cy="1225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/>
        </p:nvSpPr>
        <p:spPr>
          <a:xfrm>
            <a:off x="6175221" y="374671"/>
            <a:ext cx="103022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Les caractères grecs : des manuscrits aux imprimés (XVII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-XVIII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siècles)</a:t>
            </a:r>
            <a:endParaRPr kumimoji="0" lang="en-GB" sz="5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Anaïs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</a:t>
            </a:r>
            <a:r>
              <a:rPr kumimoji="0" lang="en-GB" sz="42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Cahal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7" y="492995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102" y="4970436"/>
            <a:ext cx="3846909" cy="1524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/>
        </p:nvSpPr>
        <p:spPr>
          <a:xfrm>
            <a:off x="857647" y="6489353"/>
            <a:ext cx="34501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XVIIe, p.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/>
        </p:nvSpPr>
        <p:spPr>
          <a:xfrm>
            <a:off x="13618612" y="5063375"/>
            <a:ext cx="467685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 </a:t>
            </a:r>
            <a:r>
              <a:rPr lang="el-GR" sz="2700" dirty="0">
                <a:latin typeface="Helvetica" panose="020B0604020202020204" pitchFamily="34" charset="0"/>
                <a:cs typeface="Helvetica" panose="020B0604020202020204" pitchFamily="34" charset="0"/>
              </a:rPr>
              <a:t>σθαι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 », dans Abby </a:t>
            </a:r>
            <a:r>
              <a:rPr lang="fr-FR" sz="2700" dirty="0" err="1">
                <a:latin typeface="Helvetica" panose="020B0604020202020204" pitchFamily="34" charset="0"/>
                <a:cs typeface="Helvetica" panose="020B0604020202020204" pitchFamily="34" charset="0"/>
              </a:rPr>
              <a:t>Deep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700" dirty="0" err="1">
                <a:latin typeface="Helvetica" panose="020B0604020202020204" pitchFamily="34" charset="0"/>
                <a:cs typeface="Helvetica" panose="020B0604020202020204" pitchFamily="34" charset="0"/>
              </a:rPr>
              <a:t>reader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GB" sz="2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47" y="7367028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/>
        </p:nvSpPr>
        <p:spPr>
          <a:xfrm>
            <a:off x="835867" y="8697925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James Fr., XVIIIe, vol.3, p. 1059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/>
        </p:nvSpPr>
        <p:spPr>
          <a:xfrm>
            <a:off x="7177000" y="9831527"/>
            <a:ext cx="7355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problème des diacritiques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551" y="113759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166" y="109006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27" y="112644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166" y="130669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/>
        </p:nvSpPr>
        <p:spPr>
          <a:xfrm>
            <a:off x="11326341" y="11614262"/>
            <a:ext cx="54986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pousse 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F4988C-6BDA-13EA-86E7-621B78904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4920" y="14485657"/>
            <a:ext cx="10528705" cy="792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4076618"/>
            <a:ext cx="1103472" cy="317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5AF378-FB0A-7A2E-790F-FB422F622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9304923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/>
        </p:nvSpPr>
        <p:spPr>
          <a:xfrm>
            <a:off x="4787166" y="11637575"/>
            <a:ext cx="1806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James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vol. 5, p. 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/>
        </p:nvSpPr>
        <p:spPr>
          <a:xfrm>
            <a:off x="4787166" y="13786273"/>
            <a:ext cx="1388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Castelli, p.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4</cp:revision>
  <dcterms:created xsi:type="dcterms:W3CDTF">2022-07-27T13:45:10Z</dcterms:created>
  <dcterms:modified xsi:type="dcterms:W3CDTF">2022-08-31T07:23:10Z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