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</p:sldIdLst>
  <p:sldSz cx="15119350" cy="21383625"/>
  <p:notesSz cx="6858000" cy="9144000"/>
  <p:defaultTextStyle>
    <a:defPPr>
      <a:defRPr lang="fr-FR"/>
    </a:defPPr>
    <a:lvl1pPr marL="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1pPr>
    <a:lvl2pPr marL="87630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2pPr>
    <a:lvl3pPr marL="175196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3pPr>
    <a:lvl4pPr marL="262826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4pPr>
    <a:lvl5pPr marL="35039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5pPr>
    <a:lvl6pPr marL="43802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6pPr>
    <a:lvl7pPr marL="52565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7pPr>
    <a:lvl8pPr marL="613219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8pPr>
    <a:lvl9pPr marL="700849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6"/>
    <p:restoredTop sz="94604"/>
  </p:normalViewPr>
  <p:slideViewPr>
    <p:cSldViewPr snapToGrid="0" snapToObjects="1">
      <p:cViewPr varScale="1">
        <p:scale>
          <a:sx n="30" d="100"/>
          <a:sy n="30" d="100"/>
        </p:scale>
        <p:origin x="24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 hasCustomPrompt="true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70"/>
            </a:lvl1pPr>
            <a:lvl2pPr marL="756285" indent="0" algn="ctr">
              <a:buNone/>
              <a:defRPr sz="3305"/>
            </a:lvl2pPr>
            <a:lvl3pPr marL="1511935" indent="0" algn="ctr">
              <a:buNone/>
              <a:defRPr sz="2975"/>
            </a:lvl3pPr>
            <a:lvl4pPr marL="2268220" indent="0" algn="ctr">
              <a:buNone/>
              <a:defRPr sz="2645"/>
            </a:lvl4pPr>
            <a:lvl5pPr marL="3023870" indent="0" algn="ctr">
              <a:buNone/>
              <a:defRPr sz="2645"/>
            </a:lvl5pPr>
            <a:lvl6pPr marL="3780155" indent="0" algn="ctr">
              <a:buNone/>
              <a:defRPr sz="2645"/>
            </a:lvl6pPr>
            <a:lvl7pPr marL="4535805" indent="0" algn="ctr">
              <a:buNone/>
              <a:defRPr sz="2645"/>
            </a:lvl7pPr>
            <a:lvl8pPr marL="5292090" indent="0" algn="ctr">
              <a:buNone/>
              <a:defRPr sz="2645"/>
            </a:lvl8pPr>
            <a:lvl9pPr marL="6047740" indent="0" algn="ctr">
              <a:buNone/>
              <a:defRPr sz="264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 hasCustomPrompt="true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70">
                <a:solidFill>
                  <a:schemeClr val="tx1"/>
                </a:solidFill>
              </a:defRPr>
            </a:lvl1pPr>
            <a:lvl2pPr marL="756285" indent="0">
              <a:buNone/>
              <a:defRPr sz="3305">
                <a:solidFill>
                  <a:schemeClr val="tx1">
                    <a:tint val="75000"/>
                  </a:schemeClr>
                </a:solidFill>
              </a:defRPr>
            </a:lvl2pPr>
            <a:lvl3pPr marL="1511935" indent="0">
              <a:buNone/>
              <a:defRPr sz="2975">
                <a:solidFill>
                  <a:schemeClr val="tx1">
                    <a:tint val="75000"/>
                  </a:schemeClr>
                </a:solidFill>
              </a:defRPr>
            </a:lvl3pPr>
            <a:lvl4pPr marL="226822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4pPr>
            <a:lvl5pPr marL="302387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5pPr>
            <a:lvl6pPr marL="3780155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6pPr>
            <a:lvl7pPr marL="4535805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7pPr>
            <a:lvl8pPr marL="529209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8pPr>
            <a:lvl9pPr marL="604774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 hasCustomPrompt="true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 hasCustomPrompt="true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70" b="1"/>
            </a:lvl1pPr>
            <a:lvl2pPr marL="756285" indent="0">
              <a:buNone/>
              <a:defRPr sz="3305" b="1"/>
            </a:lvl2pPr>
            <a:lvl3pPr marL="1511935" indent="0">
              <a:buNone/>
              <a:defRPr sz="2975" b="1"/>
            </a:lvl3pPr>
            <a:lvl4pPr marL="2268220" indent="0">
              <a:buNone/>
              <a:defRPr sz="2645" b="1"/>
            </a:lvl4pPr>
            <a:lvl5pPr marL="3023870" indent="0">
              <a:buNone/>
              <a:defRPr sz="2645" b="1"/>
            </a:lvl5pPr>
            <a:lvl6pPr marL="3780155" indent="0">
              <a:buNone/>
              <a:defRPr sz="2645" b="1"/>
            </a:lvl6pPr>
            <a:lvl7pPr marL="4535805" indent="0">
              <a:buNone/>
              <a:defRPr sz="2645" b="1"/>
            </a:lvl7pPr>
            <a:lvl8pPr marL="5292090" indent="0">
              <a:buNone/>
              <a:defRPr sz="2645" b="1"/>
            </a:lvl8pPr>
            <a:lvl9pPr marL="6047740" indent="0">
              <a:buNone/>
              <a:defRPr sz="264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 hasCustomPrompt="true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 hasCustomPrompt="true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70" b="1"/>
            </a:lvl1pPr>
            <a:lvl2pPr marL="756285" indent="0">
              <a:buNone/>
              <a:defRPr sz="3305" b="1"/>
            </a:lvl2pPr>
            <a:lvl3pPr marL="1511935" indent="0">
              <a:buNone/>
              <a:defRPr sz="2975" b="1"/>
            </a:lvl3pPr>
            <a:lvl4pPr marL="2268220" indent="0">
              <a:buNone/>
              <a:defRPr sz="2645" b="1"/>
            </a:lvl4pPr>
            <a:lvl5pPr marL="3023870" indent="0">
              <a:buNone/>
              <a:defRPr sz="2645" b="1"/>
            </a:lvl5pPr>
            <a:lvl6pPr marL="3780155" indent="0">
              <a:buNone/>
              <a:defRPr sz="2645" b="1"/>
            </a:lvl6pPr>
            <a:lvl7pPr marL="4535805" indent="0">
              <a:buNone/>
              <a:defRPr sz="2645" b="1"/>
            </a:lvl7pPr>
            <a:lvl8pPr marL="5292090" indent="0">
              <a:buNone/>
              <a:defRPr sz="2645" b="1"/>
            </a:lvl8pPr>
            <a:lvl9pPr marL="6047740" indent="0">
              <a:buNone/>
              <a:defRPr sz="264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 hasCustomPrompt="true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</a:fld>
            <a:endParaRPr lang="fr-FR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</a:fld>
            <a:endParaRPr lang="fr-FR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 hasCustomPrompt="true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0"/>
            </a:lvl1pPr>
            <a:lvl2pPr>
              <a:defRPr sz="4630"/>
            </a:lvl2pPr>
            <a:lvl3pPr>
              <a:defRPr sz="3970"/>
            </a:lvl3pPr>
            <a:lvl4pPr>
              <a:defRPr sz="3305"/>
            </a:lvl4pPr>
            <a:lvl5pPr>
              <a:defRPr sz="3305"/>
            </a:lvl5pPr>
            <a:lvl6pPr>
              <a:defRPr sz="3305"/>
            </a:lvl6pPr>
            <a:lvl7pPr>
              <a:defRPr sz="3305"/>
            </a:lvl7pPr>
            <a:lvl8pPr>
              <a:defRPr sz="3305"/>
            </a:lvl8pPr>
            <a:lvl9pPr>
              <a:defRPr sz="330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5"/>
            </a:lvl1pPr>
            <a:lvl2pPr marL="756285" indent="0">
              <a:buNone/>
              <a:defRPr sz="2315"/>
            </a:lvl2pPr>
            <a:lvl3pPr marL="1511935" indent="0">
              <a:buNone/>
              <a:defRPr sz="1985"/>
            </a:lvl3pPr>
            <a:lvl4pPr marL="2268220" indent="0">
              <a:buNone/>
              <a:defRPr sz="1655"/>
            </a:lvl4pPr>
            <a:lvl5pPr marL="3023870" indent="0">
              <a:buNone/>
              <a:defRPr sz="1655"/>
            </a:lvl5pPr>
            <a:lvl6pPr marL="3780155" indent="0">
              <a:buNone/>
              <a:defRPr sz="1655"/>
            </a:lvl6pPr>
            <a:lvl7pPr marL="4535805" indent="0">
              <a:buNone/>
              <a:defRPr sz="1655"/>
            </a:lvl7pPr>
            <a:lvl8pPr marL="5292090" indent="0">
              <a:buNone/>
              <a:defRPr sz="1655"/>
            </a:lvl8pPr>
            <a:lvl9pPr marL="6047740" indent="0">
              <a:buNone/>
              <a:defRPr sz="165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0"/>
            </a:lvl1pPr>
            <a:lvl2pPr marL="756285" indent="0">
              <a:buNone/>
              <a:defRPr sz="4630"/>
            </a:lvl2pPr>
            <a:lvl3pPr marL="1511935" indent="0">
              <a:buNone/>
              <a:defRPr sz="3970"/>
            </a:lvl3pPr>
            <a:lvl4pPr marL="2268220" indent="0">
              <a:buNone/>
              <a:defRPr sz="3305"/>
            </a:lvl4pPr>
            <a:lvl5pPr marL="3023870" indent="0">
              <a:buNone/>
              <a:defRPr sz="3305"/>
            </a:lvl5pPr>
            <a:lvl6pPr marL="3780155" indent="0">
              <a:buNone/>
              <a:defRPr sz="3305"/>
            </a:lvl6pPr>
            <a:lvl7pPr marL="4535805" indent="0">
              <a:buNone/>
              <a:defRPr sz="3305"/>
            </a:lvl7pPr>
            <a:lvl8pPr marL="5292090" indent="0">
              <a:buNone/>
              <a:defRPr sz="3305"/>
            </a:lvl8pPr>
            <a:lvl9pPr marL="6047740" indent="0">
              <a:buNone/>
              <a:defRPr sz="330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 hasCustomPrompt="true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5"/>
            </a:lvl1pPr>
            <a:lvl2pPr marL="756285" indent="0">
              <a:buNone/>
              <a:defRPr sz="2315"/>
            </a:lvl2pPr>
            <a:lvl3pPr marL="1511935" indent="0">
              <a:buNone/>
              <a:defRPr sz="1985"/>
            </a:lvl3pPr>
            <a:lvl4pPr marL="2268220" indent="0">
              <a:buNone/>
              <a:defRPr sz="1655"/>
            </a:lvl4pPr>
            <a:lvl5pPr marL="3023870" indent="0">
              <a:buNone/>
              <a:defRPr sz="1655"/>
            </a:lvl5pPr>
            <a:lvl6pPr marL="3780155" indent="0">
              <a:buNone/>
              <a:defRPr sz="1655"/>
            </a:lvl6pPr>
            <a:lvl7pPr marL="4535805" indent="0">
              <a:buNone/>
              <a:defRPr sz="1655"/>
            </a:lvl7pPr>
            <a:lvl8pPr marL="5292090" indent="0">
              <a:buNone/>
              <a:defRPr sz="1655"/>
            </a:lvl8pPr>
            <a:lvl9pPr marL="6047740" indent="0">
              <a:buNone/>
              <a:defRPr sz="165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F699991C-361E-EA40-B5C3-147A8933D896}" type="datetimeFigureOut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96509D5-3574-EE46-B46C-156665145D44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9991C-361E-EA40-B5C3-147A8933D896}" type="datetimeFigureOut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509D5-3574-EE46-B46C-156665145D44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511935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825" indent="-377825" algn="l" defTabSz="151193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4110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2pPr>
      <a:lvl3pPr marL="1889760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3305" kern="1200">
          <a:solidFill>
            <a:schemeClr val="tx1"/>
          </a:solidFill>
          <a:latin typeface="+mn-lt"/>
          <a:ea typeface="+mn-ea"/>
          <a:cs typeface="+mn-cs"/>
        </a:defRPr>
      </a:lvl3pPr>
      <a:lvl4pPr marL="2646045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4pPr>
      <a:lvl5pPr marL="3401695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5pPr>
      <a:lvl6pPr marL="4157980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6pPr>
      <a:lvl7pPr marL="4913630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7pPr>
      <a:lvl8pPr marL="5669915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8pPr>
      <a:lvl9pPr marL="6425565" indent="-377825" algn="l" defTabSz="1511935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1pPr>
      <a:lvl2pPr marL="756285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2pPr>
      <a:lvl3pPr marL="1511935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3pPr>
      <a:lvl4pPr marL="2268220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4pPr>
      <a:lvl5pPr marL="3023870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5pPr>
      <a:lvl6pPr marL="3780155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6pPr>
      <a:lvl7pPr marL="4535805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7pPr>
      <a:lvl8pPr marL="5292090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8pPr>
      <a:lvl9pPr marL="6047740" algn="l" defTabSz="1511935" rtl="0" eaLnBrk="1" latinLnBrk="0" hangingPunct="1">
        <a:defRPr sz="2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WPS Presentation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微软雅黑</vt:lpstr>
      <vt:lpstr>Arial Unicode MS</vt:lpstr>
      <vt:lpstr>Calibri Light</vt:lpstr>
      <vt:lpstr>Calibri</vt:lpstr>
      <vt:lpstr>Thème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alexandre.pailley@gmail.com</dc:creator>
  <cp:lastModifiedBy>Anaïs Chambat</cp:lastModifiedBy>
  <cp:revision>3</cp:revision>
  <dcterms:created xsi:type="dcterms:W3CDTF">2022-07-27T13:45:23Z</dcterms:created>
  <dcterms:modified xsi:type="dcterms:W3CDTF">2022-07-27T13:45:23Z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1036-11.1.0.9662</vt:lpwstr>
  </property>
</Properties>
</file>