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5119350" cy="21383625"/>
  <p:notesSz cx="6858000" cy="9144000"/>
  <p:defaultTextStyle>
    <a:defPPr>
      <a:defRPr lang="fr-FR"/>
    </a:defPPr>
    <a:lvl1pPr marL="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1pPr>
    <a:lvl2pPr marL="87630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2pPr>
    <a:lvl3pPr marL="1751965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3pPr>
    <a:lvl4pPr marL="2628265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4pPr>
    <a:lvl5pPr marL="350393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5pPr>
    <a:lvl6pPr marL="438023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6pPr>
    <a:lvl7pPr marL="525653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7pPr>
    <a:lvl8pPr marL="6132195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8pPr>
    <a:lvl9pPr marL="7008495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6"/>
    <p:restoredTop sz="94604"/>
  </p:normalViewPr>
  <p:slideViewPr>
    <p:cSldViewPr snapToGrid="0" snapToObjects="1">
      <p:cViewPr>
        <p:scale>
          <a:sx n="98" d="100"/>
          <a:sy n="98" d="100"/>
        </p:scale>
        <p:origin x="-4138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70"/>
            </a:lvl1pPr>
            <a:lvl2pPr marL="756285" indent="0" algn="ctr">
              <a:buNone/>
              <a:defRPr sz="3305"/>
            </a:lvl2pPr>
            <a:lvl3pPr marL="1511935" indent="0" algn="ctr">
              <a:buNone/>
              <a:defRPr sz="2975"/>
            </a:lvl3pPr>
            <a:lvl4pPr marL="2268220" indent="0" algn="ctr">
              <a:buNone/>
              <a:defRPr sz="2645"/>
            </a:lvl4pPr>
            <a:lvl5pPr marL="3023870" indent="0" algn="ctr">
              <a:buNone/>
              <a:defRPr sz="2645"/>
            </a:lvl5pPr>
            <a:lvl6pPr marL="3780155" indent="0" algn="ctr">
              <a:buNone/>
              <a:defRPr sz="2645"/>
            </a:lvl6pPr>
            <a:lvl7pPr marL="4535805" indent="0" algn="ctr">
              <a:buNone/>
              <a:defRPr sz="2645"/>
            </a:lvl7pPr>
            <a:lvl8pPr marL="5292090" indent="0" algn="ctr">
              <a:buNone/>
              <a:defRPr sz="2645"/>
            </a:lvl8pPr>
            <a:lvl9pPr marL="6047740" indent="0" algn="ctr">
              <a:buNone/>
              <a:defRPr sz="2645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70">
                <a:solidFill>
                  <a:schemeClr val="tx1"/>
                </a:solidFill>
              </a:defRPr>
            </a:lvl1pPr>
            <a:lvl2pPr marL="756285" indent="0">
              <a:buNone/>
              <a:defRPr sz="3305">
                <a:solidFill>
                  <a:schemeClr val="tx1">
                    <a:tint val="75000"/>
                  </a:schemeClr>
                </a:solidFill>
              </a:defRPr>
            </a:lvl2pPr>
            <a:lvl3pPr marL="1511935" indent="0">
              <a:buNone/>
              <a:defRPr sz="2975">
                <a:solidFill>
                  <a:schemeClr val="tx1">
                    <a:tint val="75000"/>
                  </a:schemeClr>
                </a:solidFill>
              </a:defRPr>
            </a:lvl3pPr>
            <a:lvl4pPr marL="2268220" indent="0">
              <a:buNone/>
              <a:defRPr sz="2645">
                <a:solidFill>
                  <a:schemeClr val="tx1">
                    <a:tint val="75000"/>
                  </a:schemeClr>
                </a:solidFill>
              </a:defRPr>
            </a:lvl4pPr>
            <a:lvl5pPr marL="3023870" indent="0">
              <a:buNone/>
              <a:defRPr sz="2645">
                <a:solidFill>
                  <a:schemeClr val="tx1">
                    <a:tint val="75000"/>
                  </a:schemeClr>
                </a:solidFill>
              </a:defRPr>
            </a:lvl5pPr>
            <a:lvl6pPr marL="3780155" indent="0">
              <a:buNone/>
              <a:defRPr sz="2645">
                <a:solidFill>
                  <a:schemeClr val="tx1">
                    <a:tint val="75000"/>
                  </a:schemeClr>
                </a:solidFill>
              </a:defRPr>
            </a:lvl6pPr>
            <a:lvl7pPr marL="4535805" indent="0">
              <a:buNone/>
              <a:defRPr sz="2645">
                <a:solidFill>
                  <a:schemeClr val="tx1">
                    <a:tint val="75000"/>
                  </a:schemeClr>
                </a:solidFill>
              </a:defRPr>
            </a:lvl7pPr>
            <a:lvl8pPr marL="5292090" indent="0">
              <a:buNone/>
              <a:defRPr sz="2645">
                <a:solidFill>
                  <a:schemeClr val="tx1">
                    <a:tint val="75000"/>
                  </a:schemeClr>
                </a:solidFill>
              </a:defRPr>
            </a:lvl8pPr>
            <a:lvl9pPr marL="6047740" indent="0">
              <a:buNone/>
              <a:defRPr sz="26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70" b="1"/>
            </a:lvl1pPr>
            <a:lvl2pPr marL="756285" indent="0">
              <a:buNone/>
              <a:defRPr sz="3305" b="1"/>
            </a:lvl2pPr>
            <a:lvl3pPr marL="1511935" indent="0">
              <a:buNone/>
              <a:defRPr sz="2975" b="1"/>
            </a:lvl3pPr>
            <a:lvl4pPr marL="2268220" indent="0">
              <a:buNone/>
              <a:defRPr sz="2645" b="1"/>
            </a:lvl4pPr>
            <a:lvl5pPr marL="3023870" indent="0">
              <a:buNone/>
              <a:defRPr sz="2645" b="1"/>
            </a:lvl5pPr>
            <a:lvl6pPr marL="3780155" indent="0">
              <a:buNone/>
              <a:defRPr sz="2645" b="1"/>
            </a:lvl6pPr>
            <a:lvl7pPr marL="4535805" indent="0">
              <a:buNone/>
              <a:defRPr sz="2645" b="1"/>
            </a:lvl7pPr>
            <a:lvl8pPr marL="5292090" indent="0">
              <a:buNone/>
              <a:defRPr sz="2645" b="1"/>
            </a:lvl8pPr>
            <a:lvl9pPr marL="6047740" indent="0">
              <a:buNone/>
              <a:defRPr sz="2645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70" b="1"/>
            </a:lvl1pPr>
            <a:lvl2pPr marL="756285" indent="0">
              <a:buNone/>
              <a:defRPr sz="3305" b="1"/>
            </a:lvl2pPr>
            <a:lvl3pPr marL="1511935" indent="0">
              <a:buNone/>
              <a:defRPr sz="2975" b="1"/>
            </a:lvl3pPr>
            <a:lvl4pPr marL="2268220" indent="0">
              <a:buNone/>
              <a:defRPr sz="2645" b="1"/>
            </a:lvl4pPr>
            <a:lvl5pPr marL="3023870" indent="0">
              <a:buNone/>
              <a:defRPr sz="2645" b="1"/>
            </a:lvl5pPr>
            <a:lvl6pPr marL="3780155" indent="0">
              <a:buNone/>
              <a:defRPr sz="2645" b="1"/>
            </a:lvl6pPr>
            <a:lvl7pPr marL="4535805" indent="0">
              <a:buNone/>
              <a:defRPr sz="2645" b="1"/>
            </a:lvl7pPr>
            <a:lvl8pPr marL="5292090" indent="0">
              <a:buNone/>
              <a:defRPr sz="2645" b="1"/>
            </a:lvl8pPr>
            <a:lvl9pPr marL="6047740" indent="0">
              <a:buNone/>
              <a:defRPr sz="2645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0"/>
            </a:lvl1pPr>
            <a:lvl2pPr>
              <a:defRPr sz="4630"/>
            </a:lvl2pPr>
            <a:lvl3pPr>
              <a:defRPr sz="3970"/>
            </a:lvl3pPr>
            <a:lvl4pPr>
              <a:defRPr sz="3305"/>
            </a:lvl4pPr>
            <a:lvl5pPr>
              <a:defRPr sz="3305"/>
            </a:lvl5pPr>
            <a:lvl6pPr>
              <a:defRPr sz="3305"/>
            </a:lvl6pPr>
            <a:lvl7pPr>
              <a:defRPr sz="3305"/>
            </a:lvl7pPr>
            <a:lvl8pPr>
              <a:defRPr sz="3305"/>
            </a:lvl8pPr>
            <a:lvl9pPr>
              <a:defRPr sz="3305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5"/>
            </a:lvl1pPr>
            <a:lvl2pPr marL="756285" indent="0">
              <a:buNone/>
              <a:defRPr sz="2315"/>
            </a:lvl2pPr>
            <a:lvl3pPr marL="1511935" indent="0">
              <a:buNone/>
              <a:defRPr sz="1985"/>
            </a:lvl3pPr>
            <a:lvl4pPr marL="2268220" indent="0">
              <a:buNone/>
              <a:defRPr sz="1655"/>
            </a:lvl4pPr>
            <a:lvl5pPr marL="3023870" indent="0">
              <a:buNone/>
              <a:defRPr sz="1655"/>
            </a:lvl5pPr>
            <a:lvl6pPr marL="3780155" indent="0">
              <a:buNone/>
              <a:defRPr sz="1655"/>
            </a:lvl6pPr>
            <a:lvl7pPr marL="4535805" indent="0">
              <a:buNone/>
              <a:defRPr sz="1655"/>
            </a:lvl7pPr>
            <a:lvl8pPr marL="5292090" indent="0">
              <a:buNone/>
              <a:defRPr sz="1655"/>
            </a:lvl8pPr>
            <a:lvl9pPr marL="6047740" indent="0">
              <a:buNone/>
              <a:defRPr sz="1655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0"/>
            </a:lvl1pPr>
            <a:lvl2pPr marL="756285" indent="0">
              <a:buNone/>
              <a:defRPr sz="4630"/>
            </a:lvl2pPr>
            <a:lvl3pPr marL="1511935" indent="0">
              <a:buNone/>
              <a:defRPr sz="3970"/>
            </a:lvl3pPr>
            <a:lvl4pPr marL="2268220" indent="0">
              <a:buNone/>
              <a:defRPr sz="3305"/>
            </a:lvl4pPr>
            <a:lvl5pPr marL="3023870" indent="0">
              <a:buNone/>
              <a:defRPr sz="3305"/>
            </a:lvl5pPr>
            <a:lvl6pPr marL="3780155" indent="0">
              <a:buNone/>
              <a:defRPr sz="3305"/>
            </a:lvl6pPr>
            <a:lvl7pPr marL="4535805" indent="0">
              <a:buNone/>
              <a:defRPr sz="3305"/>
            </a:lvl7pPr>
            <a:lvl8pPr marL="5292090" indent="0">
              <a:buNone/>
              <a:defRPr sz="3305"/>
            </a:lvl8pPr>
            <a:lvl9pPr marL="6047740" indent="0">
              <a:buNone/>
              <a:defRPr sz="330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5"/>
            </a:lvl1pPr>
            <a:lvl2pPr marL="756285" indent="0">
              <a:buNone/>
              <a:defRPr sz="2315"/>
            </a:lvl2pPr>
            <a:lvl3pPr marL="1511935" indent="0">
              <a:buNone/>
              <a:defRPr sz="1985"/>
            </a:lvl3pPr>
            <a:lvl4pPr marL="2268220" indent="0">
              <a:buNone/>
              <a:defRPr sz="1655"/>
            </a:lvl4pPr>
            <a:lvl5pPr marL="3023870" indent="0">
              <a:buNone/>
              <a:defRPr sz="1655"/>
            </a:lvl5pPr>
            <a:lvl6pPr marL="3780155" indent="0">
              <a:buNone/>
              <a:defRPr sz="1655"/>
            </a:lvl6pPr>
            <a:lvl7pPr marL="4535805" indent="0">
              <a:buNone/>
              <a:defRPr sz="1655"/>
            </a:lvl7pPr>
            <a:lvl8pPr marL="5292090" indent="0">
              <a:buNone/>
              <a:defRPr sz="1655"/>
            </a:lvl8pPr>
            <a:lvl9pPr marL="6047740" indent="0">
              <a:buNone/>
              <a:defRPr sz="1655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9991C-361E-EA40-B5C3-147A8933D896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511935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825" indent="-377825" algn="l" defTabSz="151193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4110" indent="-377825" algn="l" defTabSz="151193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2pPr>
      <a:lvl3pPr marL="1889760" indent="-377825" algn="l" defTabSz="151193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305" kern="1200">
          <a:solidFill>
            <a:schemeClr val="tx1"/>
          </a:solidFill>
          <a:latin typeface="+mn-lt"/>
          <a:ea typeface="+mn-ea"/>
          <a:cs typeface="+mn-cs"/>
        </a:defRPr>
      </a:lvl3pPr>
      <a:lvl4pPr marL="2646045" indent="-377825" algn="l" defTabSz="151193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5" kern="1200">
          <a:solidFill>
            <a:schemeClr val="tx1"/>
          </a:solidFill>
          <a:latin typeface="+mn-lt"/>
          <a:ea typeface="+mn-ea"/>
          <a:cs typeface="+mn-cs"/>
        </a:defRPr>
      </a:lvl4pPr>
      <a:lvl5pPr marL="3401695" indent="-377825" algn="l" defTabSz="151193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5" kern="1200">
          <a:solidFill>
            <a:schemeClr val="tx1"/>
          </a:solidFill>
          <a:latin typeface="+mn-lt"/>
          <a:ea typeface="+mn-ea"/>
          <a:cs typeface="+mn-cs"/>
        </a:defRPr>
      </a:lvl5pPr>
      <a:lvl6pPr marL="4157980" indent="-377825" algn="l" defTabSz="151193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5" kern="1200">
          <a:solidFill>
            <a:schemeClr val="tx1"/>
          </a:solidFill>
          <a:latin typeface="+mn-lt"/>
          <a:ea typeface="+mn-ea"/>
          <a:cs typeface="+mn-cs"/>
        </a:defRPr>
      </a:lvl6pPr>
      <a:lvl7pPr marL="4913630" indent="-377825" algn="l" defTabSz="151193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5" kern="1200">
          <a:solidFill>
            <a:schemeClr val="tx1"/>
          </a:solidFill>
          <a:latin typeface="+mn-lt"/>
          <a:ea typeface="+mn-ea"/>
          <a:cs typeface="+mn-cs"/>
        </a:defRPr>
      </a:lvl7pPr>
      <a:lvl8pPr marL="5669915" indent="-377825" algn="l" defTabSz="151193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5" kern="1200">
          <a:solidFill>
            <a:schemeClr val="tx1"/>
          </a:solidFill>
          <a:latin typeface="+mn-lt"/>
          <a:ea typeface="+mn-ea"/>
          <a:cs typeface="+mn-cs"/>
        </a:defRPr>
      </a:lvl8pPr>
      <a:lvl9pPr marL="6425565" indent="-377825" algn="l" defTabSz="151193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35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1pPr>
      <a:lvl2pPr marL="756285" algn="l" defTabSz="1511935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2pPr>
      <a:lvl3pPr marL="1511935" algn="l" defTabSz="1511935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3pPr>
      <a:lvl4pPr marL="2268220" algn="l" defTabSz="1511935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4pPr>
      <a:lvl5pPr marL="3023870" algn="l" defTabSz="1511935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5pPr>
      <a:lvl6pPr marL="3780155" algn="l" defTabSz="1511935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6pPr>
      <a:lvl7pPr marL="4535805" algn="l" defTabSz="1511935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7pPr>
      <a:lvl8pPr marL="5292090" algn="l" defTabSz="1511935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8pPr>
      <a:lvl9pPr marL="6047740" algn="l" defTabSz="1511935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653F96-88C2-49D8-8E6C-96E77B2442A6}"/>
              </a:ext>
            </a:extLst>
          </p:cNvPr>
          <p:cNvSpPr txBox="1"/>
          <p:nvPr/>
        </p:nvSpPr>
        <p:spPr>
          <a:xfrm>
            <a:off x="2616200" y="1885950"/>
            <a:ext cx="988695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800" dirty="0"/>
              <a:t>La typologies grecques: des manuscrits au documents imprimées</a:t>
            </a:r>
            <a:r>
              <a:rPr lang="en-GB" sz="3800" dirty="0"/>
              <a:t>.</a:t>
            </a:r>
            <a:endParaRPr lang="fr-FR" sz="3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A51EA-70EB-7F35-53BD-970BB44D8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737" y="5986015"/>
            <a:ext cx="2735261" cy="10837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6F6F29-E4D5-C60F-1516-674547BC3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196" y="7773054"/>
            <a:ext cx="3037840" cy="20977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AF068A-7117-51A0-11D3-C58DC1AA791A}"/>
              </a:ext>
            </a:extLst>
          </p:cNvPr>
          <p:cNvSpPr txBox="1"/>
          <p:nvPr/>
        </p:nvSpPr>
        <p:spPr>
          <a:xfrm>
            <a:off x="2093596" y="10034260"/>
            <a:ext cx="3037840" cy="131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04800" algn="l">
              <a:lnSpc>
                <a:spcPct val="107000"/>
              </a:lnSpc>
              <a:spcAft>
                <a:spcPts val="800"/>
              </a:spcAft>
            </a:pPr>
            <a:r>
              <a:rPr lang="en-GB" sz="1500" cap="small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Oikonomides</a:t>
            </a:r>
            <a:r>
              <a:rPr lang="en-GB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N., </a:t>
            </a:r>
            <a:r>
              <a:rPr lang="en-GB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Abbreviations in </a:t>
            </a:r>
            <a:r>
              <a:rPr lang="en-GB" sz="15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greek</a:t>
            </a:r>
            <a:r>
              <a:rPr lang="en-GB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inscriptions: papyri manuscripts and early printed books</a:t>
            </a:r>
            <a:r>
              <a:rPr lang="en-GB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Chicago, Ares Publishers, 1974, p, 201.</a:t>
            </a:r>
            <a:endParaRPr lang="en-GB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1F9E4F-E1AA-D6E6-5356-F71FF3B3E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196" y="5824089"/>
            <a:ext cx="5714745" cy="14076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06173A-FC0D-37C3-63FB-03400F9B35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0196" y="14849195"/>
            <a:ext cx="1259840" cy="7530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DF0B35-0830-B565-34B3-2DE98DD5C2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4891" y="14737714"/>
            <a:ext cx="2384425" cy="9759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01E10D-C652-773E-D9E4-BD505A86B688}"/>
              </a:ext>
            </a:extLst>
          </p:cNvPr>
          <p:cNvSpPr txBox="1"/>
          <p:nvPr/>
        </p:nvSpPr>
        <p:spPr>
          <a:xfrm>
            <a:off x="5223034" y="12402477"/>
            <a:ext cx="46732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Le problème des diacritiques</a:t>
            </a:r>
            <a:endParaRPr lang="en-GB" sz="3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40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Thème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alexandre.pailley@gmail.com</dc:creator>
  <cp:lastModifiedBy>Cahal Taaffe</cp:lastModifiedBy>
  <cp:revision>6</cp:revision>
  <dcterms:created xsi:type="dcterms:W3CDTF">2022-07-27T13:45:23Z</dcterms:created>
  <dcterms:modified xsi:type="dcterms:W3CDTF">2022-08-24T13:16:01Z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1036-11.1.0.9662</vt:lpwstr>
  </property>
</Properties>
</file>