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119350" cy="21383625"/>
  <p:notesSz cx="6858000" cy="9144000"/>
  <p:defaultTextStyle>
    <a:defPPr>
      <a:defRPr lang="fr-FR"/>
    </a:defPPr>
    <a:lvl1pPr marL="0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1pPr>
    <a:lvl2pPr marL="876041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2pPr>
    <a:lvl3pPr marL="1752082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3pPr>
    <a:lvl4pPr marL="2628123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4pPr>
    <a:lvl5pPr marL="3504164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5pPr>
    <a:lvl6pPr marL="4380205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6pPr>
    <a:lvl7pPr marL="525624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7pPr>
    <a:lvl8pPr marL="6132286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8pPr>
    <a:lvl9pPr marL="7008327" algn="l" defTabSz="1752082" rtl="0" eaLnBrk="1" latinLnBrk="0" hangingPunct="1">
      <a:defRPr sz="3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 varScale="1">
        <p:scale>
          <a:sx n="23" d="100"/>
          <a:sy n="23" d="100"/>
        </p:scale>
        <p:origin x="24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2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754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92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2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8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487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0394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77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14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642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94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  <a:t>24/08/2022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34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A29494C-0900-BC4B-8ABF-48B8CEC7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86" y="915348"/>
            <a:ext cx="3208920" cy="1222528"/>
          </a:xfrm>
          <a:prstGeom prst="rect">
            <a:avLst/>
          </a:prstGeom>
        </p:spPr>
      </p:pic>
      <p:sp>
        <p:nvSpPr>
          <p:cNvPr id="3" name="TextBox 1">
            <a:extLst>
              <a:ext uri="{FF2B5EF4-FFF2-40B4-BE49-F238E27FC236}">
                <a16:creationId xmlns:a16="http://schemas.microsoft.com/office/drawing/2014/main" id="{08039DB9-97CD-45DF-8133-7B7C8B58463A}"/>
              </a:ext>
            </a:extLst>
          </p:cNvPr>
          <p:cNvSpPr txBox="1"/>
          <p:nvPr/>
        </p:nvSpPr>
        <p:spPr>
          <a:xfrm>
            <a:off x="2342284" y="2809279"/>
            <a:ext cx="1043478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800" dirty="0"/>
              <a:t>Les caractères grecs : des manuscrits aux imprimés (XVII</a:t>
            </a:r>
            <a:r>
              <a:rPr lang="fr-FR" sz="3800" baseline="30000" dirty="0"/>
              <a:t>e</a:t>
            </a:r>
            <a:r>
              <a:rPr lang="fr-FR" sz="3800" dirty="0"/>
              <a:t>-XVIII</a:t>
            </a:r>
            <a:r>
              <a:rPr lang="fr-FR" sz="3800" baseline="30000" dirty="0"/>
              <a:t>e</a:t>
            </a:r>
            <a:r>
              <a:rPr lang="fr-FR" sz="3800" dirty="0"/>
              <a:t> siècles)</a:t>
            </a:r>
            <a:endParaRPr lang="en-GB" sz="3800" dirty="0"/>
          </a:p>
          <a:p>
            <a:pPr algn="ctr"/>
            <a:r>
              <a:rPr lang="en-GB" sz="3800" dirty="0"/>
              <a:t>par Anaïs C</a:t>
            </a:r>
            <a:r>
              <a:rPr lang="en-GB" sz="3800" cap="small" dirty="0"/>
              <a:t>hambat</a:t>
            </a:r>
            <a:r>
              <a:rPr lang="en-GB" sz="3800" dirty="0"/>
              <a:t> et </a:t>
            </a:r>
            <a:r>
              <a:rPr lang="en-GB" sz="3800" dirty="0" err="1"/>
              <a:t>Cahal</a:t>
            </a:r>
            <a:r>
              <a:rPr lang="en-GB" sz="3800" dirty="0"/>
              <a:t> T</a:t>
            </a:r>
            <a:r>
              <a:rPr lang="en-GB" sz="3800" cap="small" dirty="0"/>
              <a:t>aaffe </a:t>
            </a:r>
            <a:endParaRPr lang="fr-FR" sz="3800" cap="small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3066E9-3F89-4C4B-A744-2A4E52FD5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586" y="913876"/>
            <a:ext cx="3836478" cy="1224000"/>
          </a:xfrm>
          <a:prstGeom prst="rect">
            <a:avLst/>
          </a:prstGeom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6E493AB2-4EE3-48C5-A285-3591EDE8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1805" y="6369319"/>
            <a:ext cx="2735261" cy="1083774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B3440BE7-4044-4EB7-8911-72EF6DEF6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1664" y="8406914"/>
            <a:ext cx="3037840" cy="2097741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D5D3F674-0B7B-4B37-892D-9A49CEA50993}"/>
              </a:ext>
            </a:extLst>
          </p:cNvPr>
          <p:cNvSpPr txBox="1"/>
          <p:nvPr/>
        </p:nvSpPr>
        <p:spPr>
          <a:xfrm>
            <a:off x="2694064" y="10668120"/>
            <a:ext cx="3037840" cy="131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04800" algn="l">
              <a:lnSpc>
                <a:spcPct val="107000"/>
              </a:lnSpc>
              <a:spcAft>
                <a:spcPts val="800"/>
              </a:spcAft>
            </a:pPr>
            <a:r>
              <a:rPr lang="en-GB" sz="1500" cap="small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Oikonomides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N., 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Abbreviations in </a:t>
            </a:r>
            <a:r>
              <a:rPr lang="en-GB" sz="15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greek</a:t>
            </a:r>
            <a:r>
              <a:rPr lang="en-GB" sz="15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inscriptions: papyri manuscripts and early printed books</a:t>
            </a:r>
            <a:r>
              <a:rPr lang="en-GB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Chicago, Ares Publishers, 1974, p, 201.</a:t>
            </a:r>
            <a:endParaRPr lang="en-GB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AFA90BA5-4E00-4236-BD17-79BF176C64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73"/>
          <a:stretch/>
        </p:blipFill>
        <p:spPr>
          <a:xfrm>
            <a:off x="1652664" y="6457949"/>
            <a:ext cx="5714745" cy="1315105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892ED79-82DC-49F1-829C-8B67DDFB4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3064" y="15831943"/>
            <a:ext cx="1259840" cy="753035"/>
          </a:xfrm>
          <a:prstGeom prst="rect">
            <a:avLst/>
          </a:prstGeom>
        </p:spPr>
      </p:pic>
      <p:pic>
        <p:nvPicPr>
          <p:cNvPr id="18" name="Picture 12">
            <a:extLst>
              <a:ext uri="{FF2B5EF4-FFF2-40B4-BE49-F238E27FC236}">
                <a16:creationId xmlns:a16="http://schemas.microsoft.com/office/drawing/2014/main" id="{D18BF9F0-E98A-4804-91C9-8B87789CE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4261" y="15540371"/>
            <a:ext cx="2384425" cy="975996"/>
          </a:xfrm>
          <a:prstGeom prst="rect">
            <a:avLst/>
          </a:prstGeom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CA407E42-0134-4AB6-8449-C3A9BBBC1BA2}"/>
              </a:ext>
            </a:extLst>
          </p:cNvPr>
          <p:cNvSpPr txBox="1"/>
          <p:nvPr/>
        </p:nvSpPr>
        <p:spPr>
          <a:xfrm>
            <a:off x="4782039" y="14617965"/>
            <a:ext cx="7249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Le problème des diacritiques</a:t>
            </a:r>
            <a:endParaRPr lang="en-GB" sz="3200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F735C8F2-7B24-4B65-A0F3-D0DAD316B834}"/>
              </a:ext>
            </a:extLst>
          </p:cNvPr>
          <p:cNvSpPr txBox="1"/>
          <p:nvPr/>
        </p:nvSpPr>
        <p:spPr>
          <a:xfrm>
            <a:off x="5056702" y="5457139"/>
            <a:ext cx="55408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Des ligatures protéiformes</a:t>
            </a:r>
            <a:endParaRPr lang="en-GB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70AE2F6-FAF7-41A9-A58A-41CA1B7F4EFB}"/>
              </a:ext>
            </a:extLst>
          </p:cNvPr>
          <p:cNvSpPr txBox="1"/>
          <p:nvPr/>
        </p:nvSpPr>
        <p:spPr>
          <a:xfrm>
            <a:off x="1178237" y="12374808"/>
            <a:ext cx="12378344" cy="1684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Quelles évolutions entre les dictionnaires du XVIIe et le James </a:t>
            </a:r>
            <a:r>
              <a:rPr lang="fr-FR" dirty="0" err="1">
                <a:highlight>
                  <a:srgbClr val="FFFF00"/>
                </a:highlight>
              </a:rPr>
              <a:t>fr</a:t>
            </a:r>
            <a:r>
              <a:rPr lang="fr-FR" dirty="0">
                <a:highlight>
                  <a:srgbClr val="FFFF00"/>
                </a:highlight>
              </a:rPr>
              <a:t> ?</a:t>
            </a:r>
          </a:p>
          <a:p>
            <a:pPr marL="457200" indent="-457200">
              <a:buFontTx/>
              <a:buChar char="-"/>
            </a:pPr>
            <a:r>
              <a:rPr lang="fr-FR" dirty="0">
                <a:highlight>
                  <a:srgbClr val="FFFF00"/>
                </a:highlight>
              </a:rPr>
              <a:t>Prendre des exemples avec des ligatures multiples ou complexes pour voir la différence de traitement par dictionnaire et par outil</a:t>
            </a:r>
          </a:p>
        </p:txBody>
      </p:sp>
    </p:spTree>
    <p:extLst>
      <p:ext uri="{BB962C8B-B14F-4D97-AF65-F5344CB8AC3E}">
        <p14:creationId xmlns:p14="http://schemas.microsoft.com/office/powerpoint/2010/main" val="4462981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83</Words>
  <Application>Microsoft Office PowerPoint</Application>
  <PresentationFormat>Personnalisé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Anaïs CHAMBAT</cp:lastModifiedBy>
  <cp:revision>5</cp:revision>
  <dcterms:created xsi:type="dcterms:W3CDTF">2021-09-02T13:28:46Z</dcterms:created>
  <dcterms:modified xsi:type="dcterms:W3CDTF">2022-08-24T14:12:56Z</dcterms:modified>
</cp:coreProperties>
</file>