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5119350" cy="21383625"/>
  <p:notesSz cx="6858000" cy="9144000"/>
  <p:defaultTextStyle>
    <a:defPPr>
      <a:defRPr lang="fr-FR"/>
    </a:defPPr>
    <a:lvl1pPr marL="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30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19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2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39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02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65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21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084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4604"/>
  </p:normalViewPr>
  <p:slideViewPr>
    <p:cSldViewPr snapToGrid="0" snapToObjects="1">
      <p:cViewPr>
        <p:scale>
          <a:sx n="70" d="100"/>
          <a:sy n="70" d="100"/>
        </p:scale>
        <p:origin x="194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70"/>
            </a:lvl1pPr>
            <a:lvl2pPr marL="756285" indent="0" algn="ctr">
              <a:buNone/>
              <a:defRPr sz="3305"/>
            </a:lvl2pPr>
            <a:lvl3pPr marL="1511935" indent="0" algn="ctr">
              <a:buNone/>
              <a:defRPr sz="2975"/>
            </a:lvl3pPr>
            <a:lvl4pPr marL="2268220" indent="0" algn="ctr">
              <a:buNone/>
              <a:defRPr sz="2645"/>
            </a:lvl4pPr>
            <a:lvl5pPr marL="3023870" indent="0" algn="ctr">
              <a:buNone/>
              <a:defRPr sz="2645"/>
            </a:lvl5pPr>
            <a:lvl6pPr marL="3780155" indent="0" algn="ctr">
              <a:buNone/>
              <a:defRPr sz="2645"/>
            </a:lvl6pPr>
            <a:lvl7pPr marL="4535805" indent="0" algn="ctr">
              <a:buNone/>
              <a:defRPr sz="2645"/>
            </a:lvl7pPr>
            <a:lvl8pPr marL="5292090" indent="0" algn="ctr">
              <a:buNone/>
              <a:defRPr sz="2645"/>
            </a:lvl8pPr>
            <a:lvl9pPr marL="6047740" indent="0" algn="ctr">
              <a:buNone/>
              <a:defRPr sz="264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70">
                <a:solidFill>
                  <a:schemeClr val="tx1"/>
                </a:solidFill>
              </a:defRPr>
            </a:lvl1pPr>
            <a:lvl2pPr marL="756285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2pPr>
            <a:lvl3pPr marL="1511935" indent="0">
              <a:buNone/>
              <a:defRPr sz="2975">
                <a:solidFill>
                  <a:schemeClr val="tx1">
                    <a:tint val="75000"/>
                  </a:schemeClr>
                </a:solidFill>
              </a:defRPr>
            </a:lvl3pPr>
            <a:lvl4pPr marL="226822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4pPr>
            <a:lvl5pPr marL="302387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5pPr>
            <a:lvl6pPr marL="3780155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6pPr>
            <a:lvl7pPr marL="4535805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7pPr>
            <a:lvl8pPr marL="529209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8pPr>
            <a:lvl9pPr marL="604774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70" b="1"/>
            </a:lvl1pPr>
            <a:lvl2pPr marL="756285" indent="0">
              <a:buNone/>
              <a:defRPr sz="3305" b="1"/>
            </a:lvl2pPr>
            <a:lvl3pPr marL="1511935" indent="0">
              <a:buNone/>
              <a:defRPr sz="2975" b="1"/>
            </a:lvl3pPr>
            <a:lvl4pPr marL="2268220" indent="0">
              <a:buNone/>
              <a:defRPr sz="2645" b="1"/>
            </a:lvl4pPr>
            <a:lvl5pPr marL="3023870" indent="0">
              <a:buNone/>
              <a:defRPr sz="2645" b="1"/>
            </a:lvl5pPr>
            <a:lvl6pPr marL="3780155" indent="0">
              <a:buNone/>
              <a:defRPr sz="2645" b="1"/>
            </a:lvl6pPr>
            <a:lvl7pPr marL="4535805" indent="0">
              <a:buNone/>
              <a:defRPr sz="2645" b="1"/>
            </a:lvl7pPr>
            <a:lvl8pPr marL="5292090" indent="0">
              <a:buNone/>
              <a:defRPr sz="2645" b="1"/>
            </a:lvl8pPr>
            <a:lvl9pPr marL="6047740" indent="0">
              <a:buNone/>
              <a:defRPr sz="264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70" b="1"/>
            </a:lvl1pPr>
            <a:lvl2pPr marL="756285" indent="0">
              <a:buNone/>
              <a:defRPr sz="3305" b="1"/>
            </a:lvl2pPr>
            <a:lvl3pPr marL="1511935" indent="0">
              <a:buNone/>
              <a:defRPr sz="2975" b="1"/>
            </a:lvl3pPr>
            <a:lvl4pPr marL="2268220" indent="0">
              <a:buNone/>
              <a:defRPr sz="2645" b="1"/>
            </a:lvl4pPr>
            <a:lvl5pPr marL="3023870" indent="0">
              <a:buNone/>
              <a:defRPr sz="2645" b="1"/>
            </a:lvl5pPr>
            <a:lvl6pPr marL="3780155" indent="0">
              <a:buNone/>
              <a:defRPr sz="2645" b="1"/>
            </a:lvl6pPr>
            <a:lvl7pPr marL="4535805" indent="0">
              <a:buNone/>
              <a:defRPr sz="2645" b="1"/>
            </a:lvl7pPr>
            <a:lvl8pPr marL="5292090" indent="0">
              <a:buNone/>
              <a:defRPr sz="2645" b="1"/>
            </a:lvl8pPr>
            <a:lvl9pPr marL="6047740" indent="0">
              <a:buNone/>
              <a:defRPr sz="264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0"/>
            </a:lvl1pPr>
            <a:lvl2pPr>
              <a:defRPr sz="4630"/>
            </a:lvl2pPr>
            <a:lvl3pPr>
              <a:defRPr sz="3970"/>
            </a:lvl3pPr>
            <a:lvl4pPr>
              <a:defRPr sz="3305"/>
            </a:lvl4pPr>
            <a:lvl5pPr>
              <a:defRPr sz="3305"/>
            </a:lvl5pPr>
            <a:lvl6pPr>
              <a:defRPr sz="3305"/>
            </a:lvl6pPr>
            <a:lvl7pPr>
              <a:defRPr sz="3305"/>
            </a:lvl7pPr>
            <a:lvl8pPr>
              <a:defRPr sz="3305"/>
            </a:lvl8pPr>
            <a:lvl9pPr>
              <a:defRPr sz="33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5"/>
            </a:lvl1pPr>
            <a:lvl2pPr marL="756285" indent="0">
              <a:buNone/>
              <a:defRPr sz="2315"/>
            </a:lvl2pPr>
            <a:lvl3pPr marL="1511935" indent="0">
              <a:buNone/>
              <a:defRPr sz="1985"/>
            </a:lvl3pPr>
            <a:lvl4pPr marL="2268220" indent="0">
              <a:buNone/>
              <a:defRPr sz="1655"/>
            </a:lvl4pPr>
            <a:lvl5pPr marL="3023870" indent="0">
              <a:buNone/>
              <a:defRPr sz="1655"/>
            </a:lvl5pPr>
            <a:lvl6pPr marL="3780155" indent="0">
              <a:buNone/>
              <a:defRPr sz="1655"/>
            </a:lvl6pPr>
            <a:lvl7pPr marL="4535805" indent="0">
              <a:buNone/>
              <a:defRPr sz="1655"/>
            </a:lvl7pPr>
            <a:lvl8pPr marL="5292090" indent="0">
              <a:buNone/>
              <a:defRPr sz="1655"/>
            </a:lvl8pPr>
            <a:lvl9pPr marL="6047740" indent="0">
              <a:buNone/>
              <a:defRPr sz="165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0"/>
            </a:lvl1pPr>
            <a:lvl2pPr marL="756285" indent="0">
              <a:buNone/>
              <a:defRPr sz="4630"/>
            </a:lvl2pPr>
            <a:lvl3pPr marL="1511935" indent="0">
              <a:buNone/>
              <a:defRPr sz="3970"/>
            </a:lvl3pPr>
            <a:lvl4pPr marL="2268220" indent="0">
              <a:buNone/>
              <a:defRPr sz="3305"/>
            </a:lvl4pPr>
            <a:lvl5pPr marL="3023870" indent="0">
              <a:buNone/>
              <a:defRPr sz="3305"/>
            </a:lvl5pPr>
            <a:lvl6pPr marL="3780155" indent="0">
              <a:buNone/>
              <a:defRPr sz="3305"/>
            </a:lvl6pPr>
            <a:lvl7pPr marL="4535805" indent="0">
              <a:buNone/>
              <a:defRPr sz="3305"/>
            </a:lvl7pPr>
            <a:lvl8pPr marL="5292090" indent="0">
              <a:buNone/>
              <a:defRPr sz="3305"/>
            </a:lvl8pPr>
            <a:lvl9pPr marL="6047740" indent="0">
              <a:buNone/>
              <a:defRPr sz="33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5"/>
            </a:lvl1pPr>
            <a:lvl2pPr marL="756285" indent="0">
              <a:buNone/>
              <a:defRPr sz="2315"/>
            </a:lvl2pPr>
            <a:lvl3pPr marL="1511935" indent="0">
              <a:buNone/>
              <a:defRPr sz="1985"/>
            </a:lvl3pPr>
            <a:lvl4pPr marL="2268220" indent="0">
              <a:buNone/>
              <a:defRPr sz="1655"/>
            </a:lvl4pPr>
            <a:lvl5pPr marL="3023870" indent="0">
              <a:buNone/>
              <a:defRPr sz="1655"/>
            </a:lvl5pPr>
            <a:lvl6pPr marL="3780155" indent="0">
              <a:buNone/>
              <a:defRPr sz="1655"/>
            </a:lvl6pPr>
            <a:lvl7pPr marL="4535805" indent="0">
              <a:buNone/>
              <a:defRPr sz="1655"/>
            </a:lvl7pPr>
            <a:lvl8pPr marL="5292090" indent="0">
              <a:buNone/>
              <a:defRPr sz="1655"/>
            </a:lvl8pPr>
            <a:lvl9pPr marL="6047740" indent="0">
              <a:buNone/>
              <a:defRPr sz="165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991C-361E-EA40-B5C3-147A8933D896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511935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825" indent="-377825" algn="l" defTabSz="151193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411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188976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3pPr>
      <a:lvl4pPr marL="264604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4pPr>
      <a:lvl5pPr marL="340169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5pPr>
      <a:lvl6pPr marL="415798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6pPr>
      <a:lvl7pPr marL="491363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7pPr>
      <a:lvl8pPr marL="566991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8pPr>
      <a:lvl9pPr marL="642556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2pPr>
      <a:lvl3pPr marL="151193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3pPr>
      <a:lvl4pPr marL="226822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4pPr>
      <a:lvl5pPr marL="302387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5pPr>
      <a:lvl6pPr marL="378015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6pPr>
      <a:lvl7pPr marL="453580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7pPr>
      <a:lvl8pPr marL="529209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8pPr>
      <a:lvl9pPr marL="604774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653F96-88C2-49D8-8E6C-96E77B2442A6}"/>
              </a:ext>
            </a:extLst>
          </p:cNvPr>
          <p:cNvSpPr txBox="1"/>
          <p:nvPr/>
        </p:nvSpPr>
        <p:spPr>
          <a:xfrm>
            <a:off x="2616200" y="1885950"/>
            <a:ext cx="98869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/>
              <a:t>La typologies grecques: des manuscrits au documents imprimées</a:t>
            </a:r>
            <a:r>
              <a:rPr lang="en-GB" sz="3800" dirty="0"/>
              <a:t>.</a:t>
            </a:r>
            <a:endParaRPr lang="fr-FR" sz="3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A51EA-70EB-7F35-53BD-970BB44D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337" y="5735459"/>
            <a:ext cx="2735261" cy="1083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6F6F29-E4D5-C60F-1516-674547BC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196" y="7773054"/>
            <a:ext cx="3037840" cy="2097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F068A-7117-51A0-11D3-C58DC1AA791A}"/>
              </a:ext>
            </a:extLst>
          </p:cNvPr>
          <p:cNvSpPr txBox="1"/>
          <p:nvPr/>
        </p:nvSpPr>
        <p:spPr>
          <a:xfrm>
            <a:off x="2093596" y="10034260"/>
            <a:ext cx="3037840" cy="131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04800" algn="l">
              <a:lnSpc>
                <a:spcPct val="107000"/>
              </a:lnSpc>
              <a:spcAft>
                <a:spcPts val="800"/>
              </a:spcAft>
            </a:pPr>
            <a:r>
              <a:rPr lang="en-GB" sz="1500" cap="sm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Oikonomides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N., 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Abbreviations in </a:t>
            </a:r>
            <a:r>
              <a:rPr lang="en-GB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inscriptions: papyri manuscripts and early printed books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Chicago, Ares Publishers, 1974, p, 201.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F9E4F-E1AA-D6E6-5356-F71FF3B3E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96" y="5824089"/>
            <a:ext cx="5714745" cy="1407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06173A-FC0D-37C3-63FB-03400F9B3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196" y="14849195"/>
            <a:ext cx="1259840" cy="7530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DF0B35-0830-B565-34B3-2DE98DD5C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4891" y="14737714"/>
            <a:ext cx="2384425" cy="9759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1E10D-C652-773E-D9E4-BD505A86B688}"/>
              </a:ext>
            </a:extLst>
          </p:cNvPr>
          <p:cNvSpPr txBox="1"/>
          <p:nvPr/>
        </p:nvSpPr>
        <p:spPr>
          <a:xfrm>
            <a:off x="5223034" y="12402477"/>
            <a:ext cx="4673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Le problème des diacritiques</a:t>
            </a:r>
            <a:endParaRPr lang="en-GB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40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Cahal Taaffe</cp:lastModifiedBy>
  <cp:revision>5</cp:revision>
  <dcterms:created xsi:type="dcterms:W3CDTF">2022-07-27T13:45:23Z</dcterms:created>
  <dcterms:modified xsi:type="dcterms:W3CDTF">2022-08-23T09:54:31Z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1036-11.1.0.9662</vt:lpwstr>
  </property>
</Properties>
</file>